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43F1CD-1773-4E75-987B-99FF9A4270AB}">
  <a:tblStyle styleId="{3F43F1CD-1773-4E75-987B-99FF9A427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572f0627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572f0627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Fk-7yd3Tky7havgoV0iHU4Zh80Fa3utV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Gabrielle Irava, Preethika Somarapu, Linh Nguyen, Allen Zhao, Natasha Stevens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69200" y="-44575"/>
            <a:ext cx="78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UML Diagram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668213" y="291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{3F43F1CD-1773-4E75-987B-99FF9A4270AB}</a:tableStyleId>
              </a:tblPr>
              <a:tblGrid>
                <a:gridCol w="2109850"/>
              </a:tblGrid>
              <a:tr h="22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#5 </a:t>
                      </a:r>
                      <a:r>
                        <a:rPr lang="en" sz="1000"/>
                        <a:t>Pokemon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r>
                        <a:rPr lang="en" sz="1000"/>
                        <a:t>name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-idNum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-type : Type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-level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-fainted : bool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2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+getPokName()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+getPokIdNum() : number</a:t>
                      </a:r>
                      <a:r>
                        <a:rPr lang="en" sz="1000"/>
                        <a:t>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+getPokType()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+getPokLevel()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+getFaintedStatus() : bool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p14"/>
          <p:cNvGraphicFramePr/>
          <p:nvPr/>
        </p:nvGraphicFramePr>
        <p:xfrm>
          <a:off x="313863" y="307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{3F43F1CD-1773-4E75-987B-99FF9A4270AB}</a:tableStyleId>
              </a:tblPr>
              <a:tblGrid>
                <a:gridCol w="1828975"/>
              </a:tblGrid>
              <a:tr h="1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#4 Gym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r>
                        <a:rPr lang="en" sz="1000"/>
                        <a:t>name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-leader : Trainer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+getName()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+getLeader() : Trainer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+setLeader(leader : Trainer):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313863" y="78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{3F43F1CD-1773-4E75-987B-99FF9A4270AB}</a:tableStyleId>
              </a:tblPr>
              <a:tblGrid>
                <a:gridCol w="2109850"/>
              </a:tblGrid>
              <a:tr h="10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#2 Database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-size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-trainers : vector&lt;Trainer&gt;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6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+addTrainer(trainer : Trainer)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+removeTrainer(idNum : Number)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+getSize() : number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Google Shape;64;p14"/>
          <p:cNvGraphicFramePr/>
          <p:nvPr/>
        </p:nvGraphicFramePr>
        <p:xfrm>
          <a:off x="3164063" y="3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{3F43F1CD-1773-4E75-987B-99FF9A4270AB}</a:tableStyleId>
              </a:tblPr>
              <a:tblGrid>
                <a:gridCol w="2505925"/>
              </a:tblGrid>
              <a:tr h="27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#3 Trainer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5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-name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-idNum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-homeGym : Gym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-numWins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-starterPokemon : Pokemon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+incrementWins()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+modifyHomeGym(homeGym : Gym)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+getName()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+getHomeGym() : Gym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+getIdNum()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+getCollection() : Collection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+getStarterPokemon() : Pokemon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7185363" y="299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{3F43F1CD-1773-4E75-987B-99FF9A4270AB}</a:tableStyleId>
              </a:tblPr>
              <a:tblGrid>
                <a:gridCol w="1828975"/>
              </a:tblGrid>
              <a:tr h="17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#6 Type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-name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-weak : vector &lt;Type&gt;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-strong : vector &lt;Type&gt;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+getName() : text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+getStrong() : vector &lt;Type&gt;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+getWeak() : vector &lt;Type&gt;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6" name="Google Shape;66;p14"/>
          <p:cNvGraphicFramePr/>
          <p:nvPr/>
        </p:nvGraphicFramePr>
        <p:xfrm>
          <a:off x="6521500" y="86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{3F43F1CD-1773-4E75-987B-99FF9A4270AB}</a:tableStyleId>
              </a:tblPr>
              <a:tblGrid>
                <a:gridCol w="2622500"/>
              </a:tblGrid>
              <a:tr h="25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#7 Collection</a:t>
                      </a:r>
                      <a:endParaRPr sz="1000"/>
                    </a:p>
                  </a:txBody>
                  <a:tcPr marT="91425" marB="91425" marR="91425" marL="114300"/>
                </a:tc>
              </a:tr>
              <a:tr h="25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-pokemonCollection : vector &lt;Pokemon&gt;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+getNumPokemon() : number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+getPokInfo(idNum : number) : Pokemon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+removePokemon(idNum : number)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+removePokemon(pokemon : Pokemon)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" name="Google Shape;67;p14"/>
          <p:cNvCxnSpPr/>
          <p:nvPr/>
        </p:nvCxnSpPr>
        <p:spPr>
          <a:xfrm flipH="1">
            <a:off x="6102050" y="3815175"/>
            <a:ext cx="1035300" cy="12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8" name="Google Shape;68;p14"/>
          <p:cNvCxnSpPr/>
          <p:nvPr/>
        </p:nvCxnSpPr>
        <p:spPr>
          <a:xfrm flipH="1" rot="10800000">
            <a:off x="5689907" y="2019267"/>
            <a:ext cx="819900" cy="106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9" name="Google Shape;69;p14"/>
          <p:cNvCxnSpPr/>
          <p:nvPr/>
        </p:nvCxnSpPr>
        <p:spPr>
          <a:xfrm flipH="1">
            <a:off x="1977475" y="2081500"/>
            <a:ext cx="1166700" cy="100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2445825" y="1654384"/>
            <a:ext cx="576600" cy="20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71" name="Google Shape;71;p14"/>
          <p:cNvCxnSpPr/>
          <p:nvPr/>
        </p:nvCxnSpPr>
        <p:spPr>
          <a:xfrm rot="10800000">
            <a:off x="5756900" y="1539375"/>
            <a:ext cx="762900" cy="9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4"/>
          <p:cNvCxnSpPr/>
          <p:nvPr/>
        </p:nvCxnSpPr>
        <p:spPr>
          <a:xfrm>
            <a:off x="3337513" y="2885375"/>
            <a:ext cx="339300" cy="104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2169800" y="2471300"/>
            <a:ext cx="1004700" cy="93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