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91" r:id="rId6"/>
    <p:sldId id="270" r:id="rId7"/>
    <p:sldId id="25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2" r:id="rId28"/>
    <p:sldId id="262" r:id="rId29"/>
    <p:sldId id="290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63" r:id="rId41"/>
    <p:sldId id="30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15BC6-5E4F-451E-AB3E-4110BC42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			</a:t>
            </a:r>
            <a:r>
              <a:rPr lang="fr-FR" dirty="0" err="1"/>
              <a:t>GAmeshark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98ED54-909E-4221-BDB4-5168A8156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dirty="0"/>
              <a:t>Tran Ngoc Linh</a:t>
            </a:r>
          </a:p>
        </p:txBody>
      </p:sp>
    </p:spTree>
    <p:extLst>
      <p:ext uri="{BB962C8B-B14F-4D97-AF65-F5344CB8AC3E}">
        <p14:creationId xmlns:p14="http://schemas.microsoft.com/office/powerpoint/2010/main" val="45682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65F1A-8506-4263-8238-F8D00D55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DFF59-F14F-4CA3-A4B9-D935EDB8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Langage utilisé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HTML/ 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C38D9-D467-4655-AEC1-E89A415C4546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1F8555A-2957-4FF8-A1A1-DCDE6EEE65E0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78BBA8E-8A44-4EC8-A5ED-28FA1410A53E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9FA1C9B-ACCB-408E-AF7F-3B116C8E4261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920D02-0A20-42DE-B543-742C2A776B4B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48AB1D9-F617-4144-85AA-C1CCA19FCDE5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EEAD601-E2C5-453F-A191-03382CB65EDC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5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50EAD-2D0B-49CE-B6F9-A8A17996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2619E-0037-4529-81D1-0E855C7E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Mysql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r>
              <a:rPr lang="fr-FR" dirty="0"/>
              <a:t>Outil supplémentaire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Procreate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Git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4025B-85A4-4290-B0E3-8FCB41DAF4FA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CD07FA0-9A08-462E-99B4-2F1E7F8589B2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7FEBED2-A9F4-4F1C-BB65-F66800114201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DA8456E-7EE9-41E5-9BFB-9B9825A9C5C4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277E6-8551-4AA7-B4FC-4F742EB46FA0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B0AE6D2-0071-4428-8DCA-58D4992C5AD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73ED3A9-9247-476D-ABCD-5C19A2BAC7C5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22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831C0-AF65-44B6-8E6C-99DA9E0F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68367-62C6-4B7E-ADD6-B8C54A2E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sz="4800" dirty="0"/>
              <a:t>Rôles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9FEED-EA7D-4025-A9A8-5AC40913ADE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F1B3709-A9FC-4C97-9CA4-88FE8AC1645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D13E53C-DEBB-45FB-A64F-DF9F3A63BF6F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DB6D489-DEE1-4769-A849-468167696C22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8CF1109-DD3A-451B-9DF1-50BC768395B0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3E64737-909E-4F56-8AC6-6A07032EB042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51B01E7-17E9-49B7-AAEB-825E79847B74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46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2109B-212F-4E87-BB1B-15609106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1DC83-E616-4476-85C9-63F2F446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/>
              <a:t>L’administrateur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maximum de droits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Mise a jour de l’application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Consulter les commandes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38063-B3F7-468E-9CD6-B5E6BA095453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7D39BB4-06A1-40E1-BA3F-AF5FCF027753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45C5A49-CD59-40A9-9814-29404FC5FF8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7DD1923-B044-48BC-8467-8F63A8144C1E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BAED7CD-2C73-4E70-9945-4767D4E8C8A3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A40517-D7E9-41DC-9F88-D0794A8BEDBC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38A6F0-9316-48AD-8574-07CEF5AEC85F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1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1310F-FCEF-4140-BCBF-4951CA9D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FB5119-B4B1-40D3-968A-CE7D636C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client :</a:t>
            </a:r>
          </a:p>
          <a:p>
            <a:pPr lvl="1"/>
            <a:r>
              <a:rPr lang="fr-FR" dirty="0"/>
              <a:t>Droits restreints </a:t>
            </a:r>
          </a:p>
          <a:p>
            <a:pPr lvl="1"/>
            <a:r>
              <a:rPr lang="fr-FR" dirty="0"/>
              <a:t>Consultation des produits</a:t>
            </a:r>
          </a:p>
          <a:p>
            <a:pPr lvl="1"/>
            <a:r>
              <a:rPr lang="fr-FR" dirty="0"/>
              <a:t>Modification du mot de passe</a:t>
            </a:r>
          </a:p>
          <a:p>
            <a:pPr lvl="1"/>
            <a:r>
              <a:rPr lang="fr-FR" dirty="0"/>
              <a:t>Etat d’avancement des commandes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B1BC3-439D-41A2-8AC5-AFB89580E08C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3E1B5EB-FAE1-44FA-808A-52D14D9626F5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144751-3395-40B1-95EA-E03B732DDE4C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2A37BB2-4289-4D29-84BA-E6DCBDA5C88F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197524C-8C55-44B8-AA9A-64C1007F0EFD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B328E3E-8954-47D4-BB4C-B7ABF5397031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5B1910-A209-4E76-8D71-A118BB6CC28D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45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F4473-F60A-44F6-BB54-63A08A1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specification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93986F-3FF5-4ABC-93F3-135E362D3D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91207"/>
            <a:ext cx="6112382" cy="3270124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D4D46-3C32-4D97-919B-DFE04AC3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/>
              <a:t>Schéma de la base de données</a:t>
            </a:r>
          </a:p>
          <a:p>
            <a:endParaRPr lang="fr-FR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D459B-E416-4009-B593-697FD5B4E1D4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6EBA76-F5C6-42AF-AEFE-9D87A48A4E13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7DA6CC-6582-46D9-98F1-43E3656C3F3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8CED430-8063-4DCF-8E6B-15D06B920260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B028C9-6D93-4F11-B397-005BBAF3EFC8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1E22E52-FE73-4C2E-A39D-CF3AA4B7185B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BE2ABB8-1B71-4882-A929-7C682337C595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33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B4A68-0B92-4D4C-92DA-BC0D8ACC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EA6B27-9AFB-4AA2-BEE8-2C8FA9B89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94477"/>
            <a:ext cx="6112382" cy="40635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CE9711-EC62-448A-965E-BF56E43F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047" y="234092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E857A-BD82-4D61-9AEA-16987F4F0625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0A70E79-EEEF-494E-9990-6700C6C476C2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0718A06-9A6C-4553-BD9C-C897457EE050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287FA8D-3914-4821-94C6-573EE67BB7C8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3BEA4E9-57AE-480E-B382-D52FC576C0E9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F8091-EF0E-419A-BD51-10269F2E6264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DB4C607-6613-42F5-9A47-05CFB6E763EC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0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4A59-A428-4315-BB0C-557BED63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9A9D9B53-B26E-4DD7-A2B6-F45ED6E7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95157"/>
            <a:ext cx="6112382" cy="32622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65D43D-7F96-400A-96B1-6B310090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4836B-0E70-497B-A8DF-C83B1F634E9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BCA3029-6094-4AC0-92DE-E4D471B08289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02AB770-D6EA-4740-BC18-1AF8C6D116C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1901F0-9649-412C-B0B6-0FC40F451A20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D4229CD-BFA8-4E88-BE9B-47B02490E255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40603C-F2A8-42FE-8454-55755825388B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8AF489C-94B0-48E7-A90C-2E1B9B58C8EB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79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A3842-9234-470C-814C-D8956C7E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53CCA46-07C4-498E-94FC-F5989321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173231"/>
            <a:ext cx="6112382" cy="2506076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D8EBE80-25F5-40D3-A960-29DFBBD2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Reservation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386228-30FA-49EE-89FE-1068DF99B6C5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A3D34BC-B2B6-488D-90DC-DC4C03024BD7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74B8CDF-FD9D-454E-BCF1-75C289EE7CB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C333340-B8CD-4D54-9AE0-423E9E5A2834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60FD49-A343-45F8-812C-04E9FD0EDA6D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8D63919-E1EB-472E-A95D-17D89EFA3131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3945CF1-9A79-49E7-AC18-CCD617F320FC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75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54FA8-B7EA-4498-BC6B-9E1B4AD8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FC7FDB1B-9D8D-4404-9B16-4840EBCC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763739"/>
            <a:ext cx="6112382" cy="13250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C3A0CF-C2AB-4C96-8FED-BAEC3EA1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65C1F-B0DB-4533-9D0D-005E60A8ED08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8FC369-532A-4A86-A389-30F9D60F7EB3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230972D-44FC-4484-864D-FE4D3466922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1DCEEE3-72FF-4AD8-853E-4D27AECE3FEC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69AD3DE-4137-4687-B8A4-B0110870D6EE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7D76D8C-9A1C-426A-B41E-DD5EA25739E5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5B816E5-D162-42A1-AB33-D8B60D93E4EE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42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3525-E518-406C-8F41-B7A660A3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37F4-DF9D-4D6A-A5E2-FDCC5958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841"/>
            <a:ext cx="10231981" cy="3972786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F9AC4-A469-4287-9AFE-205CBA60D1FB}"/>
              </a:ext>
            </a:extLst>
          </p:cNvPr>
          <p:cNvSpPr/>
          <p:nvPr/>
        </p:nvSpPr>
        <p:spPr>
          <a:xfrm>
            <a:off x="1141412" y="3614057"/>
            <a:ext cx="9905999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C13C5F-49BE-4B6F-B382-81F8A6C685DF}"/>
              </a:ext>
            </a:extLst>
          </p:cNvPr>
          <p:cNvSpPr/>
          <p:nvPr/>
        </p:nvSpPr>
        <p:spPr>
          <a:xfrm>
            <a:off x="2087250" y="367467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9E70590-6E47-48D2-9E19-AAD0ACCE7B62}"/>
              </a:ext>
            </a:extLst>
          </p:cNvPr>
          <p:cNvSpPr/>
          <p:nvPr/>
        </p:nvSpPr>
        <p:spPr>
          <a:xfrm>
            <a:off x="3494641" y="3686402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2EDC46-516F-4A31-BB35-B1A4096E076D}"/>
              </a:ext>
            </a:extLst>
          </p:cNvPr>
          <p:cNvSpPr/>
          <p:nvPr/>
        </p:nvSpPr>
        <p:spPr>
          <a:xfrm>
            <a:off x="4866323" y="368941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04FECB5-A0C0-4D8B-9C30-5DC740A540EA}"/>
              </a:ext>
            </a:extLst>
          </p:cNvPr>
          <p:cNvSpPr/>
          <p:nvPr/>
        </p:nvSpPr>
        <p:spPr>
          <a:xfrm>
            <a:off x="6411595" y="368941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BBDD35E-E2D4-4BC7-8F88-D083B72B6308}"/>
              </a:ext>
            </a:extLst>
          </p:cNvPr>
          <p:cNvSpPr/>
          <p:nvPr/>
        </p:nvSpPr>
        <p:spPr>
          <a:xfrm>
            <a:off x="7956867" y="368941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02D29F5-6D7D-4EAD-BE95-F24339AA63E0}"/>
              </a:ext>
            </a:extLst>
          </p:cNvPr>
          <p:cNvSpPr/>
          <p:nvPr/>
        </p:nvSpPr>
        <p:spPr>
          <a:xfrm>
            <a:off x="9431320" y="369243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6633FD-5820-403F-BA0F-F384A1A21B94}"/>
              </a:ext>
            </a:extLst>
          </p:cNvPr>
          <p:cNvSpPr txBox="1"/>
          <p:nvPr/>
        </p:nvSpPr>
        <p:spPr>
          <a:xfrm>
            <a:off x="1815880" y="3180525"/>
            <a:ext cx="100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536B2C-62E2-4A82-BD69-EDB90C5B3254}"/>
              </a:ext>
            </a:extLst>
          </p:cNvPr>
          <p:cNvSpPr txBox="1"/>
          <p:nvPr/>
        </p:nvSpPr>
        <p:spPr>
          <a:xfrm>
            <a:off x="3358956" y="4349412"/>
            <a:ext cx="818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Contexte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1ECD67-E2B8-4E79-A032-CA81B36CFC71}"/>
              </a:ext>
            </a:extLst>
          </p:cNvPr>
          <p:cNvSpPr txBox="1"/>
          <p:nvPr/>
        </p:nvSpPr>
        <p:spPr>
          <a:xfrm>
            <a:off x="4605556" y="3180525"/>
            <a:ext cx="110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Spécification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BFB9F6-D444-45AE-98AC-045CF90DD993}"/>
              </a:ext>
            </a:extLst>
          </p:cNvPr>
          <p:cNvSpPr txBox="1"/>
          <p:nvPr/>
        </p:nvSpPr>
        <p:spPr>
          <a:xfrm>
            <a:off x="5981350" y="4349412"/>
            <a:ext cx="15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Chartre graphique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C67ABC-79C2-431D-9FC7-222887A2C97A}"/>
              </a:ext>
            </a:extLst>
          </p:cNvPr>
          <p:cNvSpPr txBox="1"/>
          <p:nvPr/>
        </p:nvSpPr>
        <p:spPr>
          <a:xfrm>
            <a:off x="7685497" y="3180524"/>
            <a:ext cx="100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Réalisation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D45AFEA-256D-4450-AAA4-0F266851E42F}"/>
              </a:ext>
            </a:extLst>
          </p:cNvPr>
          <p:cNvSpPr txBox="1"/>
          <p:nvPr/>
        </p:nvSpPr>
        <p:spPr>
          <a:xfrm>
            <a:off x="9347591" y="4349412"/>
            <a:ext cx="99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 venir et conclusion</a:t>
            </a:r>
          </a:p>
        </p:txBody>
      </p:sp>
    </p:spTree>
    <p:extLst>
      <p:ext uri="{BB962C8B-B14F-4D97-AF65-F5344CB8AC3E}">
        <p14:creationId xmlns:p14="http://schemas.microsoft.com/office/powerpoint/2010/main" val="1092243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9504E-D8A3-4E21-9429-3EF30B5D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090692-43EA-46D9-8511-948C71C4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804744"/>
            <a:ext cx="6112382" cy="124305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07367-D341-4C7E-91A4-22E59E29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État de reservation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F9AB2-7EA1-43B0-A5EA-F749F49BB520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0C35D4B-DCD0-429D-9A0F-A3672CF2A5CA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C9A1BC-DDA5-4C7E-90FE-2DF80B5FB8F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98980A2-714F-4F95-90CE-C9B5D1BA715B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BC1C70-66C7-4190-AFF5-AB304FFE988F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4CB49D-811E-43D2-9B7E-4A3BB27B32C8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24B4934-998F-425F-98F4-EC2DBD390476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86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20C6B-02FA-4C04-AFBB-A0A01AAB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5339C-FF75-4A69-A199-4930CB11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/>
              <a:t> </a:t>
            </a:r>
          </a:p>
          <a:p>
            <a:pPr marL="0" indent="0" algn="ctr">
              <a:buNone/>
            </a:pPr>
            <a:r>
              <a:rPr lang="fr-FR" sz="5400" dirty="0" err="1"/>
              <a:t>Mock</a:t>
            </a:r>
            <a:endParaRPr lang="fr-FR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40DE5-3F15-4CD1-BC6D-57283B028BBB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658539-7657-4913-8561-0174F2D5E950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CBFE31-2249-48EC-B22D-1B091AF27D66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2C55639-D983-49D1-81BC-51C6DF77376D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5E1680-7E72-4AC0-8E7D-B176ECCDF7BF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A597DEB-05BF-461C-808C-A061153181D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7E6A796-5DA5-4888-B647-E542D60DEC9F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47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F6A42-D273-4D66-BE69-1228D483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1580A54-013F-4C32-B64D-A421CD14EE3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1890676" y="370078"/>
            <a:ext cx="4569005" cy="6112382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27501-08D3-44CD-924C-28F1FEF2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de 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4ACB7-D98E-4DEE-B99B-1609CF9BFB4C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CDE1164-5AB7-43D0-A292-E9903A21EB18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285D943-23D8-468C-BC2E-4FFA4CBA4A63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3AB6C8-5F42-4E77-8A88-298A25786922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F9DC6E8-C4AF-47A4-AD82-209B86D850AE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5E67F4C-5263-4B4B-A7CA-ED43ED7EF1B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31F6861-9F87-4A35-A8D0-82CBC2A58487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840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D0354-AECA-45E6-A0E9-53C3229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7BED607-7ED1-46AA-ABED-8F7673E0B052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653679"/>
            <a:ext cx="6112382" cy="3545181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627672-541F-477C-AC15-372001D7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</a:t>
            </a:r>
            <a:r>
              <a:rPr lang="en-US" sz="1800" dirty="0" err="1"/>
              <a:t>d’inscription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48226-90C3-4FEF-A336-59244EB98EDB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8FFA9A-B33E-446F-972D-06798738827F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5F3F044-2061-43C1-99E3-2587C5C19752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0B0A52A-0B68-40B8-8353-9DD0368D82BB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5E55DB6-3586-4D08-9705-DE6860AF32CF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D1A0C3D-77A7-4E53-B364-6639FEEF89E0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1036445-DC1C-4B2E-B3BF-C7C59C20C059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653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C9986-6761-4FD2-B5BB-6933D633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EAA03E9-4E72-42A9-8E91-C9C829D4906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370981"/>
            <a:ext cx="6112382" cy="4110576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9A6F40-8767-4DB3-92B1-DEC62339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page </a:t>
            </a:r>
            <a:r>
              <a:rPr lang="en-US" sz="1800" dirty="0" err="1"/>
              <a:t>d’accueil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088E8-A5F4-4122-9457-C9B887002F43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2E10CDB-865A-4D64-B538-A627F1F7717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B584CEB-B9A3-4FC0-B21C-0E77FFA2AAB4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0812E8-D737-42F2-A8A4-22CAACBDFE36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0D173D-1180-47E1-AE98-DF9FE5432CFA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CDC148-07D3-4D6F-9A5C-76E326216E0F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498B651-B5CE-4846-9F74-09D41B537273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01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3B089-6D73-4333-902B-02974184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88684A2-A626-40AD-883A-DE6A05A5040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2203935" y="370078"/>
            <a:ext cx="3942487" cy="6112382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D7951C-4A1C-471D-9EA2-1A8DF9A5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page de </a:t>
            </a:r>
            <a:r>
              <a:rPr lang="en-US" sz="1800" dirty="0" err="1"/>
              <a:t>réservation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DE678-5A44-44E8-96DF-415F2402148B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6E42FF-0992-4EFA-9F0D-A8AFF9930118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75ABFB8-0943-464B-ABBF-1134BDC64474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0E40A77-0521-44E4-88B7-8F25F45F6D3B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139A6B9-83CA-439F-8548-13DC35304A1C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907DDD-2F87-4B09-9F82-762393F051B4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2F10485-6CB4-419F-B739-33DFD2A7A60C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111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D1510-B3D6-42CF-875E-44905B26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C444A9A-4941-4087-84A0-FAB0E182D5B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569634"/>
            <a:ext cx="6112382" cy="3713270"/>
          </a:xfrm>
          <a:prstGeom prst="rect">
            <a:avLst/>
          </a:prstGeom>
          <a:noFill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80A822-CB3B-4FA6-8CA6-8A8638E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de jeux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3D5360-63BD-46CA-AA3B-0F9D9DEDBCA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9463C0-3508-4867-9BFB-A95C44E94935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1B2533E-0081-4DAD-B58F-B308C65345F4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CDC1D0F-9404-4263-B453-8EA8856446D6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1AFC53B-997B-429B-8347-BDC907E944C1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F0F0B3D-508F-43CD-9A5A-B0971EB225B6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DB73040-2DF3-4262-8C55-C4958232741F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782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D7A2C-A024-4641-95F7-76C8E6FC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72682"/>
          </a:xfrm>
        </p:spPr>
        <p:txBody>
          <a:bodyPr/>
          <a:lstStyle/>
          <a:p>
            <a:pPr algn="ctr"/>
            <a:r>
              <a:rPr lang="fr-FR" dirty="0"/>
              <a:t>Chartre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8375B-C163-4F61-A893-6DE4760A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70399"/>
            <a:ext cx="9905999" cy="1320801"/>
          </a:xfrm>
        </p:spPr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4AE7C-C537-425D-82FD-D25B16D4421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68338F-3047-46A5-B39F-651F1052959C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5D63F05-C63E-45F9-AFBB-8DC2CD4705E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85F0AAF-78C4-427E-AFAB-4961C48D1055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2B555D-0B06-4071-85F4-B4F523BE055A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B86EF8E-9505-4094-A234-0232213DAB1D}"/>
              </a:ext>
            </a:extLst>
          </p:cNvPr>
          <p:cNvSpPr/>
          <p:nvPr/>
        </p:nvSpPr>
        <p:spPr>
          <a:xfrm>
            <a:off x="6569957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7A13E3E-0485-4506-8F40-E4827B8B3BDC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057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0606F-5980-4436-8544-30C44791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Chartre graphique</a:t>
            </a:r>
          </a:p>
        </p:txBody>
      </p:sp>
      <p:sp>
        <p:nvSpPr>
          <p:cNvPr id="18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lipart, graphiques vectoriels&#10;&#10;Description générée automatiquement">
            <a:extLst>
              <a:ext uri="{FF2B5EF4-FFF2-40B4-BE49-F238E27FC236}">
                <a16:creationId xmlns:a16="http://schemas.microsoft.com/office/drawing/2014/main" id="{E02C85F4-34E4-4C8F-B3B3-6B9C1932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7" y="3290239"/>
            <a:ext cx="4635583" cy="1460209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D050D4-BC69-490F-AC70-52607B24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18986" y="1998236"/>
            <a:ext cx="4635583" cy="10407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483A21-1FF9-43B6-B00D-A4421D5E9CAC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Code couleur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BD7C71-5C98-450E-AC4A-4C9626DBD642}"/>
              </a:ext>
            </a:extLst>
          </p:cNvPr>
          <p:cNvSpPr txBox="1"/>
          <p:nvPr/>
        </p:nvSpPr>
        <p:spPr>
          <a:xfrm>
            <a:off x="6569957" y="3892731"/>
            <a:ext cx="301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224A-13DA-49CD-831E-B051EE985016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9D622B5-D26E-4BD5-9E1C-4B25E81E7868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0FE25A9-15F1-4CBB-B848-8F9A0E48E051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7431C70-0BAE-4E04-96D9-2217B6C2FBE4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653B732-098A-46F7-A7A1-BDD84B1FB80F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877330C-B5A5-415F-A26C-43820503AF7B}"/>
              </a:ext>
            </a:extLst>
          </p:cNvPr>
          <p:cNvSpPr/>
          <p:nvPr/>
        </p:nvSpPr>
        <p:spPr>
          <a:xfrm>
            <a:off x="6569957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41C8838-3E36-4227-A352-63C5CE8B4FBD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245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03C63-8284-49A6-BB55-C9274D22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5020284"/>
          </a:xfrm>
        </p:spPr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E4C4E-C140-4F4B-96F0-6A96594A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EAEFA-F81F-4C54-AE99-A919F40C5E29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FFB0220-1BB0-42FB-A087-E63E4481A91B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F1B9B79-E728-4930-9DBB-62AA0E581D5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4B13EC5-33BF-456A-809A-5FB937E8CB4C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75BB34-7B45-4E19-B868-01868B286404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81F14C3-2DC9-4F86-83F1-0CB48041C16A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2D486A-B24B-4774-9E76-B99E10BBFD49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78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8F9BC-2D1E-491E-911A-6E804C89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893049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BF80A-0EA3-4256-A431-9D2E9F52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8517"/>
            <a:ext cx="9905999" cy="517268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5A1E7-DF5C-42C0-A46A-B325742E7ED8}"/>
              </a:ext>
            </a:extLst>
          </p:cNvPr>
          <p:cNvSpPr/>
          <p:nvPr/>
        </p:nvSpPr>
        <p:spPr>
          <a:xfrm>
            <a:off x="0" y="6239482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159BBC-7924-43FA-8BEE-396581AE7743}"/>
              </a:ext>
            </a:extLst>
          </p:cNvPr>
          <p:cNvSpPr/>
          <p:nvPr/>
        </p:nvSpPr>
        <p:spPr>
          <a:xfrm>
            <a:off x="1281613" y="6292694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0E44330-4AB9-4F51-9BC8-DF3425DE9145}"/>
              </a:ext>
            </a:extLst>
          </p:cNvPr>
          <p:cNvSpPr/>
          <p:nvPr/>
        </p:nvSpPr>
        <p:spPr>
          <a:xfrm>
            <a:off x="3022252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CD2EBC-2E67-45B3-B063-24CBB1E5B775}"/>
              </a:ext>
            </a:extLst>
          </p:cNvPr>
          <p:cNvSpPr/>
          <p:nvPr/>
        </p:nvSpPr>
        <p:spPr>
          <a:xfrm>
            <a:off x="4759124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2B60DCA-8E11-4DA3-AA61-B45778C68FD7}"/>
              </a:ext>
            </a:extLst>
          </p:cNvPr>
          <p:cNvSpPr/>
          <p:nvPr/>
        </p:nvSpPr>
        <p:spPr>
          <a:xfrm>
            <a:off x="6495996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B0CBC2F-2653-403A-B9F8-FB14CADF3685}"/>
              </a:ext>
            </a:extLst>
          </p:cNvPr>
          <p:cNvSpPr/>
          <p:nvPr/>
        </p:nvSpPr>
        <p:spPr>
          <a:xfrm>
            <a:off x="8471795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990E9E1-767C-4E91-9BFE-CC62F2DE6C9F}"/>
              </a:ext>
            </a:extLst>
          </p:cNvPr>
          <p:cNvSpPr/>
          <p:nvPr/>
        </p:nvSpPr>
        <p:spPr>
          <a:xfrm>
            <a:off x="10212434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168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B60AB-8493-4125-9D39-B7BC6681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3831CCD-064E-49E1-9333-6A1C6ECFA9A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5BFD24-1973-46BD-8A0F-FA1E8806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Mot de passe </a:t>
            </a:r>
            <a:r>
              <a:rPr lang="fr-FR" sz="1800" dirty="0"/>
              <a:t>crypté</a:t>
            </a:r>
          </a:p>
          <a:p>
            <a:r>
              <a:rPr lang="en-US" sz="1800" dirty="0"/>
              <a:t>Verification dans la base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l’utilisateur</a:t>
            </a:r>
            <a:r>
              <a:rPr lang="en-US" sz="1800" dirty="0"/>
              <a:t> </a:t>
            </a:r>
            <a:r>
              <a:rPr lang="fr-FR" sz="1800" dirty="0"/>
              <a:t>existe.</a:t>
            </a:r>
          </a:p>
          <a:p>
            <a:endParaRPr lang="fr-FR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40BD2-ED18-48B4-B6C1-FDD0F8DF46C2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6441C76-44F1-4AFE-A19A-71E6FAF932F0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5CE9FE6-8E81-4EE8-9EB0-B4C09714CAB6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37150B-3771-4D63-A38D-34B67F2A478A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71E78D-772F-47E7-83A8-56BAA76AEA8D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34CD88A-53B6-4443-907C-278F745263EE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7DE05F7-A2BC-48C0-8868-8B1B10A49155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906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9DD2B-3D66-4BD6-8CE3-B83874E0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realisation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DB1D8A1-49CC-4661-8C3A-C3080776A7A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228D14-D7CD-4958-89C8-AF77AF93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 dirty="0"/>
              <a:t>Formulaire</a:t>
            </a:r>
          </a:p>
          <a:p>
            <a:r>
              <a:rPr lang="en-US" sz="1800" dirty="0"/>
              <a:t>Verification du mail </a:t>
            </a:r>
            <a:r>
              <a:rPr lang="en-US" sz="1800" dirty="0" err="1"/>
              <a:t>existant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non</a:t>
            </a:r>
          </a:p>
          <a:p>
            <a:r>
              <a:rPr lang="en-US" sz="1800" dirty="0"/>
              <a:t>Verification du mot de passe mot de passe</a:t>
            </a:r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9E90E-AA5E-4AB1-BF07-1F051C229A9C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7ABD65-AF7D-4EDA-8695-84D5D4C44B87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B1791F1-3664-43FB-8D82-3596D0DEF2E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9B1D20-5762-4856-BDCF-169E4FD5BF79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FFD3A74-88C0-4BB9-ABE9-EE151E4B5998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184712B-1238-40D9-B29C-7EF366C33047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458CC09-4201-4918-90B2-8D4896AFC5B2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92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6EF68-6A49-4402-81F5-BB7205AA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D9E52E1-7254-4159-8AB6-9BFD699A497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097088"/>
            <a:ext cx="6112382" cy="2913892"/>
          </a:xfrm>
          <a:prstGeom prst="rect">
            <a:avLst/>
          </a:prstGeo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0FC336-2720-46DE-875C-F040B03CC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Popup:</a:t>
            </a:r>
          </a:p>
          <a:p>
            <a:r>
              <a:rPr lang="fr-FR" sz="1800" dirty="0"/>
              <a:t>Message d’erreur  en </a:t>
            </a:r>
            <a:r>
              <a:rPr lang="fr-FR" sz="1800" dirty="0" err="1"/>
              <a:t>js</a:t>
            </a:r>
            <a:endParaRPr lang="fr-FR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57FC1-9473-438F-9594-3054D59D60BE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87E69A-7400-4566-9E3F-24E095C88AF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01DFA08-605F-4769-BDB6-2B86A10D6DF1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2823647-4DB2-41CE-88CA-7B9276A35CF8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0412E27-FC02-4560-BDDB-ED4DE39C2086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5DA8BC-414B-4BB1-A7C1-C284637046DC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5D4C002-37BF-41CE-8F72-445286F76247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409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78696-721E-4307-9DBF-7296ADC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26CBCC8-5284-4B08-BEF7-871D232A8C08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75253"/>
            <a:ext cx="6112382" cy="3102033"/>
          </a:xfrm>
          <a:prstGeom prst="rect">
            <a:avLst/>
          </a:prstGeom>
          <a:noFill/>
        </p:spPr>
      </p:pic>
      <p:sp>
        <p:nvSpPr>
          <p:cNvPr id="72" name="Content Placeholder 7">
            <a:extLst>
              <a:ext uri="{FF2B5EF4-FFF2-40B4-BE49-F238E27FC236}">
                <a16:creationId xmlns:a16="http://schemas.microsoft.com/office/drawing/2014/main" id="{8C89E04C-A996-45BC-9A02-9DB995BA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 err="1"/>
              <a:t>Changement</a:t>
            </a:r>
            <a:r>
              <a:rPr lang="en-US" sz="1800" dirty="0"/>
              <a:t> de mot de passe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F80552-9EB4-437A-9CBF-75E9F266FB24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697E0F68-611F-4A0F-BD18-08E6597746E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B250005-7644-4E9D-BE4F-895CFA6574D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2624F0E-D24C-417A-B392-ADFFB45CF5FC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B40EC5C-885E-47D8-82F5-B61CEC41E531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0A5E3C07-2E80-48B3-9943-60330591D4F2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A1FD547-94C0-4BAA-9BBC-EE48F4EE2F68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9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84891-227F-46CC-ADF6-26A7812C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8EA83F2-39DD-4492-BA2D-5F08E45FDBCE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59971"/>
            <a:ext cx="6112382" cy="3132596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4E9467-84E6-456F-A0A8-F3844C94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Page </a:t>
            </a:r>
            <a:r>
              <a:rPr lang="en-US" sz="1800" dirty="0" err="1"/>
              <a:t>accueil</a:t>
            </a:r>
            <a:r>
              <a:rPr lang="en-US" sz="1800" dirty="0"/>
              <a:t> admin et client</a:t>
            </a:r>
          </a:p>
          <a:p>
            <a:r>
              <a:rPr lang="en-US" sz="1800" dirty="0"/>
              <a:t>2 deniers </a:t>
            </a:r>
            <a:r>
              <a:rPr lang="en-US" sz="1800" dirty="0" err="1"/>
              <a:t>ajouts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CD0A9-2064-4FED-95C4-EF38A7206167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E31F63B-BB0E-4D96-9BF6-4C484E206E68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79D8E36-E1F7-4E49-9664-3426D804C6F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D037DD4-ABD8-40E3-9A0C-4DB257E4E726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4A1BCF9-8CB9-4ED3-925D-5F8CACA30CF4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D6A7FDC-C929-4315-BC7C-ADC6B9A6E4BD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4BBE727-B1DF-4218-85F7-2E27F327DA3A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4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CD5C8-4129-4C30-868F-17BDD690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B5C68D-9178-4AB0-BD01-C85C12034F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905815"/>
            <a:ext cx="6112382" cy="3040908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EA10F7-A726-4A6F-BC6A-C93D2B31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 dirty="0"/>
              <a:t>Page de jeux coté administrateur</a:t>
            </a:r>
          </a:p>
          <a:p>
            <a:r>
              <a:rPr lang="fr-FR" sz="1800" dirty="0"/>
              <a:t>Ajout possible</a:t>
            </a:r>
          </a:p>
          <a:p>
            <a:r>
              <a:rPr lang="fr-FR" sz="1800" dirty="0"/>
              <a:t>Recherche </a:t>
            </a:r>
          </a:p>
          <a:p>
            <a:r>
              <a:rPr lang="fr-FR" sz="1800" dirty="0"/>
              <a:t>Modification directe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E2489-7DBF-4D6B-848D-BCDF93116548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9F1218-CC8C-421F-943C-7173C925F672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4E77EF-951F-4757-8A26-C445ADDE4E14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5CCE4-F438-482C-A92D-67975900534A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4A9A19A-3016-43C7-AB8F-D31A27223D8F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CA34D8-0D03-43C3-A85E-EEB3EDBCDAAA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A9797B-4C2A-4725-AEE4-79A3CB9F3F70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19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EAA28-4518-4F32-83E2-0B2B43C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6AC6E69-622F-4A0C-8512-A1F364BC79A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BD7F41-DEDD-4DA5-A1C5-417DDBA9F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Page jeux client </a:t>
            </a:r>
          </a:p>
          <a:p>
            <a:r>
              <a:rPr lang="en-US" sz="1800" dirty="0"/>
              <a:t>Recherche</a:t>
            </a:r>
          </a:p>
          <a:p>
            <a:r>
              <a:rPr lang="en-US" sz="1800" dirty="0" err="1"/>
              <a:t>Commande</a:t>
            </a:r>
            <a:r>
              <a:rPr lang="en-US" sz="1800" dirty="0"/>
              <a:t> de jeux</a:t>
            </a:r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6BFBD-DC90-4F9E-BE0B-500B288464E5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F8C0F6-333A-4976-89FA-F37A623A2603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D692E0-B2D7-4611-9EDF-933BA4A15E85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EBDC75F-E2C2-4615-BE9F-50E8569989D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05BA2C-A9C1-4847-ABB7-52BAC45F0F77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8DF4B14-D6F5-4587-9102-A7264F54F8A0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DEE4F01-CAF6-4E53-AE6C-493CBE4CCD6A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88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0C4F1-20CA-4103-977C-DBDE7D81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7ED23C2-DD1F-4E65-8280-D1061BA1708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081546"/>
            <a:ext cx="6112382" cy="2689447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A1C63F-1A72-4675-BBB0-FF09CA1D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 err="1"/>
              <a:t>Ajout</a:t>
            </a:r>
            <a:r>
              <a:rPr lang="en-US" sz="1800" dirty="0"/>
              <a:t> de jeux</a:t>
            </a:r>
          </a:p>
          <a:p>
            <a:r>
              <a:rPr lang="en-US" sz="1800" dirty="0"/>
              <a:t>Selection de </a:t>
            </a:r>
            <a:r>
              <a:rPr lang="en-US" sz="1800" dirty="0" err="1"/>
              <a:t>l’image</a:t>
            </a:r>
            <a:r>
              <a:rPr lang="en-US" sz="1800" dirty="0"/>
              <a:t> </a:t>
            </a:r>
            <a:r>
              <a:rPr lang="en-US" sz="1800" dirty="0" err="1"/>
              <a:t>directement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5275B-6EDF-456D-916A-755DD053FF07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92AC69-1CBC-4970-8BD5-615A8FCB6BA6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ABB054-EF5F-4CE5-9B2E-18FB7FB6328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58AE60B-EA9D-4604-AE7A-8848213C5F0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C2D5D5-E9C9-48D3-86BE-A12631E43FE4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C036053-3321-4529-9866-98129B1E1E55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24B2F6-B9CE-49C2-81BC-8CCD4DA57066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3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4F1CD-429C-4B0F-BCF0-D9A66E0D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79AEFB3-FFB2-472B-A240-3A755970D1E4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57B9B2-537B-497F-9345-4D6502DE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Page de reservation admin :</a:t>
            </a:r>
          </a:p>
          <a:p>
            <a:r>
              <a:rPr lang="en-US" sz="1800" dirty="0"/>
              <a:t>Recherche</a:t>
            </a:r>
          </a:p>
          <a:p>
            <a:r>
              <a:rPr lang="en-US" sz="1800" dirty="0"/>
              <a:t>Modification de </a:t>
            </a:r>
            <a:r>
              <a:rPr lang="en-US" sz="1800" dirty="0" err="1"/>
              <a:t>l’état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8C22F-8464-43F0-A9FD-73B6A9FDC119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15B99A0-392D-4DFA-83D4-E59FC5812717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97AAC0-41A8-470B-9B39-F4CA867349B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6D6052A-DB7C-4445-AC87-15046AF0AEDF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7B7CAD-4076-40F9-BCD9-6F78BD24222B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177566-1F2E-46D6-9B32-1DC130E56F9D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24019BD-E7FF-412E-B959-0B7A581534E8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08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67E37-7ED8-4D56-83D4-C776B829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8CEB393-581D-4DE9-ADB2-1603560F3D6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3CB4F8-DB7F-45F7-A1D7-B6E148C9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Page </a:t>
            </a:r>
            <a:r>
              <a:rPr lang="en-US" sz="1800" dirty="0" err="1"/>
              <a:t>réservation</a:t>
            </a:r>
            <a:r>
              <a:rPr lang="en-US" sz="1800" dirty="0"/>
              <a:t> client </a:t>
            </a:r>
          </a:p>
          <a:p>
            <a:r>
              <a:rPr lang="en-US" sz="1800" dirty="0"/>
              <a:t>Annulation possible</a:t>
            </a:r>
          </a:p>
          <a:p>
            <a:r>
              <a:rPr lang="en-US" sz="1800" dirty="0"/>
              <a:t>Consultation </a:t>
            </a:r>
            <a:r>
              <a:rPr lang="en-US" sz="1800" dirty="0" err="1"/>
              <a:t>état</a:t>
            </a:r>
            <a:r>
              <a:rPr lang="en-US" sz="1800" dirty="0"/>
              <a:t> de </a:t>
            </a:r>
            <a:r>
              <a:rPr lang="en-US" sz="1800" dirty="0" err="1"/>
              <a:t>réservation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23DBE9-7CE5-45C4-84FC-A57C7A9617B8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D7B700D-4A03-43C9-AC10-50EAA0732D46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8CECA3-7CAE-4A26-8EEF-8A541D5D257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C448ADE-956C-4D12-A74C-AEA7AB98B806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F8F744A-C272-40CA-A57E-71AD88362B4D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13DEAB8-4CD5-44E0-920B-FAA2EA32977E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8AA3435-832B-4B0D-A4AD-1DB3C43F94FB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21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94731-A4B7-42AB-B62A-63BF4613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3F7F2-763B-4419-89BF-CCF46C7D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en anglais : </a:t>
            </a:r>
          </a:p>
        </p:txBody>
      </p:sp>
      <p:pic>
        <p:nvPicPr>
          <p:cNvPr id="4" name="Google Shape;148;p4">
            <a:extLst>
              <a:ext uri="{FF2B5EF4-FFF2-40B4-BE49-F238E27FC236}">
                <a16:creationId xmlns:a16="http://schemas.microsoft.com/office/drawing/2014/main" id="{7CE4FD51-BCA2-4356-819E-C5978482DD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92769" y="1066799"/>
            <a:ext cx="4413285" cy="441328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A096D6F-0F99-46F1-9AD4-9D72C31502F0}"/>
              </a:ext>
            </a:extLst>
          </p:cNvPr>
          <p:cNvSpPr/>
          <p:nvPr/>
        </p:nvSpPr>
        <p:spPr>
          <a:xfrm>
            <a:off x="0" y="6239482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DBF1113-EF9C-4971-83E9-49BE6BAC2A23}"/>
              </a:ext>
            </a:extLst>
          </p:cNvPr>
          <p:cNvSpPr/>
          <p:nvPr/>
        </p:nvSpPr>
        <p:spPr>
          <a:xfrm>
            <a:off x="1281613" y="6292694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8939CDAC-64BE-45F5-8D58-735180789C02}"/>
              </a:ext>
            </a:extLst>
          </p:cNvPr>
          <p:cNvSpPr/>
          <p:nvPr/>
        </p:nvSpPr>
        <p:spPr>
          <a:xfrm>
            <a:off x="3022252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27940D8A-EDBA-4DF9-AADA-2CB51FB2F250}"/>
              </a:ext>
            </a:extLst>
          </p:cNvPr>
          <p:cNvSpPr/>
          <p:nvPr/>
        </p:nvSpPr>
        <p:spPr>
          <a:xfrm>
            <a:off x="4759124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A3A10124-4338-46D8-A4F9-DDAF4B07C53D}"/>
              </a:ext>
            </a:extLst>
          </p:cNvPr>
          <p:cNvSpPr/>
          <p:nvPr/>
        </p:nvSpPr>
        <p:spPr>
          <a:xfrm>
            <a:off x="6495996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0D71904C-B7FB-42EA-A789-9F34F01E9CE4}"/>
              </a:ext>
            </a:extLst>
          </p:cNvPr>
          <p:cNvSpPr/>
          <p:nvPr/>
        </p:nvSpPr>
        <p:spPr>
          <a:xfrm>
            <a:off x="8471795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E1FEC115-0CF3-4380-9371-776EACD2CF46}"/>
              </a:ext>
            </a:extLst>
          </p:cNvPr>
          <p:cNvSpPr/>
          <p:nvPr/>
        </p:nvSpPr>
        <p:spPr>
          <a:xfrm>
            <a:off x="10212434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719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4465-2410-4821-9012-A95134FF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venir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F52E7-F480-4BA1-A534-D9EAF575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changement de mot de passe :</a:t>
            </a:r>
          </a:p>
          <a:p>
            <a:pPr lvl="1"/>
            <a:r>
              <a:rPr lang="fr-FR" dirty="0"/>
              <a:t>3 étapes</a:t>
            </a:r>
          </a:p>
          <a:p>
            <a:r>
              <a:rPr lang="fr-FR" dirty="0"/>
              <a:t>Produits supplémentaires</a:t>
            </a:r>
          </a:p>
          <a:p>
            <a:r>
              <a:rPr lang="fr-FR" dirty="0"/>
              <a:t>Système de livraison</a:t>
            </a:r>
          </a:p>
          <a:p>
            <a:r>
              <a:rPr lang="fr-FR" dirty="0"/>
              <a:t>Internationalisation (i18n)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12254-1FA4-4F74-BE02-E4E5E9D27398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643444-19E3-43AC-AAB9-246D33541AE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5476A9A-0064-4F96-A161-022F2A24C7C6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013678-3AAB-4D33-9595-6FD652618BD0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9334BFB-D7EB-48C7-A5DC-9DBA79B26BF1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F91A7E-7BA6-4ECC-AA50-3E5165850E8C}"/>
              </a:ext>
            </a:extLst>
          </p:cNvPr>
          <p:cNvSpPr/>
          <p:nvPr/>
        </p:nvSpPr>
        <p:spPr>
          <a:xfrm>
            <a:off x="10230407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ADA5BA-F106-4B45-8470-1493BD4242BC}"/>
              </a:ext>
            </a:extLst>
          </p:cNvPr>
          <p:cNvSpPr/>
          <p:nvPr/>
        </p:nvSpPr>
        <p:spPr>
          <a:xfrm>
            <a:off x="8445528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57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B4B9-8E8E-4A22-A85E-85476B5A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93382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3ACC6-F310-44BE-9193-756B5416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55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8101E-A207-4DDA-AFD0-A573AA1B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72683"/>
          </a:xfrm>
        </p:spPr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AFB34-35D7-4949-B334-6AD9B022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3553F-1890-4D5B-A5FF-7442970CDAF5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C99FCA4-BA62-4684-A49C-2FD449642B25}"/>
              </a:ext>
            </a:extLst>
          </p:cNvPr>
          <p:cNvSpPr/>
          <p:nvPr/>
        </p:nvSpPr>
        <p:spPr>
          <a:xfrm>
            <a:off x="2955129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97C7BDE-52A4-4F22-AEE3-163A1203F87F}"/>
              </a:ext>
            </a:extLst>
          </p:cNvPr>
          <p:cNvSpPr/>
          <p:nvPr/>
        </p:nvSpPr>
        <p:spPr>
          <a:xfrm>
            <a:off x="117178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553F555-925A-46A0-B834-4E47ED49F6E0}"/>
              </a:ext>
            </a:extLst>
          </p:cNvPr>
          <p:cNvSpPr/>
          <p:nvPr/>
        </p:nvSpPr>
        <p:spPr>
          <a:xfrm>
            <a:off x="4742686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D757369-5FE4-4579-935F-97A104051309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3FA4F2-8BDD-4AD2-8B45-894F782B3024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8962BE-8E1E-406D-95A1-83885913A86E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1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D0998-1958-44FF-921F-79F0F9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CE24D-C28C-47F7-AB9B-FDB4CE16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 dirty="0" err="1"/>
              <a:t>Gameshark</a:t>
            </a:r>
            <a:r>
              <a:rPr lang="fr-FR" sz="4000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Fondée en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Vente de jeux neuf et occasion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56D17-8916-4C15-930A-606C9819AB49}"/>
              </a:ext>
            </a:extLst>
          </p:cNvPr>
          <p:cNvSpPr/>
          <p:nvPr/>
        </p:nvSpPr>
        <p:spPr>
          <a:xfrm>
            <a:off x="0" y="6239482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9E41585-8896-4E32-9295-1F4DAB6F4487}"/>
              </a:ext>
            </a:extLst>
          </p:cNvPr>
          <p:cNvSpPr/>
          <p:nvPr/>
        </p:nvSpPr>
        <p:spPr>
          <a:xfrm>
            <a:off x="1281613" y="6292694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AE2D358-30AC-4132-82ED-DE90865D851D}"/>
              </a:ext>
            </a:extLst>
          </p:cNvPr>
          <p:cNvSpPr/>
          <p:nvPr/>
        </p:nvSpPr>
        <p:spPr>
          <a:xfrm>
            <a:off x="3022252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AB3325F-19C0-4599-9395-60693B00D00C}"/>
              </a:ext>
            </a:extLst>
          </p:cNvPr>
          <p:cNvSpPr/>
          <p:nvPr/>
        </p:nvSpPr>
        <p:spPr>
          <a:xfrm>
            <a:off x="4759124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18EC63-C7F3-4B79-9531-05E5E237E650}"/>
              </a:ext>
            </a:extLst>
          </p:cNvPr>
          <p:cNvSpPr/>
          <p:nvPr/>
        </p:nvSpPr>
        <p:spPr>
          <a:xfrm>
            <a:off x="6495996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5201565-2472-4C74-AE33-A20B36C901FE}"/>
              </a:ext>
            </a:extLst>
          </p:cNvPr>
          <p:cNvSpPr/>
          <p:nvPr/>
        </p:nvSpPr>
        <p:spPr>
          <a:xfrm>
            <a:off x="8471795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6CA49F-DB88-4D91-A6B9-C79379DB7E82}"/>
              </a:ext>
            </a:extLst>
          </p:cNvPr>
          <p:cNvSpPr/>
          <p:nvPr/>
        </p:nvSpPr>
        <p:spPr>
          <a:xfrm>
            <a:off x="10212434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62F71-79A5-4511-8DF5-E9226192CD22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91E2FE5-BCFF-4C9A-A6C6-5859D2B52171}"/>
              </a:ext>
            </a:extLst>
          </p:cNvPr>
          <p:cNvSpPr/>
          <p:nvPr/>
        </p:nvSpPr>
        <p:spPr>
          <a:xfrm>
            <a:off x="2955129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0E24BA-890F-40ED-9EF5-1F2E5C34A9C8}"/>
              </a:ext>
            </a:extLst>
          </p:cNvPr>
          <p:cNvSpPr/>
          <p:nvPr/>
        </p:nvSpPr>
        <p:spPr>
          <a:xfrm>
            <a:off x="117178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3AA14F3-6BA9-431A-ADF6-B25B25762AA9}"/>
              </a:ext>
            </a:extLst>
          </p:cNvPr>
          <p:cNvSpPr/>
          <p:nvPr/>
        </p:nvSpPr>
        <p:spPr>
          <a:xfrm>
            <a:off x="4742686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F630F-D9E1-4084-9888-312DB058AE2B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A2F311F-8E8F-45E7-9552-C4B8E6F2B0CC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A84975-AC78-4BE6-87AB-A74EFCF3BE0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BA2FA-E174-43FF-BA14-52248E2A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53946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Spécification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08E9E-9529-495F-B772-2C08F6020C49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9B6FA4E-1B12-44CC-AA6A-87341FFA311F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A26F03F-23CC-488C-AC1E-F4E2D28E5F2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FEDC83-6326-450A-A1BF-31C157EAFFE7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C04485-A85C-4979-9307-A2A1E8A5F46B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8CAB2F1-93A1-4434-8AA5-1799CB5343AF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EE63536-46C1-4FF1-8700-788C6B179C9F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7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EDF6D-8422-410B-ACC6-E61AFDD6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 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A03D7-F2F5-436B-8398-F324C9FE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/>
              <a:t>Analyse des besoins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742FD-1A18-49A0-B2BA-965BE97376C3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6A1DDFD-CBA6-41C8-BC67-3462BC132BF5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DF5628-7E39-4D0C-AA50-D6080DF100A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6C8E28A-601E-4801-906B-DB07EDBEB35F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7AF3DBF-EA01-4C76-BCEB-4A7356946295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DAA8A5-126F-404C-B031-322472463B0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75BD3F4-C6E5-4225-ADB4-95E3C302FFEA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AD4B9BC-C000-45F5-AA57-7A3C9480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33" y="1019176"/>
            <a:ext cx="58674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20EE672-B986-4A25-9627-D202AF55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/>
              <a:t>spécification</a:t>
            </a:r>
            <a:endParaRPr lang="en-US" sz="4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29679-004D-4419-A33C-11041CB8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/>
                </a:solidFill>
              </a:rPr>
              <a:t>Diagramme d’utilisation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DF6D7A-8E36-411A-B4BC-2CACE7AA66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599180"/>
            <a:ext cx="6112382" cy="3652148"/>
          </a:xfrm>
          <a:prstGeom prst="rect">
            <a:avLst/>
          </a:prstGeom>
          <a:noFill/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728E26F-42CA-4EBF-84D5-379A6B50EBB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45878FD-BBD4-4631-8C78-6B2591716CC1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4026ED6-19D9-4672-969D-EEBB739929EF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F376BD-6092-4477-B6DC-0830F3271425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0FBD87-CD92-4155-9A13-A3D997B60705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DC38DA4-8AFF-4B13-9F09-9528EF7A3B98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A3DE84F-3B8E-4506-917A-18AABD0FB652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0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7264</TotalTime>
  <Words>273</Words>
  <Application>Microsoft Office PowerPoint</Application>
  <PresentationFormat>Grand écran</PresentationFormat>
  <Paragraphs>121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5" baseType="lpstr">
      <vt:lpstr>Arial</vt:lpstr>
      <vt:lpstr>Tw Cen MT</vt:lpstr>
      <vt:lpstr>Wingdings</vt:lpstr>
      <vt:lpstr>Circuit</vt:lpstr>
      <vt:lpstr>   GAmeshark</vt:lpstr>
      <vt:lpstr>sommaire</vt:lpstr>
      <vt:lpstr>Introduction</vt:lpstr>
      <vt:lpstr>Introduction</vt:lpstr>
      <vt:lpstr>CONTEXTE</vt:lpstr>
      <vt:lpstr>CONTEXTE</vt:lpstr>
      <vt:lpstr>Spécification</vt:lpstr>
      <vt:lpstr>Spécification </vt:lpstr>
      <vt:lpstr>spécification</vt:lpstr>
      <vt:lpstr>Spécification </vt:lpstr>
      <vt:lpstr>spécification</vt:lpstr>
      <vt:lpstr>Spécification </vt:lpstr>
      <vt:lpstr>spécification</vt:lpstr>
      <vt:lpstr>spécification</vt:lpstr>
      <vt:lpstr>specification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Chartre graphique</vt:lpstr>
      <vt:lpstr>Chartre graphique</vt:lpstr>
      <vt:lpstr>réalisation</vt:lpstr>
      <vt:lpstr>réalisation</vt:lpstr>
      <vt:lpstr>realisation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A venir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GAmeshark</dc:title>
  <dc:creator>Lucinda</dc:creator>
  <cp:lastModifiedBy>Lucinda</cp:lastModifiedBy>
  <cp:revision>3</cp:revision>
  <dcterms:created xsi:type="dcterms:W3CDTF">2021-09-03T08:56:38Z</dcterms:created>
  <dcterms:modified xsi:type="dcterms:W3CDTF">2021-09-08T10:01:08Z</dcterms:modified>
</cp:coreProperties>
</file>