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4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4EB7-97DD-4B02-983C-1F9F2806185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85B4-7C58-4C18-8AF9-8452430E3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6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4EB7-97DD-4B02-983C-1F9F2806185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85B4-7C58-4C18-8AF9-8452430E3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5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4EB7-97DD-4B02-983C-1F9F2806185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85B4-7C58-4C18-8AF9-8452430E3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4EB7-97DD-4B02-983C-1F9F2806185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85B4-7C58-4C18-8AF9-8452430E3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0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4EB7-97DD-4B02-983C-1F9F2806185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85B4-7C58-4C18-8AF9-8452430E3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9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4EB7-97DD-4B02-983C-1F9F2806185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85B4-7C58-4C18-8AF9-8452430E3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4EB7-97DD-4B02-983C-1F9F2806185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85B4-7C58-4C18-8AF9-8452430E3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9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4EB7-97DD-4B02-983C-1F9F2806185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85B4-7C58-4C18-8AF9-8452430E3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4EB7-97DD-4B02-983C-1F9F2806185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85B4-7C58-4C18-8AF9-8452430E3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1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4EB7-97DD-4B02-983C-1F9F2806185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85B4-7C58-4C18-8AF9-8452430E3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7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4EB7-97DD-4B02-983C-1F9F2806185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85B4-7C58-4C18-8AF9-8452430E3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4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4EB7-97DD-4B02-983C-1F9F2806185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A85B4-7C58-4C18-8AF9-8452430E3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3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012" y="311285"/>
            <a:ext cx="3548615" cy="563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2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13787" cy="6420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425" y="647124"/>
            <a:ext cx="3880575" cy="613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4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9474"/>
            <a:ext cx="12192000" cy="692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5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Linh</dc:creator>
  <cp:lastModifiedBy>Nguyen Van Linh</cp:lastModifiedBy>
  <cp:revision>1</cp:revision>
  <dcterms:created xsi:type="dcterms:W3CDTF">2021-08-08T03:27:52Z</dcterms:created>
  <dcterms:modified xsi:type="dcterms:W3CDTF">2021-08-08T03:31:14Z</dcterms:modified>
</cp:coreProperties>
</file>