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7F4E499-A6D6-454F-B806-A2CE1FE2F561}" type="datetimeFigureOut">
              <a:rPr lang="en-US" smtClean="0"/>
              <a:t>22/11/2017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AA2C057C-2049-4FA2-974F-533D2B7D85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Water-Saving Landscaping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Low-maintenance solutions for intermountain regions</a:t>
            </a:r>
          </a:p>
        </p:txBody>
      </p:sp>
    </p:spTree>
    <p:extLst>
      <p:ext uri="{BB962C8B-B14F-4D97-AF65-F5344CB8AC3E}">
        <p14:creationId xmlns:p14="http://schemas.microsoft.com/office/powerpoint/2010/main" val="2266964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Tolerate temperature range</a:t>
            </a:r>
          </a:p>
          <a:p>
            <a:r>
              <a:rPr lang="en-US" dirty="0"/>
              <a:t>Tolerate drought</a:t>
            </a:r>
          </a:p>
          <a:p>
            <a:r>
              <a:rPr lang="en-US" dirty="0"/>
              <a:t>Prevent erosion</a:t>
            </a:r>
          </a:p>
          <a:p>
            <a:r>
              <a:rPr lang="en-US" dirty="0"/>
              <a:t>Support natural ecosystem</a:t>
            </a:r>
          </a:p>
          <a:p>
            <a:r>
              <a:rPr lang="en-US" dirty="0"/>
              <a:t>Attract pollinators</a:t>
            </a:r>
          </a:p>
          <a:p>
            <a:r>
              <a:rPr lang="en-US" dirty="0"/>
              <a:t>Need little or no maintenance</a:t>
            </a:r>
          </a:p>
          <a:p>
            <a:r>
              <a:rPr lang="en-US" dirty="0"/>
              <a:t>Sustainable</a:t>
            </a:r>
          </a:p>
        </p:txBody>
      </p:sp>
    </p:spTree>
    <p:extLst>
      <p:ext uri="{BB962C8B-B14F-4D97-AF65-F5344CB8AC3E}">
        <p14:creationId xmlns:p14="http://schemas.microsoft.com/office/powerpoint/2010/main" val="5099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Plants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&lt;show pictures&gt;</a:t>
            </a:r>
          </a:p>
        </p:txBody>
      </p:sp>
    </p:spTree>
    <p:extLst>
      <p:ext uri="{BB962C8B-B14F-4D97-AF65-F5344CB8AC3E}">
        <p14:creationId xmlns:p14="http://schemas.microsoft.com/office/powerpoint/2010/main" val="2487911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E03DD-03C9-4C23-B971-68771C8C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09E02-F022-4597-A90A-53268EE9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Hot temperatures</a:t>
            </a:r>
          </a:p>
          <a:p>
            <a:r>
              <a:rPr lang="en-US" dirty="0"/>
              <a:t>Cold temperatures</a:t>
            </a:r>
          </a:p>
          <a:p>
            <a:r>
              <a:rPr lang="en-US" dirty="0"/>
              <a:t>Shorter growing season</a:t>
            </a:r>
          </a:p>
          <a:p>
            <a:r>
              <a:rPr lang="en-US" dirty="0"/>
              <a:t>Drying winds</a:t>
            </a:r>
          </a:p>
          <a:p>
            <a:r>
              <a:rPr lang="en-US" dirty="0"/>
              <a:t>Deluge/drought</a:t>
            </a:r>
          </a:p>
          <a:p>
            <a:r>
              <a:rPr lang="en-US" dirty="0"/>
              <a:t>Poor soil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8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  <a:p>
            <a:r>
              <a:rPr lang="en-US" dirty="0"/>
              <a:t>Xeriscaping</a:t>
            </a:r>
          </a:p>
          <a:p>
            <a:r>
              <a:rPr lang="en-US" dirty="0"/>
              <a:t>Soil amendment</a:t>
            </a:r>
          </a:p>
          <a:p>
            <a:r>
              <a:rPr lang="en-US" dirty="0"/>
              <a:t>Native plants</a:t>
            </a:r>
          </a:p>
        </p:txBody>
      </p:sp>
    </p:spTree>
    <p:extLst>
      <p:ext uri="{BB962C8B-B14F-4D97-AF65-F5344CB8AC3E}">
        <p14:creationId xmlns:p14="http://schemas.microsoft.com/office/powerpoint/2010/main" val="2176464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Structures</a:t>
            </a:r>
          </a:p>
        </p:txBody>
      </p:sp>
    </p:spTree>
    <p:extLst>
      <p:ext uri="{BB962C8B-B14F-4D97-AF65-F5344CB8AC3E}">
        <p14:creationId xmlns:p14="http://schemas.microsoft.com/office/powerpoint/2010/main" val="2243409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Windbreaks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Plants</a:t>
            </a:r>
          </a:p>
        </p:txBody>
      </p:sp>
    </p:spTree>
    <p:extLst>
      <p:ext uri="{BB962C8B-B14F-4D97-AF65-F5344CB8AC3E}">
        <p14:creationId xmlns:p14="http://schemas.microsoft.com/office/powerpoint/2010/main" val="313588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Planting strategies that conserve water</a:t>
            </a:r>
          </a:p>
        </p:txBody>
      </p:sp>
    </p:spTree>
    <p:extLst>
      <p:ext uri="{BB962C8B-B14F-4D97-AF65-F5344CB8AC3E}">
        <p14:creationId xmlns:p14="http://schemas.microsoft.com/office/powerpoint/2010/main" val="199975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additional watering</a:t>
            </a:r>
          </a:p>
        </p:txBody>
      </p:sp>
    </p:spTree>
    <p:extLst>
      <p:ext uri="{BB962C8B-B14F-4D97-AF65-F5344CB8AC3E}">
        <p14:creationId xmlns:p14="http://schemas.microsoft.com/office/powerpoint/2010/main" val="329600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Xeriscaping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Drip irrigation</a:t>
            </a:r>
          </a:p>
        </p:txBody>
      </p:sp>
    </p:spTree>
    <p:extLst>
      <p:ext uri="{BB962C8B-B14F-4D97-AF65-F5344CB8AC3E}">
        <p14:creationId xmlns:p14="http://schemas.microsoft.com/office/powerpoint/2010/main" val="142979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Soil Amendment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Organic matter</a:t>
            </a:r>
          </a:p>
        </p:txBody>
      </p:sp>
    </p:spTree>
    <p:extLst>
      <p:ext uri="{BB962C8B-B14F-4D97-AF65-F5344CB8AC3E}">
        <p14:creationId xmlns:p14="http://schemas.microsoft.com/office/powerpoint/2010/main" val="1101041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1B483BD5D5AF499B0F7B9118BC628C" ma:contentTypeVersion="0" ma:contentTypeDescription="Create a new document." ma:contentTypeScope="" ma:versionID="288baffdd2ede4b7857d7a470e9b2a41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3A065CC8-4FEB-4CD1-BFEA-DF9648DB8E3B}">
  <ds:schemaRefs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5ED2962-3BB5-46CE-8DB4-0B79335FF3F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A69DCF-7F1E-4D57-93BC-E9AFA0C598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443</TotalTime>
  <Words>76</Words>
  <Application>Microsoft Office PowerPoint</Application>
  <PresentationFormat>On-screen Show (4:3)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Austin</vt:lpstr>
      <vt:lpstr>Water-Saving Landscaping</vt:lpstr>
      <vt:lpstr>Challenges</vt:lpstr>
      <vt:lpstr>Solutions</vt:lpstr>
      <vt:lpstr>Windbreaks</vt:lpstr>
      <vt:lpstr>Windbreaks</vt:lpstr>
      <vt:lpstr>Xeriscaping</vt:lpstr>
      <vt:lpstr>Xeriscaping</vt:lpstr>
      <vt:lpstr>Xeriscaping</vt:lpstr>
      <vt:lpstr>Soil Amendment</vt:lpstr>
      <vt:lpstr>Native Plants</vt:lpstr>
      <vt:lpstr>Native Plants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Water-Saving Landscaping</dc:title>
  <cp:lastModifiedBy>Xuan Hien</cp:lastModifiedBy>
  <cp:revision>1</cp:revision>
  <dcterms:created xsi:type="dcterms:W3CDTF">2010-04-07T18:09:45Z</dcterms:created>
  <dcterms:modified xsi:type="dcterms:W3CDTF">2017-11-22T10:57:11Z</dcterms:modified>
</cp:coreProperties>
</file>