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7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Sales Meeting</a:t>
            </a:r>
            <a:endParaRPr lang="en-US" dirty="0"/>
          </a:p>
        </p:txBody>
      </p:sp>
      <p:sp>
        <p:nvSpPr>
          <p:cNvPr id="1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May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3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Sales report presentation</a:t>
            </a:r>
          </a:p>
          <a:p>
            <a:r>
              <a:rPr lang="en-US" smtClean="0"/>
              <a:t>Sales analysis</a:t>
            </a:r>
          </a:p>
          <a:p>
            <a:r>
              <a:rPr lang="en-US" smtClean="0"/>
              <a:t>Summer sales event</a:t>
            </a:r>
          </a:p>
          <a:p>
            <a:r>
              <a:rPr lang="en-US" smtClean="0"/>
              <a:t>Product of the month</a:t>
            </a:r>
          </a:p>
          <a:p>
            <a:r>
              <a:rPr lang="en-US" smtClean="0"/>
              <a:t>What’s new?</a:t>
            </a:r>
          </a:p>
          <a:p>
            <a:r>
              <a:rPr lang="en-US" smtClean="0"/>
              <a:t>Sales award</a:t>
            </a:r>
          </a:p>
          <a:p>
            <a:r>
              <a:rPr lang="en-US" smtClean="0"/>
              <a:t>Just desserts!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Sales Report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Review of April results</a:t>
            </a:r>
          </a:p>
          <a:p>
            <a:r>
              <a:rPr lang="en-US" smtClean="0"/>
              <a:t>May report</a:t>
            </a:r>
          </a:p>
          <a:p>
            <a:pPr lvl="1"/>
            <a:r>
              <a:rPr lang="en-US" smtClean="0"/>
              <a:t> Jill Shrader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0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Monthly Analysis</a:t>
            </a:r>
            <a:endParaRPr lang="en-US" dirty="0"/>
          </a:p>
        </p:txBody>
      </p:sp>
      <p:sp>
        <p:nvSpPr>
          <p:cNvPr id="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Monthly sales</a:t>
            </a:r>
          </a:p>
          <a:p>
            <a:pPr lvl="1"/>
            <a:r>
              <a:rPr lang="en-US" smtClean="0"/>
              <a:t>Variance from April</a:t>
            </a:r>
          </a:p>
          <a:p>
            <a:pPr lvl="1"/>
            <a:r>
              <a:rPr lang="en-US" smtClean="0"/>
              <a:t>Variances from prior years</a:t>
            </a:r>
          </a:p>
          <a:p>
            <a:r>
              <a:rPr lang="en-US" smtClean="0"/>
              <a:t>Individual product line analysis</a:t>
            </a:r>
          </a:p>
          <a:p>
            <a:pPr lvl="1"/>
            <a:r>
              <a:rPr lang="en-US" smtClean="0"/>
              <a:t>Big sellers/losers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80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Summer Sales Event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Warehouse sale</a:t>
            </a:r>
          </a:p>
          <a:p>
            <a:pPr lvl="0"/>
            <a:r>
              <a:rPr lang="en-US" smtClean="0"/>
              <a:t>Deeper discounts</a:t>
            </a:r>
          </a:p>
          <a:p>
            <a:pPr lvl="0"/>
            <a:r>
              <a:rPr lang="en-US" smtClean="0"/>
              <a:t>Free delivery</a:t>
            </a:r>
          </a:p>
          <a:p>
            <a:r>
              <a:rPr lang="en-US" smtClean="0"/>
              <a:t>What to include?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Product of the Month</a:t>
            </a:r>
            <a:endParaRPr lang="en-US" dirty="0"/>
          </a:p>
        </p:txBody>
      </p:sp>
      <p:sp>
        <p:nvSpPr>
          <p:cNvPr id="29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Bamboo inventory</a:t>
            </a:r>
          </a:p>
          <a:p>
            <a:pPr lvl="1"/>
            <a:r>
              <a:rPr lang="en-US" dirty="0"/>
              <a:t>Sales</a:t>
            </a:r>
          </a:p>
          <a:p>
            <a:pPr lvl="1"/>
            <a:r>
              <a:rPr lang="en-US" dirty="0"/>
              <a:t>Expectation for next month/quarter</a:t>
            </a:r>
          </a:p>
          <a:p>
            <a:pPr lvl="1"/>
            <a:r>
              <a:rPr lang="en-US" dirty="0"/>
              <a:t>Summer sales event?</a:t>
            </a:r>
          </a:p>
          <a:p>
            <a:pPr lvl="1"/>
            <a:r>
              <a:rPr lang="en-US" dirty="0"/>
              <a:t>Expand or reduce product line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80" y="2668524"/>
            <a:ext cx="3901440" cy="3121152"/>
          </a:xfrm>
        </p:spPr>
      </p:pic>
    </p:spTree>
    <p:extLst>
      <p:ext uri="{BB962C8B-B14F-4D97-AF65-F5344CB8AC3E}">
        <p14:creationId xmlns:p14="http://schemas.microsoft.com/office/powerpoint/2010/main" val="231041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Bamboo Product 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509742"/>
              </p:ext>
            </p:extLst>
          </p:nvPr>
        </p:nvGraphicFramePr>
        <p:xfrm>
          <a:off x="2088516" y="2667000"/>
          <a:ext cx="80149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742"/>
                <a:gridCol w="2003742"/>
                <a:gridCol w="2003742"/>
                <a:gridCol w="20037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Inventory</a:t>
                      </a:r>
                      <a:endParaRPr lang="en-US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Sales</a:t>
                      </a:r>
                      <a:endParaRPr lang="en-US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YTD</a:t>
                      </a:r>
                      <a:endParaRPr lang="en-US" dirty="0"/>
                    </a:p>
                  </a:txBody>
                  <a:tcPr marL="176743" marR="176743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Planters</a:t>
                      </a:r>
                      <a:endParaRPr lang="en-US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 marL="176743" marR="176743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 tables</a:t>
                      </a:r>
                      <a:endParaRPr lang="en-US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176743" marR="176743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Trays</a:t>
                      </a:r>
                      <a:endParaRPr lang="en-US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 marL="176743" marR="176743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Stackable boxes</a:t>
                      </a:r>
                      <a:endParaRPr lang="en-US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176743" marR="17674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New?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Buyers’ report</a:t>
            </a:r>
          </a:p>
          <a:p>
            <a:r>
              <a:rPr lang="en-US" smtClean="0"/>
              <a:t>What’s the next trend?</a:t>
            </a:r>
          </a:p>
          <a:p>
            <a:r>
              <a:rPr lang="en-US" smtClean="0"/>
              <a:t>Gearing up for fall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Kudos</a:t>
            </a:r>
            <a:endParaRPr lang="en-US" dirty="0"/>
          </a:p>
        </p:txBody>
      </p:sp>
      <p:sp>
        <p:nvSpPr>
          <p:cNvPr id="18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 salesperson award goes to…..</a:t>
            </a:r>
          </a:p>
          <a:p>
            <a:r>
              <a:rPr lang="en-US" dirty="0"/>
              <a:t>Post-meeting dessert time!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63" y="3283153"/>
            <a:ext cx="1738274" cy="1891894"/>
          </a:xfrm>
        </p:spPr>
      </p:pic>
    </p:spTree>
    <p:extLst>
      <p:ext uri="{BB962C8B-B14F-4D97-AF65-F5344CB8AC3E}">
        <p14:creationId xmlns:p14="http://schemas.microsoft.com/office/powerpoint/2010/main" val="2965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 xmlns="b4863681-c067-4c62-bc75-95bf3ac03d16" xsi:nil="true"/>
  </documentManagement>
</p:properties>
</file>

<file path=customXml/itemProps1.xml><?xml version="1.0" encoding="utf-8"?>
<ds:datastoreItem xmlns:ds="http://schemas.openxmlformats.org/officeDocument/2006/customXml" ds:itemID="{EF016CA0-A100-455D-A183-7F6D78F999D1}"/>
</file>

<file path=customXml/itemProps2.xml><?xml version="1.0" encoding="utf-8"?>
<ds:datastoreItem xmlns:ds="http://schemas.openxmlformats.org/officeDocument/2006/customXml" ds:itemID="{2028649D-D510-433D-903E-FEB108AAC7C1}"/>
</file>

<file path=customXml/itemProps3.xml><?xml version="1.0" encoding="utf-8"?>
<ds:datastoreItem xmlns:ds="http://schemas.openxmlformats.org/officeDocument/2006/customXml" ds:itemID="{AC746E4C-ACE1-44A1-8233-DA3FA85B5E9D}"/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</TotalTime>
  <Words>139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Sales Meeting</vt:lpstr>
      <vt:lpstr>Agenda</vt:lpstr>
      <vt:lpstr>Sales Report</vt:lpstr>
      <vt:lpstr>Monthly Analysis</vt:lpstr>
      <vt:lpstr>Summer Sales Event</vt:lpstr>
      <vt:lpstr>Product of the Month</vt:lpstr>
      <vt:lpstr>Bamboo Product Line</vt:lpstr>
      <vt:lpstr>What’s New?</vt:lpstr>
      <vt:lpstr>Kudos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Joan Lambert</dc:creator>
  <cp:lastModifiedBy>Joan Lambert</cp:lastModifiedBy>
  <cp:revision>1</cp:revision>
  <dcterms:created xsi:type="dcterms:W3CDTF">2013-08-21T21:28:54Z</dcterms:created>
  <dcterms:modified xsi:type="dcterms:W3CDTF">2013-08-21T21:34:34Z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0x01010074B8244152D6854C98412FF9FD386EE7</vt:lpwstr>
  </property>
</Properties>
</file>