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Vacation </a:t>
            </a:r>
            <a:r>
              <a:rPr lang="en-US" dirty="0" smtClean="0"/>
              <a:t>Ideas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Cruise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One price includes transportation, accommodation, and meals</a:t>
            </a:r>
          </a:p>
          <a:p>
            <a:pPr lvl="0"/>
            <a:r>
              <a:rPr lang="en-US" smtClean="0"/>
              <a:t>Visit many locations without having to unpack and repack</a:t>
            </a:r>
          </a:p>
          <a:p>
            <a:pPr lvl="0"/>
            <a:r>
              <a:rPr lang="en-US" smtClean="0"/>
              <a:t>High quality food and personal service</a:t>
            </a:r>
          </a:p>
          <a:p>
            <a:pPr lvl="0"/>
            <a:r>
              <a:rPr lang="en-US" smtClean="0"/>
              <a:t>Not good if you suffer from seasickness</a:t>
            </a:r>
          </a:p>
        </p:txBody>
      </p:sp>
    </p:spTree>
    <p:extLst>
      <p:ext uri="{BB962C8B-B14F-4D97-AF65-F5344CB8AC3E}">
        <p14:creationId xmlns:p14="http://schemas.microsoft.com/office/powerpoint/2010/main" val="27741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Enjoy snow-capped mountain peaks and scenic views</a:t>
            </a:r>
          </a:p>
          <a:p>
            <a:pPr lvl="0"/>
            <a:r>
              <a:rPr lang="en-US" dirty="0" smtClean="0"/>
              <a:t>Comfortable lodgings directly on the ski slopes</a:t>
            </a:r>
          </a:p>
          <a:p>
            <a:pPr lvl="0"/>
            <a:r>
              <a:rPr lang="en-US" dirty="0" smtClean="0"/>
              <a:t>Good way to get </a:t>
            </a:r>
            <a:r>
              <a:rPr lang="en-US" dirty="0" smtClean="0"/>
              <a:t>exercise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07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Beach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Play in the ocean</a:t>
            </a:r>
          </a:p>
          <a:p>
            <a:pPr lvl="0"/>
            <a:r>
              <a:rPr lang="en-US" dirty="0" smtClean="0"/>
              <a:t>Build sand castles</a:t>
            </a:r>
          </a:p>
          <a:p>
            <a:pPr lvl="0"/>
            <a:r>
              <a:rPr lang="en-US" dirty="0" smtClean="0"/>
              <a:t>Participate in water sports including sailing, snorkeling, and SCUBA </a:t>
            </a:r>
            <a:r>
              <a:rPr lang="en-US" dirty="0" smtClean="0"/>
              <a:t>diving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10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8317C237-1595-4E8B-841A-67A992B951C6}"/>
</file>

<file path=customXml/itemProps2.xml><?xml version="1.0" encoding="utf-8"?>
<ds:datastoreItem xmlns:ds="http://schemas.openxmlformats.org/officeDocument/2006/customXml" ds:itemID="{1B5B0082-32DA-48CB-9D14-6B04614C3B3E}"/>
</file>

<file path=customXml/itemProps3.xml><?xml version="1.0" encoding="utf-8"?>
<ds:datastoreItem xmlns:ds="http://schemas.openxmlformats.org/officeDocument/2006/customXml" ds:itemID="{1742431A-B270-41BA-87C6-FCE1D989832A}"/>
</file>

<file path=docProps/app.xml><?xml version="1.0" encoding="utf-8"?>
<Properties xmlns="http://schemas.openxmlformats.org/officeDocument/2006/extended-properties" xmlns:vt="http://schemas.openxmlformats.org/officeDocument/2006/docPropsVTypes">
  <Template>PowerPoint_1-1b</Template>
  <TotalTime>0</TotalTime>
  <Words>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Vacation Ideas</vt:lpstr>
      <vt:lpstr>Cruise</vt:lpstr>
      <vt:lpstr>Ski Trip</vt:lpstr>
      <vt:lpstr>Beach Trip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Options</dc:title>
  <dc:creator>Joan Lambert</dc:creator>
  <cp:lastModifiedBy>Joan Lambert</cp:lastModifiedBy>
  <cp:revision>2</cp:revision>
  <dcterms:created xsi:type="dcterms:W3CDTF">2013-08-21T21:39:23Z</dcterms:created>
  <dcterms:modified xsi:type="dcterms:W3CDTF">2013-08-22T03:37:16Z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