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</c:v>
                </c:pt>
                <c:pt idx="1">
                  <c:v>35</c:v>
                </c:pt>
                <c:pt idx="2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April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41</c:v>
                </c:pt>
                <c:pt idx="1">
                  <c:v>53</c:v>
                </c:pt>
                <c:pt idx="2">
                  <c:v>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July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61</c:v>
                </c:pt>
                <c:pt idx="1">
                  <c:v>75</c:v>
                </c:pt>
                <c:pt idx="2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44</c:v>
                </c:pt>
                <c:pt idx="1">
                  <c:v>55</c:v>
                </c:pt>
                <c:pt idx="2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1822736"/>
        <c:axId val="571820016"/>
      </c:barChart>
      <c:catAx>
        <c:axId val="571822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71820016"/>
        <c:crosses val="autoZero"/>
        <c:auto val="1"/>
        <c:lblAlgn val="ctr"/>
        <c:lblOffset val="100"/>
        <c:noMultiLvlLbl val="0"/>
      </c:catAx>
      <c:valAx>
        <c:axId val="57182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1822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421081"/>
            <a:ext cx="3242568" cy="1260629"/>
          </a:xfrm>
        </p:spPr>
        <p:txBody>
          <a:bodyPr/>
          <a:lstStyle/>
          <a:p>
            <a:r>
              <a:rPr lang="en-US" dirty="0" smtClean="0"/>
              <a:t>Low-cost solutions</a:t>
            </a:r>
            <a:br>
              <a:rPr lang="en-US" dirty="0" smtClean="0"/>
            </a:br>
            <a:r>
              <a:rPr lang="en-US" dirty="0" smtClean="0"/>
              <a:t>High-impact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177809"/>
              </p:ext>
            </p:extLst>
          </p:nvPr>
        </p:nvGraphicFramePr>
        <p:xfrm>
          <a:off x="2566989" y="2324101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80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FB6DA-176A-43D8-A024-6F67B59077E6}"/>
</file>

<file path=customXml/itemProps2.xml><?xml version="1.0" encoding="utf-8"?>
<ds:datastoreItem xmlns:ds="http://schemas.openxmlformats.org/officeDocument/2006/customXml" ds:itemID="{01D83AF9-5883-4908-BAB3-8D7C9ED63EC9}"/>
</file>

<file path=customXml/itemProps3.xml><?xml version="1.0" encoding="utf-8"?>
<ds:datastoreItem xmlns:ds="http://schemas.openxmlformats.org/officeDocument/2006/customXml" ds:itemID="{CE13A570-C955-4261-81A2-043284E7D28C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824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Austin</vt:lpstr>
      <vt:lpstr>Water-Saving Strategies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Sidney Higa</dc:creator>
  <cp:lastModifiedBy>Joan Lambert</cp:lastModifiedBy>
  <cp:revision>24</cp:revision>
  <dcterms:created xsi:type="dcterms:W3CDTF">2010-04-07T18:09:45Z</dcterms:created>
  <dcterms:modified xsi:type="dcterms:W3CDTF">2013-09-23T04:05:28Z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