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av" ContentType="audio/wav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760" r:id="rId4"/>
  </p:sldMasterIdLst>
  <p:notesMasterIdLst>
    <p:notesMasterId r:id="rId9"/>
  </p:notesMasterIdLst>
  <p:handoutMasterIdLst>
    <p:handoutMasterId r:id="rId10"/>
  </p:handoutMasterIdLst>
  <p:sldIdLst>
    <p:sldId id="256" r:id="rId5"/>
    <p:sldId id="259" r:id="rId6"/>
    <p:sldId id="260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374E5F"/>
    <a:srgbClr val="A6BCCC"/>
    <a:srgbClr val="000000"/>
    <a:srgbClr val="FFFFCC"/>
    <a:srgbClr val="CC0000"/>
    <a:srgbClr val="000066"/>
    <a:srgbClr val="FFCC00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01B821-A1FF-4177-AEE7-76D212191A0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9" autoAdjust="0"/>
    <p:restoredTop sz="84590" autoAdjust="0"/>
  </p:normalViewPr>
  <p:slideViewPr>
    <p:cSldViewPr>
      <p:cViewPr varScale="1">
        <p:scale>
          <a:sx n="108" d="100"/>
          <a:sy n="108" d="100"/>
        </p:scale>
        <p:origin x="594" y="13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 cap="sq" cmpd="sng" algn="ctr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anchor="t" compatLnSpc="1"/>
          <a:lstStyle>
            <a:lvl1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Times New Roman"/>
                <a:ea typeface="+mn-ea"/>
                <a:cs typeface="+mn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endParaRPr kumimoji="0" lang="en-US" altLang="x-none" sz="1200" b="0" i="0" u="none" strike="noStrike" baseline="0" dirty="0">
              <a:solidFill>
                <a:schemeClr val="tx1">
                  <a:alpha val="100000"/>
                </a:schemeClr>
              </a:solidFill>
              <a:effectLst/>
              <a:latin typeface="Times New Roman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 cap="sq" cmpd="sng" algn="ctr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anchor="t" compatLnSpc="1"/>
          <a:lstStyle>
            <a:lvl1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Times New Roman"/>
                <a:ea typeface="+mn-ea"/>
                <a:cs typeface="+mn-cs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endParaRPr kumimoji="0" lang="en-US" altLang="x-none" sz="1200" b="0" i="0" u="none" strike="noStrike" baseline="0" dirty="0">
              <a:solidFill>
                <a:schemeClr val="tx1">
                  <a:alpha val="100000"/>
                </a:schemeClr>
              </a:solidFill>
              <a:effectLst/>
              <a:latin typeface="Times New Roman"/>
            </a:endParaRPr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 cap="sq" cmpd="sng" algn="ctr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anchor="b" compatLnSpc="1"/>
          <a:lstStyle>
            <a:lvl1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Times New Roman"/>
                <a:ea typeface="+mn-ea"/>
                <a:cs typeface="+mn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endParaRPr kumimoji="0" lang="en-US" altLang="x-none" sz="1200" b="0" i="0" u="none" strike="noStrike" baseline="0" dirty="0">
              <a:solidFill>
                <a:schemeClr val="tx1">
                  <a:alpha val="100000"/>
                </a:schemeClr>
              </a:solidFill>
              <a:effectLst/>
              <a:latin typeface="Times New Roman"/>
            </a:endParaRPr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 cap="sq" cmpd="sng" algn="ctr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anchor="b" compatLnSpc="1"/>
          <a:lstStyle>
            <a:lvl1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Times New Roman"/>
                <a:ea typeface="+mn-ea"/>
                <a:cs typeface="+mn-cs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fld id="{FC214389-F4DA-4DAF-9B29-D8DE50566963}" type="slidenum">
              <a:rPr/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tabLst/>
              </a:pPr>
              <a:t>‹#›</a:t>
            </a:fld>
            <a:endParaRPr kumimoji="0" lang="en-US" altLang="x-none" sz="1200" b="0" i="0" u="none" strike="noStrike" baseline="0" dirty="0">
              <a:solidFill>
                <a:schemeClr val="tx1">
                  <a:alpha val="100000"/>
                </a:schemeClr>
              </a:solidFill>
              <a:effectLst/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300117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 cap="sq" cmpd="sng" algn="ctr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anchor="t" compatLnSpc="1"/>
          <a:lstStyle>
            <a:lvl1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Arial"/>
                <a:ea typeface="+mn-ea"/>
                <a:cs typeface="+mn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endParaRPr kumimoji="0" lang="en-US" altLang="x-none" sz="1200" b="0" i="0" u="none" strike="noStrike" baseline="0" dirty="0">
              <a:solidFill>
                <a:schemeClr val="tx1">
                  <a:alpha val="100000"/>
                </a:schemeClr>
              </a:solidFill>
              <a:effectLst/>
              <a:latin typeface="Arial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 cap="sq" cmpd="sng" algn="ctr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anchor="t" compatLnSpc="1"/>
          <a:lstStyle>
            <a:lvl1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Arial"/>
                <a:ea typeface="+mn-ea"/>
                <a:cs typeface="+mn-cs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endParaRPr kumimoji="0" lang="en-US" altLang="x-none" sz="1200" b="0" i="0" u="none" strike="noStrike" baseline="0" dirty="0">
              <a:solidFill>
                <a:schemeClr val="tx1">
                  <a:alpha val="100000"/>
                </a:schemeClr>
              </a:solidFill>
              <a:effectLst/>
              <a:latin typeface="Arial"/>
            </a:endParaRPr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  <a:effectLst/>
        </p:spPr>
        <p:txBody>
          <a:bodyPr vert="horz" wrap="square" lIns="91440" tIns="45720" rIns="91440" bIns="45720" anchor="ctr" compatLnSpc="1"/>
          <a:lstStyle/>
          <a:p>
            <a:endParaRPr lang="en-US" dirty="0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 cap="sq" cmpd="sng" algn="ctr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tabLst/>
            </a:pPr>
            <a:r>
              <a:rPr kumimoji="1" lang="en-US" altLang="x-none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Times New Roman"/>
              </a:rPr>
              <a:t>Click to edit Master text styles</a:t>
            </a:r>
            <a:endParaRPr lang="en-US"/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tabLst/>
            </a:pPr>
            <a:r>
              <a:rPr kumimoji="1" lang="en-US" altLang="x-none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Times New Roman"/>
              </a:rPr>
              <a:t>Second level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tabLst/>
            </a:pPr>
            <a:r>
              <a:rPr kumimoji="1" lang="en-US" altLang="x-none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Times New Roman"/>
              </a:rPr>
              <a:t>Third level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tabLst/>
            </a:pPr>
            <a:r>
              <a:rPr kumimoji="1" lang="en-US" altLang="x-none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Times New Roman"/>
              </a:rPr>
              <a:t>Fourth level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None/>
              <a:tabLst/>
            </a:pPr>
            <a:r>
              <a:rPr kumimoji="1" lang="en-US" altLang="x-none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Times New Roman"/>
              </a:rPr>
              <a:t>Fifth level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 cap="sq" cmpd="sng" algn="ctr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anchor="b" compatLnSpc="1"/>
          <a:lstStyle>
            <a:lvl1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Arial"/>
                <a:ea typeface="+mn-ea"/>
                <a:cs typeface="+mn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endParaRPr kumimoji="0" lang="en-US" altLang="x-none" sz="1200" b="0" i="0" u="none" strike="noStrike" baseline="0" dirty="0">
              <a:solidFill>
                <a:schemeClr val="tx1">
                  <a:alpha val="100000"/>
                </a:schemeClr>
              </a:solidFill>
              <a:effectLst/>
              <a:latin typeface="Arial"/>
            </a:endParaRPr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 cap="sq" cmpd="sng" algn="ctr">
            <a:noFill/>
            <a:prstDash val="solid"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anchor="b" compatLnSpc="1"/>
          <a:lstStyle>
            <a:lvl1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  <a:defRPr kumimoji="0" sz="1200" b="0" i="0" u="none" strike="noStrike" baseline="0">
                <a:solidFill>
                  <a:schemeClr val="tx1">
                    <a:alpha val="100000"/>
                  </a:schemeClr>
                </a:solidFill>
                <a:effectLst/>
                <a:latin typeface="Arial"/>
                <a:ea typeface="+mn-ea"/>
                <a:cs typeface="+mn-cs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fld id="{401AA26B-5E4E-4129-A89C-394A954597AD}" type="slidenum">
              <a:rPr/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tabLst/>
              </a:pPr>
              <a:t>‹#›</a:t>
            </a:fld>
            <a:endParaRPr kumimoji="0" lang="en-US" altLang="x-none" sz="1200" b="0" i="0" u="none" strike="noStrike" baseline="0" dirty="0">
              <a:solidFill>
                <a:schemeClr val="tx1">
                  <a:alpha val="100000"/>
                </a:schemeClr>
              </a:solidFill>
              <a:effectLst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91508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30BD-BC74-44B8-90FA-E3F7015DB404}" type="slidenum">
              <a:rPr lang="en-US" altLang="x-none" smtClean="0"/>
              <a:pPr/>
              <a:t>‹#›</a:t>
            </a:fld>
            <a:endParaRPr lang="en-US" altLang="x-none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4000">
        <p14:prism dir="u" isContent="1"/>
        <p:sndAc>
          <p:stSnd>
            <p:snd r:embed="rId1" name="drumroll.wav"/>
          </p:stSnd>
        </p:sndAc>
      </p:transition>
    </mc:Choice>
    <mc:Fallback xmlns="">
      <p:transition spd="slow" advClick="0" advTm="4000">
        <p:fade/>
        <p:sndAc>
          <p:stSnd>
            <p:snd r:embed="rId3" name="drumroll.wav"/>
          </p:stSnd>
        </p:sndAc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A24AE-5EEF-48E2-B64D-7422156780BC}" type="slidenum">
              <a:rPr lang="en-US" altLang="x-none" smtClean="0"/>
              <a:pPr/>
              <a:t>‹#›</a:t>
            </a:fld>
            <a:endParaRPr lang="en-US" altLang="x-non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4000">
        <p14:prism dir="u" isContent="1"/>
        <p:sndAc>
          <p:stSnd>
            <p:snd r:embed="rId1" name="drumroll.wav"/>
          </p:stSnd>
        </p:sndAc>
      </p:transition>
    </mc:Choice>
    <mc:Fallback xmlns="">
      <p:transition spd="slow" advClick="0" advTm="4000">
        <p:fade/>
        <p:sndAc>
          <p:stSnd>
            <p:snd r:embed="rId3" name="drumroll.wav"/>
          </p:stSnd>
        </p:sndAc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A24AE-5EEF-48E2-B64D-7422156780BC}" type="slidenum">
              <a:rPr lang="en-US" altLang="x-none" smtClean="0"/>
              <a:pPr/>
              <a:t>‹#›</a:t>
            </a:fld>
            <a:endParaRPr lang="en-US" altLang="x-non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4000">
        <p14:prism dir="u" isContent="1"/>
        <p:sndAc>
          <p:stSnd>
            <p:snd r:embed="rId1" name="drumroll.wav"/>
          </p:stSnd>
        </p:sndAc>
      </p:transition>
    </mc:Choice>
    <mc:Fallback xmlns="">
      <p:transition spd="slow" advClick="0" advTm="4000">
        <p:fade/>
        <p:sndAc>
          <p:stSnd>
            <p:snd r:embed="rId3" name="drumroll.wav"/>
          </p:stSnd>
        </p:sndAc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A2C58-682A-4105-BB6B-F2E9745E80DD}" type="slidenum">
              <a:rPr lang="en-US" altLang="x-none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4000">
        <p14:prism dir="u" isContent="1"/>
        <p:sndAc>
          <p:stSnd>
            <p:snd r:embed="rId1" name="drumroll.wav"/>
          </p:stSnd>
        </p:sndAc>
      </p:transition>
    </mc:Choice>
    <mc:Fallback xmlns="">
      <p:transition spd="slow" advClick="0" advTm="4000">
        <p:fade/>
        <p:sndAc>
          <p:stSnd>
            <p:snd r:embed="rId3" name="drumroll.wav"/>
          </p:stSnd>
        </p:sndAc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C459C-60CE-4756-80B8-DC516B1118AF}" type="slidenum">
              <a:rPr lang="en-US" altLang="x-none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4000">
        <p14:prism dir="u" isContent="1"/>
        <p:sndAc>
          <p:stSnd>
            <p:snd r:embed="rId1" name="drumroll.wav"/>
          </p:stSnd>
        </p:sndAc>
      </p:transition>
    </mc:Choice>
    <mc:Fallback xmlns="">
      <p:transition spd="slow" advClick="0" advTm="4000">
        <p:fade/>
        <p:sndAc>
          <p:stSnd>
            <p:snd r:embed="rId3" name="drumroll.wav"/>
          </p:stSnd>
        </p:sndAc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5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A24AE-5EEF-48E2-B64D-7422156780BC}" type="slidenum">
              <a:rPr lang="en-US" altLang="x-none" smtClean="0"/>
              <a:pPr/>
              <a:t>‹#›</a:t>
            </a:fld>
            <a:endParaRPr lang="en-US" altLang="x-none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4000">
        <p14:prism dir="u" isContent="1"/>
        <p:sndAc>
          <p:stSnd>
            <p:snd r:embed="rId1" name="drumroll.wav"/>
          </p:stSnd>
        </p:sndAc>
      </p:transition>
    </mc:Choice>
    <mc:Fallback xmlns="">
      <p:transition spd="slow" advClick="0" advTm="4000">
        <p:fade/>
        <p:sndAc>
          <p:stSnd>
            <p:snd r:embed="rId3" name="drumroll.wav"/>
          </p:stSnd>
        </p:sndAc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A24AE-5EEF-48E2-B64D-7422156780BC}" type="slidenum">
              <a:rPr lang="en-US" altLang="x-none" smtClean="0"/>
              <a:pPr/>
              <a:t>‹#›</a:t>
            </a:fld>
            <a:endParaRPr lang="en-US" altLang="x-non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4000">
        <p14:prism dir="u" isContent="1"/>
        <p:sndAc>
          <p:stSnd>
            <p:snd r:embed="rId1" name="drumroll.wav"/>
          </p:stSnd>
        </p:sndAc>
      </p:transition>
    </mc:Choice>
    <mc:Fallback xmlns="">
      <p:transition spd="slow" advClick="0" advTm="4000">
        <p:fade/>
        <p:sndAc>
          <p:stSnd>
            <p:snd r:embed="rId3" name="drumroll.wav"/>
          </p:stSnd>
        </p:sndAc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2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1859759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2" y="2514601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514601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A24AE-5EEF-48E2-B64D-7422156780BC}" type="slidenum">
              <a:rPr lang="en-US" altLang="x-none" smtClean="0"/>
              <a:pPr/>
              <a:t>‹#›</a:t>
            </a:fld>
            <a:endParaRPr lang="en-US" altLang="x-non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4000">
        <p14:prism dir="u" isContent="1"/>
        <p:sndAc>
          <p:stSnd>
            <p:snd r:embed="rId1" name="drumroll.wav"/>
          </p:stSnd>
        </p:sndAc>
      </p:transition>
    </mc:Choice>
    <mc:Fallback xmlns="">
      <p:transition spd="slow" advClick="0" advTm="4000">
        <p:fade/>
        <p:sndAc>
          <p:stSnd>
            <p:snd r:embed="rId3" name="drumroll.wav"/>
          </p:stSnd>
        </p:sndAc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B047A-B30F-4241-A82B-F4F5629E5D80}" type="slidenum">
              <a:rPr lang="en-US" altLang="x-none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4000">
        <p14:prism dir="u" isContent="1"/>
        <p:sndAc>
          <p:stSnd>
            <p:snd r:embed="rId1" name="drumroll.wav"/>
          </p:stSnd>
        </p:sndAc>
      </p:transition>
    </mc:Choice>
    <mc:Fallback xmlns="">
      <p:transition spd="slow" advClick="0" advTm="4000">
        <p:fade/>
        <p:sndAc>
          <p:stSnd>
            <p:snd r:embed="rId3" name="drumroll.wav"/>
          </p:stSnd>
        </p:sndAc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848DB-1D2F-4BBF-A6AB-4A7F8376B1CB}" type="slidenum">
              <a:rPr lang="en-US" altLang="x-none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4000">
        <p14:prism dir="u" isContent="1"/>
        <p:sndAc>
          <p:stSnd>
            <p:snd r:embed="rId1" name="drumroll.wav"/>
          </p:stSnd>
        </p:sndAc>
      </p:transition>
    </mc:Choice>
    <mc:Fallback xmlns="">
      <p:transition spd="slow" advClick="0" advTm="4000">
        <p:fade/>
        <p:sndAc>
          <p:stSnd>
            <p:snd r:embed="rId3" name="drumroll.wav"/>
          </p:stSnd>
        </p:sndAc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4" y="1676400"/>
            <a:ext cx="6815668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A24AE-5EEF-48E2-B64D-7422156780BC}" type="slidenum">
              <a:rPr lang="en-US" altLang="x-none" smtClean="0"/>
              <a:pPr/>
              <a:t>‹#›</a:t>
            </a:fld>
            <a:endParaRPr lang="en-US" altLang="x-non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4000">
        <p14:prism dir="u" isContent="1"/>
        <p:sndAc>
          <p:stSnd>
            <p:snd r:embed="rId1" name="drumroll.wav"/>
          </p:stSnd>
        </p:sndAc>
      </p:transition>
    </mc:Choice>
    <mc:Fallback xmlns="">
      <p:transition spd="slow" advClick="0" advTm="4000">
        <p:fade/>
        <p:sndAc>
          <p:stSnd>
            <p:snd r:embed="rId3" name="drumroll.wav"/>
          </p:stSnd>
        </p:sndAc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80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8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x-non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2"/>
            <a:ext cx="812800" cy="365125"/>
          </a:xfrm>
        </p:spPr>
        <p:txBody>
          <a:bodyPr/>
          <a:lstStyle/>
          <a:p>
            <a:fld id="{BDEA24AE-5EEF-48E2-B64D-7422156780BC}" type="slidenum">
              <a:rPr lang="en-US" altLang="x-none" smtClean="0"/>
              <a:pPr/>
              <a:t>‹#›</a:t>
            </a:fld>
            <a:endParaRPr lang="en-US" altLang="x-none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1" y="5816601"/>
            <a:ext cx="12217401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1" y="6219827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Click="0" advTm="4000">
        <p14:prism dir="u" isContent="1"/>
        <p:sndAc>
          <p:stSnd>
            <p:snd r:embed="rId1" name="drumroll.wav"/>
          </p:stSnd>
        </p:sndAc>
      </p:transition>
    </mc:Choice>
    <mc:Fallback xmlns="">
      <p:transition spd="slow" advClick="0" advTm="4000">
        <p:fade/>
        <p:sndAc>
          <p:stSnd>
            <p:snd r:embed="rId3" name="drumroll.wav"/>
          </p:stSnd>
        </p:sndAc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audio" Target="../media/audio1.wav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audio" Target="../media/audio1.wav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2701" y="-7144"/>
            <a:ext cx="12217401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842001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altLang="x-none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2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altLang="x-none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2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DEA24AE-5EEF-48E2-B64D-7422156780BC}" type="slidenum">
              <a:rPr lang="en-US" altLang="x-none" smtClean="0"/>
              <a:pPr/>
              <a:t>‹#›</a:t>
            </a:fld>
            <a:endParaRPr lang="en-US" altLang="x-none" dirty="0"/>
          </a:p>
        </p:txBody>
      </p:sp>
      <p:grpSp>
        <p:nvGrpSpPr>
          <p:cNvPr id="2" name="Group 1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</p:sldLayoutIdLst>
  <mc:AlternateContent xmlns:mc="http://schemas.openxmlformats.org/markup-compatibility/2006" xmlns:p14="http://schemas.microsoft.com/office/powerpoint/2010/main">
    <mc:Choice Requires="p14">
      <p:transition spd="slow" p14:dur="2500" advClick="0" advTm="4000">
        <p14:prism dir="u" isContent="1"/>
        <p:sndAc>
          <p:stSnd>
            <p:snd r:embed="rId14" name="drumroll.wav"/>
          </p:stSnd>
        </p:sndAc>
      </p:transition>
    </mc:Choice>
    <mc:Fallback xmlns="">
      <p:transition spd="slow" advClick="0" advTm="4000">
        <p:fade/>
        <p:sndAc>
          <p:stSnd>
            <p:snd r:embed="rId15" name="drumroll.wav"/>
          </p:stSnd>
        </p:sndAc>
      </p:transition>
    </mc:Fallback>
  </mc:AlternateConten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7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x-none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Status Meeting</a:t>
            </a:r>
            <a:endParaRPr 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x-none" dirty="0"/>
              <a:t>Blue Yonder Airlines</a:t>
            </a:r>
            <a:endParaRPr lang="en-US" dirty="0"/>
          </a:p>
          <a:p>
            <a:endParaRPr lang="en-US" altLang="x-none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4000">
        <p:sndAc>
          <p:stSnd>
            <p:snd r:embed="rId2" name="drumroll.wav"/>
          </p:stSnd>
        </p:sndAc>
      </p:transition>
    </mc:Choice>
    <mc:Fallback>
      <p:transition advClick="0" advTm="4000">
        <p:sndAc>
          <p:stSnd>
            <p:snd r:embed="rId2" name="drumroll.wav"/>
          </p:stSnd>
        </p:sndAc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How Are We Doing?</a:t>
            </a:r>
            <a:endParaRPr lang="en-US" dirty="0"/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/>
              <a:t>Department heads will give an overview of their performance against their objectives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4000">
        <p:sndAc>
          <p:stSnd>
            <p:snd r:embed="rId2" name="drumroll.wav"/>
          </p:stSnd>
        </p:sndAc>
      </p:transition>
    </mc:Choice>
    <mc:Fallback>
      <p:transition advClick="0" advTm="4000">
        <p:sndAc>
          <p:stSnd>
            <p:snd r:embed="rId2" name="drumroll.wav"/>
          </p:stSnd>
        </p:sndAc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9" name="Rectangle 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x-none" dirty="0"/>
              <a:t>Organizational Overview</a:t>
            </a:r>
            <a:endParaRPr lang="en-US" dirty="0"/>
          </a:p>
        </p:txBody>
      </p:sp>
      <p:sp>
        <p:nvSpPr>
          <p:cNvPr id="8200" name="Rectangle 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x-none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4000">
        <p:sndAc>
          <p:stSnd>
            <p:snd r:embed="rId2" name="drumroll.wav"/>
          </p:stSnd>
        </p:sndAc>
      </p:transition>
    </mc:Choice>
    <mc:Fallback>
      <p:transition advClick="0" advTm="4000">
        <p:sndAc>
          <p:stSnd>
            <p:snd r:embed="rId2" name="drumroll.wav"/>
          </p:stSnd>
        </p:sndAc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9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Key Spending Areas</a:t>
            </a:r>
            <a:endParaRPr lang="en-US" dirty="0"/>
          </a:p>
        </p:txBody>
      </p:sp>
      <p:sp>
        <p:nvSpPr>
          <p:cNvPr id="13320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/>
              <a:t>Research &amp; Development</a:t>
            </a:r>
            <a:endParaRPr lang="en-US" dirty="0"/>
          </a:p>
          <a:p>
            <a:r>
              <a:rPr lang="en-US" altLang="x-none" dirty="0"/>
              <a:t>Sales &amp; Marketing</a:t>
            </a:r>
          </a:p>
          <a:p>
            <a:r>
              <a:rPr lang="en-US" altLang="x-none" dirty="0"/>
              <a:t>Administration &amp; Human Resources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4000">
        <p:sndAc>
          <p:stSnd>
            <p:snd r:embed="rId2" name="drumroll.wav"/>
          </p:stSnd>
        </p:sndAc>
      </p:transition>
    </mc:Choice>
    <mc:Fallback>
      <p:transition advClick="0" advTm="4000">
        <p:sndAc>
          <p:stSnd>
            <p:snd r:embed="rId2" name="drumroll.wav"/>
          </p:stSnd>
        </p:sndAc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>
    <Stage xmlns="b4863681-c067-4c62-bc75-95bf3ac03d16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4B8244152D6854C98412FF9FD386EE7" ma:contentTypeVersion="1" ma:contentTypeDescription="Create a new document." ma:contentTypeScope="" ma:versionID="7add385eb09acb74787c942b46821d30">
  <xsd:schema xmlns:xsd="http://www.w3.org/2001/XMLSchema" xmlns:xs="http://www.w3.org/2001/XMLSchema" xmlns:p="http://schemas.microsoft.com/office/2006/metadata/properties" xmlns:ns2="b4863681-c067-4c62-bc75-95bf3ac03d16" targetNamespace="http://schemas.microsoft.com/office/2006/metadata/properties" ma:root="true" ma:fieldsID="88a5876d5b55fdc60016a1dd89e48204" ns2:_="">
    <xsd:import namespace="b4863681-c067-4c62-bc75-95bf3ac03d16"/>
    <xsd:element name="properties">
      <xsd:complexType>
        <xsd:sequence>
          <xsd:element name="documentManagement">
            <xsd:complexType>
              <xsd:all>
                <xsd:element ref="ns2:Stag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863681-c067-4c62-bc75-95bf3ac03d16" elementFormDefault="qualified">
    <xsd:import namespace="http://schemas.microsoft.com/office/2006/documentManagement/types"/>
    <xsd:import namespace="http://schemas.microsoft.com/office/infopath/2007/PartnerControls"/>
    <xsd:element name="Stage" ma:index="8" nillable="true" ma:displayName="Stage" ma:format="Dropdown" ma:internalName="Stage">
      <xsd:simpleType>
        <xsd:union memberTypes="dms:Text">
          <xsd:simpleType>
            <xsd:restriction base="dms:Choice">
              <xsd:enumeration value="Content Creation"/>
              <xsd:enumeration value="TR1"/>
              <xsd:enumeration value="CE1"/>
              <xsd:enumeration value="AU Doc Review"/>
              <xsd:enumeration value="CE2/Doc Prep"/>
              <xsd:enumeration value="Layout1"/>
              <xsd:enumeration value="AU INDD/PDF Review"/>
              <xsd:enumeration value="Proof1"/>
              <xsd:enumeration value="Indexing"/>
              <xsd:enumeration value="Layout2"/>
              <xsd:enumeration value="Proof2"/>
              <xsd:enumeration value="Page Turning"/>
              <xsd:enumeration value="Page-turning crx"/>
              <xsd:enumeration value="Preflight"/>
              <xsd:enumeration value="Final"/>
            </xsd:restriction>
          </xsd:simpleType>
        </xsd:un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2582795-3451-4B58-AA14-D1BCAB6EA68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5FA8DD6-D06C-46F1-B151-D119BD27C66D}">
  <ds:schemaRefs>
    <ds:schemaRef ds:uri="http://schemas.microsoft.com/office/2006/metadata/properties"/>
    <ds:schemaRef ds:uri="b4863681-c067-4c62-bc75-95bf3ac03d16"/>
  </ds:schemaRefs>
</ds:datastoreItem>
</file>

<file path=customXml/itemProps3.xml><?xml version="1.0" encoding="utf-8"?>
<ds:datastoreItem xmlns:ds="http://schemas.openxmlformats.org/officeDocument/2006/customXml" ds:itemID="{24171CF2-0674-4DF7-AB8D-360CA994E30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4863681-c067-4c62-bc75-95bf3ac03d1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37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Constantia</vt:lpstr>
      <vt:lpstr>Times New Roman</vt:lpstr>
      <vt:lpstr>Wingdings 2</vt:lpstr>
      <vt:lpstr>Flow</vt:lpstr>
      <vt:lpstr>Status Meeting</vt:lpstr>
      <vt:lpstr>How Are We Doing?</vt:lpstr>
      <vt:lpstr>Organizational Overview</vt:lpstr>
      <vt:lpstr>Key Spending Areas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2010-10-12T17:53:45Z</dcterms:created>
  <dcterms:modified xsi:type="dcterms:W3CDTF">2024-10-08T10:20:00Z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0x01010074B8244152D6854C98412FF9FD386EE7</vt:lpwstr>
  </property>
</Properties>
</file>