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4"/>
  </p:sldMasterIdLst>
  <p:notesMasterIdLst>
    <p:notesMasterId r:id="rId9"/>
  </p:notesMasterIdLst>
  <p:handoutMasterIdLst>
    <p:handoutMasterId r:id="rId10"/>
  </p:handoutMasterIdLst>
  <p:sldIdLst>
    <p:sldId id="269" r:id="rId5"/>
    <p:sldId id="281" r:id="rId6"/>
    <p:sldId id="282" r:id="rId7"/>
    <p:sldId id="279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9" autoAdjust="0"/>
    <p:restoredTop sz="94660"/>
  </p:normalViewPr>
  <p:slideViewPr>
    <p:cSldViewPr>
      <p:cViewPr varScale="1">
        <p:scale>
          <a:sx n="108" d="100"/>
          <a:sy n="108" d="100"/>
        </p:scale>
        <p:origin x="630" y="10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0844-C266-46EC-A036-E1634F64C44A}" type="datetimeFigureOut">
              <a:rPr lang="en-US"/>
              <a:t>08/Oct/2024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088AA-226D-4237-A99F-5C4B97F43BA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13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08BCD-7B2F-4BCE-87AF-5D67EFFE4D17}" type="datetimeFigureOut">
              <a:rPr lang="en-US"/>
              <a:t>08/Oct/2024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A1353-EEA5-436B-AB14-1D84B195E66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067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0"/>
            <a:ext cx="12188823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ound Single Corner Rectangle 7"/>
          <p:cNvSpPr/>
          <p:nvPr/>
        </p:nvSpPr>
        <p:spPr bwMode="ltGray">
          <a:xfrm rot="10800000" flipH="1" flipV="1">
            <a:off x="6926759" y="228598"/>
            <a:ext cx="5035054" cy="5715002"/>
          </a:xfrm>
          <a:prstGeom prst="round1Rect">
            <a:avLst>
              <a:gd name="adj" fmla="val 58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3"/>
            <a:ext cx="6926756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703718"/>
            <a:ext cx="5791200" cy="37338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5014" y="3429000"/>
            <a:ext cx="4572000" cy="1905000"/>
          </a:xfr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08/Oct/2024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7466013" y="3"/>
            <a:ext cx="47228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151" y="234351"/>
            <a:ext cx="3773863" cy="46424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sz="44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pPr lvl="0">
              <a:lnSpc>
                <a:spcPct val="80000"/>
              </a:lnSpc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2936" y="5029200"/>
            <a:ext cx="3782586" cy="914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917-CE56-4645-8050-1555FA0B180B}" type="datetimeFigureOut">
              <a:rPr lang="en-US"/>
              <a:pPr/>
              <a:t>08/Oct/2024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4DA2-3CE4-45BB-9F6F-628A0CFBDBF9}" type="slidenum">
              <a:rPr/>
              <a:pPr/>
              <a:t>‹#›</a:t>
            </a:fld>
            <a:endParaRPr/>
          </a:p>
        </p:txBody>
      </p:sp>
      <p:sp>
        <p:nvSpPr>
          <p:cNvPr id="21" name="Round Single Corner Rectangle 20"/>
          <p:cNvSpPr/>
          <p:nvPr/>
        </p:nvSpPr>
        <p:spPr bwMode="ltGray">
          <a:xfrm rot="10800000" flipV="1">
            <a:off x="227013" y="234351"/>
            <a:ext cx="7238999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57198" y="465283"/>
            <a:ext cx="6780215" cy="5249717"/>
          </a:xfrm>
          <a:prstGeom prst="round1Rect">
            <a:avLst>
              <a:gd name="adj" fmla="val 4287"/>
            </a:avLst>
          </a:prstGeo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8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371600">
              <a:defRPr/>
            </a:lvl6pPr>
            <a:lvl7pPr marL="1600200">
              <a:defRPr/>
            </a:lvl7pPr>
            <a:lvl8pPr marL="1828800">
              <a:defRPr baseline="0"/>
            </a:lvl8pPr>
            <a:lvl9pPr marL="205740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08/Oct/2024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582613"/>
            <a:ext cx="8183562" cy="5589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08/Oct/2024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05974" y="582613"/>
            <a:ext cx="1951037" cy="5589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08/Oct/2024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3"/>
            <a:ext cx="5180012" cy="6172197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14400"/>
            <a:ext cx="4190999" cy="38862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799" y="4953000"/>
            <a:ext cx="4201213" cy="990599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08/Oct/2024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80013" y="228600"/>
            <a:ext cx="6781800" cy="5715000"/>
          </a:xfrm>
          <a:prstGeom prst="round1Rect">
            <a:avLst>
              <a:gd name="adj" fmla="val 5636"/>
            </a:avLst>
          </a:prstGeom>
          <a:solidFill>
            <a:schemeClr val="bg2"/>
          </a:solidFill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71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876"/>
            <a:ext cx="12188952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451144" y="0"/>
            <a:ext cx="4737681" cy="64770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V="1">
            <a:off x="219973" y="234351"/>
            <a:ext cx="7237410" cy="60140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6477000"/>
            <a:ext cx="121889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5638801" cy="4191000"/>
          </a:xfrm>
        </p:spPr>
        <p:txBody>
          <a:bodyPr anchor="b">
            <a:no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5029200"/>
            <a:ext cx="5638800" cy="9144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08/Oct/2024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981200"/>
            <a:ext cx="4648201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1" y="1981200"/>
            <a:ext cx="4648203" cy="4191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08/Oct/2024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 baseline="0"/>
            </a:lvl8pPr>
            <a:lvl9pPr marL="205740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2" y="1981200"/>
            <a:ext cx="4645152" cy="7620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2" y="2819400"/>
            <a:ext cx="4645152" cy="3352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143000">
              <a:defRPr sz="1600"/>
            </a:lvl5pPr>
            <a:lvl6pPr marL="1371600">
              <a:defRPr sz="1600"/>
            </a:lvl6pPr>
            <a:lvl7pPr marL="1600200">
              <a:defRPr sz="1600"/>
            </a:lvl7pPr>
            <a:lvl8pPr marL="18288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08/Oct/2024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08/Oct/2024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08/Oct/2024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2200"/>
            <a:ext cx="1218895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" y="0"/>
            <a:ext cx="12188952" cy="61722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 bwMode="ltGray">
          <a:xfrm rot="10800000" flipH="1" flipV="1">
            <a:off x="4722814" y="234351"/>
            <a:ext cx="7237538" cy="5709249"/>
          </a:xfrm>
          <a:prstGeom prst="round1Rect">
            <a:avLst>
              <a:gd name="adj" fmla="val 58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1"/>
            <a:ext cx="4722811" cy="6172200"/>
          </a:xfrm>
          <a:prstGeom prst="rect">
            <a:avLst/>
          </a:prstGeom>
          <a:solidFill>
            <a:schemeClr val="accent1">
              <a:lumMod val="75000"/>
              <a:alpha val="32157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197" y="234351"/>
            <a:ext cx="3773863" cy="46424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983" y="5029199"/>
            <a:ext cx="3782586" cy="9144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/>
              <a:pPr/>
              <a:t>08/Oct/2024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139" y="465285"/>
            <a:ext cx="6786614" cy="524971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77000"/>
            <a:ext cx="11960352" cy="381000"/>
          </a:xfrm>
          <a:prstGeom prst="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960352" y="6477000"/>
            <a:ext cx="228473" cy="381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12188825" cy="6477000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10" name="Round Single Corner Rectangle 9"/>
          <p:cNvSpPr/>
          <p:nvPr/>
        </p:nvSpPr>
        <p:spPr>
          <a:xfrm>
            <a:off x="0" y="228600"/>
            <a:ext cx="11961877" cy="6248400"/>
          </a:xfrm>
          <a:prstGeom prst="round1Rect">
            <a:avLst>
              <a:gd name="adj" fmla="val 458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563562"/>
            <a:ext cx="9601200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981200"/>
            <a:ext cx="9601202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3811" y="6248400"/>
            <a:ext cx="1091459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E36636D-D922-432D-A958-524484B5923D}" type="datetimeFigureOut">
              <a:rPr lang="en-US"/>
              <a:pPr/>
              <a:t>08/Oct/2024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248400"/>
            <a:ext cx="7467598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1" y="6248400"/>
            <a:ext cx="762003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33" r:id="rId10"/>
    <p:sldLayoutId id="2147483730" r:id="rId11"/>
    <p:sldLayoutId id="214748373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Gardening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in harmony with the world around you</a:t>
            </a:r>
          </a:p>
        </p:txBody>
      </p:sp>
      <p:pic>
        <p:nvPicPr>
          <p:cNvPr id="5" name="Picture Placeholder 4" descr="Bottom half of woman in jeans with gardening gloves and rake standing next to metal bucket filled with leaves" title="Sample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083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Appropriate to land</a:t>
            </a:r>
          </a:p>
          <a:p>
            <a:r>
              <a:rPr lang="en-US" sz="3600" dirty="0"/>
              <a:t>Appropriate to climate</a:t>
            </a:r>
          </a:p>
          <a:p>
            <a:r>
              <a:rPr lang="en-US" sz="3600" dirty="0"/>
              <a:t>Sustainable</a:t>
            </a:r>
          </a:p>
        </p:txBody>
      </p:sp>
    </p:spTree>
    <p:extLst>
      <p:ext uri="{BB962C8B-B14F-4D97-AF65-F5344CB8AC3E}">
        <p14:creationId xmlns:p14="http://schemas.microsoft.com/office/powerpoint/2010/main" val="318647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Encourages diversity</a:t>
            </a:r>
          </a:p>
          <a:p>
            <a:r>
              <a:rPr lang="en-US" sz="3600" dirty="0"/>
              <a:t>Attracts pollinators</a:t>
            </a:r>
          </a:p>
          <a:p>
            <a:r>
              <a:rPr lang="en-US" sz="3600" dirty="0"/>
              <a:t>Attracts birds</a:t>
            </a:r>
          </a:p>
        </p:txBody>
      </p:sp>
    </p:spTree>
    <p:extLst>
      <p:ext uri="{BB962C8B-B14F-4D97-AF65-F5344CB8AC3E}">
        <p14:creationId xmlns:p14="http://schemas.microsoft.com/office/powerpoint/2010/main" val="3589463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Garden Residents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000" l="10381" r="869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0" r="6950"/>
          <a:stretch>
            <a:fillRect/>
          </a:stretch>
        </p:blipFill>
        <p:spPr>
          <a:xfrm flipH="1">
            <a:off x="4265611" y="3527924"/>
            <a:ext cx="3119940" cy="2415676"/>
          </a:xfrm>
          <a:prstGeom prst="round1Rect">
            <a:avLst>
              <a:gd name="adj" fmla="val 4287"/>
            </a:avLst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987" y="295089"/>
            <a:ext cx="2669404" cy="1766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089"/>
            <a:ext cx="3657600" cy="2773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6" b="89785" l="10000" r="97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039" y="3675888"/>
            <a:ext cx="3657600" cy="22677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72" y="669620"/>
            <a:ext cx="2024618" cy="20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2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co Living 16x9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coLiving">
      <a:dk1>
        <a:srgbClr val="404040"/>
      </a:dk1>
      <a:lt1>
        <a:sysClr val="window" lastClr="FFFFFF"/>
      </a:lt1>
      <a:dk2>
        <a:srgbClr val="000000"/>
      </a:dk2>
      <a:lt2>
        <a:srgbClr val="F5EECF"/>
      </a:lt2>
      <a:accent1>
        <a:srgbClr val="488E4A"/>
      </a:accent1>
      <a:accent2>
        <a:srgbClr val="6595BC"/>
      </a:accent2>
      <a:accent3>
        <a:srgbClr val="CB6933"/>
      </a:accent3>
      <a:accent4>
        <a:srgbClr val="D4BC49"/>
      </a:accent4>
      <a:accent5>
        <a:srgbClr val="8F5C31"/>
      </a:accent5>
      <a:accent6>
        <a:srgbClr val="6E7588"/>
      </a:accent6>
      <a:hlink>
        <a:srgbClr val="B1754C"/>
      </a:hlink>
      <a:folHlink>
        <a:srgbClr val="6595BC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coLiving_16x9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miter lim="800000"/>
        </a:ln>
        <a:ln w="28575" cap="flat" cmpd="sng" algn="ctr">
          <a:solidFill>
            <a:schemeClr val="phClr"/>
          </a:solidFill>
          <a:miter lim="800000"/>
        </a:ln>
        <a:ln w="41275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9999" dist="23000" dir="5400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dir="540000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 xmlns="b4863681-c067-4c62-bc75-95bf3ac03d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9F7B5-32C6-4C41-8614-6441557FB31C}">
  <ds:schemaRefs>
    <ds:schemaRef ds:uri="http://schemas.microsoft.com/office/2006/metadata/properties"/>
    <ds:schemaRef ds:uri="http://schemas.microsoft.com/office/infopath/2007/PartnerControls"/>
    <ds:schemaRef ds:uri="b4863681-c067-4c62-bc75-95bf3ac03d16"/>
  </ds:schemaRefs>
</ds:datastoreItem>
</file>

<file path=customXml/itemProps2.xml><?xml version="1.0" encoding="utf-8"?>
<ds:datastoreItem xmlns:ds="http://schemas.openxmlformats.org/officeDocument/2006/customXml" ds:itemID="{7D403D1F-6ABC-4706-975B-02355FD41B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EE1B0D-0333-4F6E-A3D9-5E27ACF18E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Natural living presentation (widescreen)</Template>
  <TotalTime>0</TotalTime>
  <Words>27</Words>
  <Application>Microsoft Office PowerPoint</Application>
  <PresentationFormat>Custom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Cambria</vt:lpstr>
      <vt:lpstr>Eco Living 16x9</vt:lpstr>
      <vt:lpstr>Natural Gardening</vt:lpstr>
      <vt:lpstr>Criteria</vt:lpstr>
      <vt:lpstr>Results</vt:lpstr>
      <vt:lpstr>Garden Residents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2013-09-11T01:21:00Z</dcterms:created>
  <dcterms:modified xsi:type="dcterms:W3CDTF">2024-10-08T10:19:40Z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TC028010969991</vt:lpwstr>
  </property>
  <property fmtid="{D5CDD505-2E9C-101B-9397-08002B2CF9AE}" pid="3" name="ContentTypeId">
    <vt:lpwstr>0x01010074B8244152D6854C98412FF9FD386EE7</vt:lpwstr>
  </property>
</Properties>
</file>