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81" r:id="rId2"/>
    <p:sldId id="325" r:id="rId3"/>
    <p:sldId id="347" r:id="rId4"/>
    <p:sldId id="353" r:id="rId5"/>
    <p:sldId id="350" r:id="rId6"/>
    <p:sldId id="351" r:id="rId7"/>
    <p:sldId id="352" r:id="rId8"/>
    <p:sldId id="390" r:id="rId9"/>
    <p:sldId id="355" r:id="rId10"/>
    <p:sldId id="356" r:id="rId11"/>
    <p:sldId id="357" r:id="rId12"/>
    <p:sldId id="358" r:id="rId13"/>
    <p:sldId id="359" r:id="rId14"/>
    <p:sldId id="360" r:id="rId15"/>
    <p:sldId id="362" r:id="rId16"/>
    <p:sldId id="366" r:id="rId17"/>
    <p:sldId id="361" r:id="rId18"/>
    <p:sldId id="363" r:id="rId19"/>
    <p:sldId id="364" r:id="rId20"/>
    <p:sldId id="368" r:id="rId21"/>
    <p:sldId id="365" r:id="rId22"/>
    <p:sldId id="384" r:id="rId23"/>
    <p:sldId id="385" r:id="rId24"/>
    <p:sldId id="369" r:id="rId25"/>
    <p:sldId id="370" r:id="rId26"/>
    <p:sldId id="389"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6" r:id="rId41"/>
    <p:sldId id="38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8F6D58-9320-4A75-BF72-3B7D4A8E6726}"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en-US"/>
        </a:p>
      </dgm:t>
    </dgm:pt>
    <dgm:pt modelId="{45A7D8DF-5E4F-4BBE-9F89-1293D92A5B79}">
      <dgm:prSet phldrT="[Text]" phldr="1"/>
      <dgm:spPr/>
      <dgm:t>
        <a:bodyPr/>
        <a:lstStyle/>
        <a:p>
          <a:endParaRPr lang="en-US" dirty="0"/>
        </a:p>
      </dgm:t>
    </dgm:pt>
    <dgm:pt modelId="{2B68A908-5100-473E-9CF4-DD44A350A8AF}" type="parTrans" cxnId="{11257ED4-83B3-42D6-8367-CEDBF1B46F4C}">
      <dgm:prSet/>
      <dgm:spPr/>
      <dgm:t>
        <a:bodyPr/>
        <a:lstStyle/>
        <a:p>
          <a:endParaRPr lang="en-US"/>
        </a:p>
      </dgm:t>
    </dgm:pt>
    <dgm:pt modelId="{286B1BF4-5ECE-4A20-8F57-15982DA2E750}" type="sibTrans" cxnId="{11257ED4-83B3-42D6-8367-CEDBF1B46F4C}">
      <dgm:prSet/>
      <dgm:spPr/>
      <dgm:t>
        <a:bodyPr/>
        <a:lstStyle/>
        <a:p>
          <a:endParaRPr lang="en-US"/>
        </a:p>
      </dgm:t>
    </dgm:pt>
    <dgm:pt modelId="{B471B94A-FBF6-4193-8E86-DC3260D11564}">
      <dgm:prSet phldrT="[Text]"/>
      <dgm:spPr>
        <a:scene3d>
          <a:camera prst="orthographicFront">
            <a:rot lat="0" lon="0" rev="0"/>
          </a:camera>
          <a:lightRig rig="contrasting" dir="t">
            <a:rot lat="0" lon="0" rev="1500000"/>
          </a:lightRig>
        </a:scene3d>
        <a:sp3d prstMaterial="metal">
          <a:bevelT w="88900" h="88900"/>
        </a:sp3d>
      </dgm:spPr>
      <dgm:t>
        <a:bodyPr/>
        <a:lstStyle/>
        <a:p>
          <a:r>
            <a:rPr lang="en-US" b="1" dirty="0" err="1"/>
            <a:t>Phần</a:t>
          </a:r>
          <a:r>
            <a:rPr lang="en-US" b="1" dirty="0"/>
            <a:t> </a:t>
          </a:r>
          <a:r>
            <a:rPr lang="en-US" b="1" dirty="0" err="1"/>
            <a:t>cứng</a:t>
          </a:r>
          <a:endParaRPr lang="en-US" b="1" dirty="0"/>
        </a:p>
        <a:p>
          <a:r>
            <a:rPr lang="en-US" b="1" dirty="0"/>
            <a:t>(Hardware)</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A88C888-2D71-4775-BD18-A8E7345BA7A7}" type="parTrans" cxnId="{154F14FF-07FE-49A7-BA2D-6D70935FD1C5}">
      <dgm:prSet>
        <dgm:style>
          <a:lnRef idx="1">
            <a:schemeClr val="dk1"/>
          </a:lnRef>
          <a:fillRef idx="0">
            <a:schemeClr val="dk1"/>
          </a:fillRef>
          <a:effectRef idx="0">
            <a:schemeClr val="dk1"/>
          </a:effectRef>
          <a:fontRef idx="minor">
            <a:schemeClr val="tx1"/>
          </a:fontRef>
        </dgm:style>
      </dgm:prSet>
      <dgm:spPr>
        <a:ln w="38100">
          <a:headEnd type="none" w="med" len="med"/>
          <a:tailEnd type="arrow" w="med" len="med"/>
        </a:ln>
      </dgm:spPr>
      <dgm:t>
        <a:bodyPr/>
        <a:lstStyle/>
        <a:p>
          <a:endParaRPr lang="en-US"/>
        </a:p>
      </dgm:t>
    </dgm:pt>
    <dgm:pt modelId="{6BC294AB-F486-4BFA-8B6C-753049B39372}" type="sibTrans" cxnId="{154F14FF-07FE-49A7-BA2D-6D70935FD1C5}">
      <dgm:prSet/>
      <dgm:spPr/>
      <dgm:t>
        <a:bodyPr/>
        <a:lstStyle/>
        <a:p>
          <a:endParaRPr lang="en-US"/>
        </a:p>
      </dgm:t>
    </dgm:pt>
    <dgm:pt modelId="{03515DE2-7E31-4104-AEC5-E82C4CF5FFFC}">
      <dgm:prSet phldrT="[Text]" custT="1"/>
      <dgm:spPr>
        <a:scene3d>
          <a:camera prst="orthographicFront">
            <a:rot lat="0" lon="0" rev="0"/>
          </a:camera>
          <a:lightRig rig="contrasting" dir="t">
            <a:rot lat="0" lon="0" rev="1500000"/>
          </a:lightRig>
        </a:scene3d>
        <a:sp3d prstMaterial="metal">
          <a:bevelT w="88900" h="88900"/>
        </a:sp3d>
      </dgm:spPr>
      <dgm:t>
        <a:bodyPr/>
        <a:lstStyle/>
        <a:p>
          <a:r>
            <a:rPr lang="en-US" sz="2800" b="1"/>
            <a:t>Phần mềm</a:t>
          </a:r>
        </a:p>
        <a:p>
          <a:r>
            <a:rPr lang="en-US" sz="2800" b="1"/>
            <a:t>(Software)</a:t>
          </a:r>
          <a:endParaRPr lang="en-US" sz="2800" b="1"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69BD8B45-62F0-45A1-AD15-A1201453D377}" type="parTrans" cxnId="{E076762D-85AF-4AE9-B0A6-21FBA7C68C6D}">
      <dgm:prSet>
        <dgm:style>
          <a:lnRef idx="1">
            <a:schemeClr val="dk1"/>
          </a:lnRef>
          <a:fillRef idx="0">
            <a:schemeClr val="dk1"/>
          </a:fillRef>
          <a:effectRef idx="0">
            <a:schemeClr val="dk1"/>
          </a:effectRef>
          <a:fontRef idx="minor">
            <a:schemeClr val="tx1"/>
          </a:fontRef>
        </dgm:style>
      </dgm:prSet>
      <dgm:spPr>
        <a:ln w="28575">
          <a:headEnd type="none" w="med" len="med"/>
          <a:tailEnd type="arrow" w="med" len="med"/>
        </a:ln>
      </dgm:spPr>
      <dgm:t>
        <a:bodyPr/>
        <a:lstStyle/>
        <a:p>
          <a:endParaRPr lang="en-US"/>
        </a:p>
      </dgm:t>
    </dgm:pt>
    <dgm:pt modelId="{6CC934FB-9F09-4857-A14F-B005ED4CB6B8}" type="sibTrans" cxnId="{E076762D-85AF-4AE9-B0A6-21FBA7C68C6D}">
      <dgm:prSet/>
      <dgm:spPr/>
      <dgm:t>
        <a:bodyPr/>
        <a:lstStyle/>
        <a:p>
          <a:endParaRPr lang="en-US"/>
        </a:p>
      </dgm:t>
    </dgm:pt>
    <dgm:pt modelId="{6A3B12FF-BE46-4FC8-AFA0-08D77337E8AE}" type="pres">
      <dgm:prSet presAssocID="{B28F6D58-9320-4A75-BF72-3B7D4A8E6726}" presName="diagram" presStyleCnt="0">
        <dgm:presLayoutVars>
          <dgm:chPref val="1"/>
          <dgm:dir/>
          <dgm:animOne val="branch"/>
          <dgm:animLvl val="lvl"/>
          <dgm:resizeHandles val="exact"/>
        </dgm:presLayoutVars>
      </dgm:prSet>
      <dgm:spPr/>
    </dgm:pt>
    <dgm:pt modelId="{48F41C55-7671-4680-88B6-2121712B0380}" type="pres">
      <dgm:prSet presAssocID="{45A7D8DF-5E4F-4BBE-9F89-1293D92A5B79}" presName="root1" presStyleCnt="0"/>
      <dgm:spPr/>
    </dgm:pt>
    <dgm:pt modelId="{A769491D-5E37-49CB-BF9C-0000A49C5ABD}" type="pres">
      <dgm:prSet presAssocID="{45A7D8DF-5E4F-4BBE-9F89-1293D92A5B79}" presName="LevelOneTextNode" presStyleLbl="node0" presStyleIdx="0" presStyleCnt="1" custScaleX="84904" custScaleY="125841">
        <dgm:presLayoutVars>
          <dgm:chPref val="3"/>
        </dgm:presLayoutVars>
      </dgm:prSet>
      <dgm:spPr/>
    </dgm:pt>
    <dgm:pt modelId="{A56E4BDF-4615-408C-9F13-9DCE0E906F0D}" type="pres">
      <dgm:prSet presAssocID="{45A7D8DF-5E4F-4BBE-9F89-1293D92A5B79}" presName="level2hierChild" presStyleCnt="0"/>
      <dgm:spPr/>
    </dgm:pt>
    <dgm:pt modelId="{76E0F0AE-CC40-4323-A2DA-11FF8B8F7305}" type="pres">
      <dgm:prSet presAssocID="{EA88C888-2D71-4775-BD18-A8E7345BA7A7}" presName="conn2-1" presStyleLbl="parChTrans1D2" presStyleIdx="0" presStyleCnt="2"/>
      <dgm:spPr/>
    </dgm:pt>
    <dgm:pt modelId="{7BCB9819-C7E0-465C-BA21-FEFC44D5EAAC}" type="pres">
      <dgm:prSet presAssocID="{EA88C888-2D71-4775-BD18-A8E7345BA7A7}" presName="connTx" presStyleLbl="parChTrans1D2" presStyleIdx="0" presStyleCnt="2"/>
      <dgm:spPr/>
    </dgm:pt>
    <dgm:pt modelId="{769C8865-E187-479F-8E8E-AA4097CA99BD}" type="pres">
      <dgm:prSet presAssocID="{B471B94A-FBF6-4193-8E86-DC3260D11564}" presName="root2" presStyleCnt="0"/>
      <dgm:spPr/>
    </dgm:pt>
    <dgm:pt modelId="{26AEBCA3-36D6-40BC-A88B-01ACB4552EA6}" type="pres">
      <dgm:prSet presAssocID="{B471B94A-FBF6-4193-8E86-DC3260D11564}" presName="LevelTwoTextNode" presStyleLbl="node2" presStyleIdx="0" presStyleCnt="2" custScaleX="98983" custScaleY="120628" custLinFactNeighborX="-330" custLinFactNeighborY="-970">
        <dgm:presLayoutVars>
          <dgm:chPref val="3"/>
        </dgm:presLayoutVars>
      </dgm:prSet>
      <dgm:spPr>
        <a:prstGeom prst="irregularSeal2">
          <a:avLst/>
        </a:prstGeom>
      </dgm:spPr>
    </dgm:pt>
    <dgm:pt modelId="{890C482D-C705-4678-A967-E124A1D707DE}" type="pres">
      <dgm:prSet presAssocID="{B471B94A-FBF6-4193-8E86-DC3260D11564}" presName="level3hierChild" presStyleCnt="0"/>
      <dgm:spPr/>
    </dgm:pt>
    <dgm:pt modelId="{AAE9B070-FC83-4D6B-965A-DEC449B19BC4}" type="pres">
      <dgm:prSet presAssocID="{69BD8B45-62F0-45A1-AD15-A1201453D377}" presName="conn2-1" presStyleLbl="parChTrans1D2" presStyleIdx="1" presStyleCnt="2"/>
      <dgm:spPr/>
    </dgm:pt>
    <dgm:pt modelId="{F49FE20A-EFE3-4DD7-BB17-BBA3374FD7D4}" type="pres">
      <dgm:prSet presAssocID="{69BD8B45-62F0-45A1-AD15-A1201453D377}" presName="connTx" presStyleLbl="parChTrans1D2" presStyleIdx="1" presStyleCnt="2"/>
      <dgm:spPr/>
    </dgm:pt>
    <dgm:pt modelId="{8D69C4A8-9A8F-4BC5-A383-292EF98CA431}" type="pres">
      <dgm:prSet presAssocID="{03515DE2-7E31-4104-AEC5-E82C4CF5FFFC}" presName="root2" presStyleCnt="0"/>
      <dgm:spPr/>
    </dgm:pt>
    <dgm:pt modelId="{60E59C38-6237-4E40-9572-9AE2709D5EA8}" type="pres">
      <dgm:prSet presAssocID="{03515DE2-7E31-4104-AEC5-E82C4CF5FFFC}" presName="LevelTwoTextNode" presStyleLbl="node2" presStyleIdx="1" presStyleCnt="2" custScaleX="92693" custScaleY="81058" custLinFactNeighborX="-2415" custLinFactNeighborY="-22600">
        <dgm:presLayoutVars>
          <dgm:chPref val="3"/>
        </dgm:presLayoutVars>
      </dgm:prSet>
      <dgm:spPr>
        <a:prstGeom prst="cloudCallout">
          <a:avLst/>
        </a:prstGeom>
      </dgm:spPr>
    </dgm:pt>
    <dgm:pt modelId="{53577006-A7E0-4C4A-B348-4BDC0AD8B4A5}" type="pres">
      <dgm:prSet presAssocID="{03515DE2-7E31-4104-AEC5-E82C4CF5FFFC}" presName="level3hierChild" presStyleCnt="0"/>
      <dgm:spPr/>
    </dgm:pt>
  </dgm:ptLst>
  <dgm:cxnLst>
    <dgm:cxn modelId="{79F1FA1D-538F-4AEA-99BD-BD76785C609B}" type="presOf" srcId="{03515DE2-7E31-4104-AEC5-E82C4CF5FFFC}" destId="{60E59C38-6237-4E40-9572-9AE2709D5EA8}" srcOrd="0" destOrd="0" presId="urn:microsoft.com/office/officeart/2005/8/layout/hierarchy2"/>
    <dgm:cxn modelId="{C0F0BD2C-409B-49DD-AA9C-072EBE95C5CA}" type="presOf" srcId="{EA88C888-2D71-4775-BD18-A8E7345BA7A7}" destId="{7BCB9819-C7E0-465C-BA21-FEFC44D5EAAC}" srcOrd="1" destOrd="0" presId="urn:microsoft.com/office/officeart/2005/8/layout/hierarchy2"/>
    <dgm:cxn modelId="{E076762D-85AF-4AE9-B0A6-21FBA7C68C6D}" srcId="{45A7D8DF-5E4F-4BBE-9F89-1293D92A5B79}" destId="{03515DE2-7E31-4104-AEC5-E82C4CF5FFFC}" srcOrd="1" destOrd="0" parTransId="{69BD8B45-62F0-45A1-AD15-A1201453D377}" sibTransId="{6CC934FB-9F09-4857-A14F-B005ED4CB6B8}"/>
    <dgm:cxn modelId="{7E2FA245-A6DC-4CF1-9F4E-2D12408B45D1}" type="presOf" srcId="{B28F6D58-9320-4A75-BF72-3B7D4A8E6726}" destId="{6A3B12FF-BE46-4FC8-AFA0-08D77337E8AE}" srcOrd="0" destOrd="0" presId="urn:microsoft.com/office/officeart/2005/8/layout/hierarchy2"/>
    <dgm:cxn modelId="{274AF66B-6D24-4578-8871-88C5F306426D}" type="presOf" srcId="{69BD8B45-62F0-45A1-AD15-A1201453D377}" destId="{AAE9B070-FC83-4D6B-965A-DEC449B19BC4}" srcOrd="0" destOrd="0" presId="urn:microsoft.com/office/officeart/2005/8/layout/hierarchy2"/>
    <dgm:cxn modelId="{48A51D4F-ABB3-4BAA-A551-52BA23FEF474}" type="presOf" srcId="{B471B94A-FBF6-4193-8E86-DC3260D11564}" destId="{26AEBCA3-36D6-40BC-A88B-01ACB4552EA6}" srcOrd="0" destOrd="0" presId="urn:microsoft.com/office/officeart/2005/8/layout/hierarchy2"/>
    <dgm:cxn modelId="{39666770-7811-4411-B80E-4793C52C8695}" type="presOf" srcId="{45A7D8DF-5E4F-4BBE-9F89-1293D92A5B79}" destId="{A769491D-5E37-49CB-BF9C-0000A49C5ABD}" srcOrd="0" destOrd="0" presId="urn:microsoft.com/office/officeart/2005/8/layout/hierarchy2"/>
    <dgm:cxn modelId="{05AA2EB6-C537-4F96-9C9D-45EBB39F57C8}" type="presOf" srcId="{69BD8B45-62F0-45A1-AD15-A1201453D377}" destId="{F49FE20A-EFE3-4DD7-BB17-BBA3374FD7D4}" srcOrd="1" destOrd="0" presId="urn:microsoft.com/office/officeart/2005/8/layout/hierarchy2"/>
    <dgm:cxn modelId="{11257ED4-83B3-42D6-8367-CEDBF1B46F4C}" srcId="{B28F6D58-9320-4A75-BF72-3B7D4A8E6726}" destId="{45A7D8DF-5E4F-4BBE-9F89-1293D92A5B79}" srcOrd="0" destOrd="0" parTransId="{2B68A908-5100-473E-9CF4-DD44A350A8AF}" sibTransId="{286B1BF4-5ECE-4A20-8F57-15982DA2E750}"/>
    <dgm:cxn modelId="{037218FA-AAF4-4C00-AB1E-2EA6D87B7552}" type="presOf" srcId="{EA88C888-2D71-4775-BD18-A8E7345BA7A7}" destId="{76E0F0AE-CC40-4323-A2DA-11FF8B8F7305}" srcOrd="0" destOrd="0" presId="urn:microsoft.com/office/officeart/2005/8/layout/hierarchy2"/>
    <dgm:cxn modelId="{154F14FF-07FE-49A7-BA2D-6D70935FD1C5}" srcId="{45A7D8DF-5E4F-4BBE-9F89-1293D92A5B79}" destId="{B471B94A-FBF6-4193-8E86-DC3260D11564}" srcOrd="0" destOrd="0" parTransId="{EA88C888-2D71-4775-BD18-A8E7345BA7A7}" sibTransId="{6BC294AB-F486-4BFA-8B6C-753049B39372}"/>
    <dgm:cxn modelId="{F0EF09B6-8208-4FF7-BBA1-B3E9A673C53A}" type="presParOf" srcId="{6A3B12FF-BE46-4FC8-AFA0-08D77337E8AE}" destId="{48F41C55-7671-4680-88B6-2121712B0380}" srcOrd="0" destOrd="0" presId="urn:microsoft.com/office/officeart/2005/8/layout/hierarchy2"/>
    <dgm:cxn modelId="{3CC08955-E9D0-4AB1-A21E-6FE30BC57EAB}" type="presParOf" srcId="{48F41C55-7671-4680-88B6-2121712B0380}" destId="{A769491D-5E37-49CB-BF9C-0000A49C5ABD}" srcOrd="0" destOrd="0" presId="urn:microsoft.com/office/officeart/2005/8/layout/hierarchy2"/>
    <dgm:cxn modelId="{40F0E4B3-58C5-4687-890C-6822AEF73518}" type="presParOf" srcId="{48F41C55-7671-4680-88B6-2121712B0380}" destId="{A56E4BDF-4615-408C-9F13-9DCE0E906F0D}" srcOrd="1" destOrd="0" presId="urn:microsoft.com/office/officeart/2005/8/layout/hierarchy2"/>
    <dgm:cxn modelId="{833CC3DE-84CF-47A0-B591-2EE4241CFBB4}" type="presParOf" srcId="{A56E4BDF-4615-408C-9F13-9DCE0E906F0D}" destId="{76E0F0AE-CC40-4323-A2DA-11FF8B8F7305}" srcOrd="0" destOrd="0" presId="urn:microsoft.com/office/officeart/2005/8/layout/hierarchy2"/>
    <dgm:cxn modelId="{75081528-64A5-4229-BE82-501ADB7B1696}" type="presParOf" srcId="{76E0F0AE-CC40-4323-A2DA-11FF8B8F7305}" destId="{7BCB9819-C7E0-465C-BA21-FEFC44D5EAAC}" srcOrd="0" destOrd="0" presId="urn:microsoft.com/office/officeart/2005/8/layout/hierarchy2"/>
    <dgm:cxn modelId="{13CCB96E-BDE5-4F71-8755-FFD6D4D8F308}" type="presParOf" srcId="{A56E4BDF-4615-408C-9F13-9DCE0E906F0D}" destId="{769C8865-E187-479F-8E8E-AA4097CA99BD}" srcOrd="1" destOrd="0" presId="urn:microsoft.com/office/officeart/2005/8/layout/hierarchy2"/>
    <dgm:cxn modelId="{2A2E485D-C3E4-43C0-8238-23DB0754DF2B}" type="presParOf" srcId="{769C8865-E187-479F-8E8E-AA4097CA99BD}" destId="{26AEBCA3-36D6-40BC-A88B-01ACB4552EA6}" srcOrd="0" destOrd="0" presId="urn:microsoft.com/office/officeart/2005/8/layout/hierarchy2"/>
    <dgm:cxn modelId="{E418F0D5-1493-423C-94A7-F0BE1C9C8714}" type="presParOf" srcId="{769C8865-E187-479F-8E8E-AA4097CA99BD}" destId="{890C482D-C705-4678-A967-E124A1D707DE}" srcOrd="1" destOrd="0" presId="urn:microsoft.com/office/officeart/2005/8/layout/hierarchy2"/>
    <dgm:cxn modelId="{85F373E5-5A0C-4EE6-BB9C-411FA2799514}" type="presParOf" srcId="{A56E4BDF-4615-408C-9F13-9DCE0E906F0D}" destId="{AAE9B070-FC83-4D6B-965A-DEC449B19BC4}" srcOrd="2" destOrd="0" presId="urn:microsoft.com/office/officeart/2005/8/layout/hierarchy2"/>
    <dgm:cxn modelId="{8EB73989-C88A-42BF-9DCE-1786BF86A982}" type="presParOf" srcId="{AAE9B070-FC83-4D6B-965A-DEC449B19BC4}" destId="{F49FE20A-EFE3-4DD7-BB17-BBA3374FD7D4}" srcOrd="0" destOrd="0" presId="urn:microsoft.com/office/officeart/2005/8/layout/hierarchy2"/>
    <dgm:cxn modelId="{AECEF688-6DA4-4EEF-9118-B65A1DEDEBEE}" type="presParOf" srcId="{A56E4BDF-4615-408C-9F13-9DCE0E906F0D}" destId="{8D69C4A8-9A8F-4BC5-A383-292EF98CA431}" srcOrd="3" destOrd="0" presId="urn:microsoft.com/office/officeart/2005/8/layout/hierarchy2"/>
    <dgm:cxn modelId="{0F2AD412-4E88-448F-8901-F17E7C5DF01E}" type="presParOf" srcId="{8D69C4A8-9A8F-4BC5-A383-292EF98CA431}" destId="{60E59C38-6237-4E40-9572-9AE2709D5EA8}" srcOrd="0" destOrd="0" presId="urn:microsoft.com/office/officeart/2005/8/layout/hierarchy2"/>
    <dgm:cxn modelId="{9E6CB0C8-0062-4011-82B7-1E4DB1AADD59}" type="presParOf" srcId="{8D69C4A8-9A8F-4BC5-A383-292EF98CA431}" destId="{53577006-A7E0-4C4A-B348-4BDC0AD8B4A5}" srcOrd="1" destOrd="0" presId="urn:microsoft.com/office/officeart/2005/8/layout/hierarchy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60DF51-CB15-4D9C-A1CA-349ABB6312F0}" type="doc">
      <dgm:prSet loTypeId="urn:microsoft.com/office/officeart/2005/8/layout/hList1" loCatId="list" qsTypeId="urn:microsoft.com/office/officeart/2005/8/quickstyle/3d2" qsCatId="3D" csTypeId="urn:microsoft.com/office/officeart/2005/8/colors/accent0_3" csCatId="mainScheme" phldr="1"/>
      <dgm:spPr/>
      <dgm:t>
        <a:bodyPr/>
        <a:lstStyle/>
        <a:p>
          <a:endParaRPr lang="en-US"/>
        </a:p>
      </dgm:t>
    </dgm:pt>
    <dgm:pt modelId="{87E23E30-23F6-4F15-A245-34C4805109D2}">
      <dgm:prSet custT="1"/>
      <dgm:spPr/>
      <dgm:t>
        <a:bodyPr/>
        <a:lstStyle/>
        <a:p>
          <a:pPr algn="l"/>
          <a:r>
            <a:rPr lang="en-US" sz="3200" b="1" dirty="0" err="1"/>
            <a:t>Thiết</a:t>
          </a:r>
          <a:r>
            <a:rPr lang="en-US" sz="3200" b="1" dirty="0"/>
            <a:t> </a:t>
          </a:r>
          <a:r>
            <a:rPr lang="en-US" sz="3200" b="1" dirty="0" err="1"/>
            <a:t>bị</a:t>
          </a:r>
          <a:r>
            <a:rPr lang="en-US" sz="3200" b="1" dirty="0"/>
            <a:t> l</a:t>
          </a:r>
          <a:r>
            <a:rPr lang="vi-VN" sz="3200" b="1" dirty="0"/>
            <a:t>ư</a:t>
          </a:r>
          <a:r>
            <a:rPr lang="en-US" sz="3200" b="1" dirty="0"/>
            <a:t>u </a:t>
          </a:r>
          <a:r>
            <a:rPr lang="en-US" sz="3200" b="1" dirty="0" err="1"/>
            <a:t>trữ</a:t>
          </a:r>
          <a:r>
            <a:rPr lang="en-US" sz="3200" b="1" dirty="0"/>
            <a:t>: </a:t>
          </a:r>
          <a:r>
            <a:rPr lang="en-US" sz="3200" dirty="0" err="1"/>
            <a:t>lưu</a:t>
          </a:r>
          <a:r>
            <a:rPr lang="en-US" sz="3200" dirty="0"/>
            <a:t> </a:t>
          </a:r>
          <a:r>
            <a:rPr lang="en-US" sz="3200" dirty="0" err="1"/>
            <a:t>trữ</a:t>
          </a:r>
          <a:r>
            <a:rPr lang="en-US" sz="3200" dirty="0"/>
            <a:t> </a:t>
          </a:r>
          <a:r>
            <a:rPr lang="en-US" sz="3200" dirty="0" err="1"/>
            <a:t>dữ</a:t>
          </a:r>
          <a:r>
            <a:rPr lang="en-US" sz="3200" dirty="0"/>
            <a:t> </a:t>
          </a:r>
          <a:r>
            <a:rPr lang="en-US" sz="3200" dirty="0" err="1"/>
            <a:t>liệu</a:t>
          </a:r>
          <a:r>
            <a:rPr lang="en-US" sz="3200" dirty="0"/>
            <a:t> </a:t>
          </a:r>
          <a:r>
            <a:rPr lang="en-US" sz="3200" dirty="0" err="1"/>
            <a:t>và</a:t>
          </a:r>
          <a:r>
            <a:rPr lang="en-US" sz="3200" dirty="0"/>
            <a:t> </a:t>
          </a:r>
          <a:r>
            <a:rPr lang="en-US" sz="3200" dirty="0" err="1"/>
            <a:t>thông</a:t>
          </a:r>
          <a:r>
            <a:rPr lang="en-US" sz="3200" dirty="0"/>
            <a:t> tin </a:t>
          </a:r>
          <a:r>
            <a:rPr lang="en-US" sz="3200" dirty="0" err="1"/>
            <a:t>xử</a:t>
          </a:r>
          <a:r>
            <a:rPr lang="en-US" sz="3200" dirty="0"/>
            <a:t> </a:t>
          </a:r>
          <a:r>
            <a:rPr lang="en-US" sz="3200" dirty="0" err="1"/>
            <a:t>lý</a:t>
          </a:r>
          <a:r>
            <a:rPr lang="vi-VN" sz="3200" dirty="0"/>
            <a:t>. Các thiết bị lưu trữ </a:t>
          </a:r>
          <a:r>
            <a:rPr lang="en-US" sz="3200" dirty="0" err="1"/>
            <a:t>gồm</a:t>
          </a:r>
          <a:r>
            <a:rPr lang="en-US" sz="3200" dirty="0"/>
            <a:t> 2 </a:t>
          </a:r>
          <a:r>
            <a:rPr lang="en-US" sz="3200" dirty="0" err="1"/>
            <a:t>nhóm</a:t>
          </a:r>
          <a:r>
            <a:rPr lang="en-US" sz="3200" dirty="0"/>
            <a:t>: </a:t>
          </a:r>
        </a:p>
      </dgm:t>
    </dgm:pt>
    <dgm:pt modelId="{EC9EC2B6-2B15-4453-AF7D-9588F29BEAAA}" type="parTrans" cxnId="{8C983832-E61B-42FD-9670-D9C79DCC56E4}">
      <dgm:prSet/>
      <dgm:spPr/>
      <dgm:t>
        <a:bodyPr/>
        <a:lstStyle/>
        <a:p>
          <a:endParaRPr lang="en-US"/>
        </a:p>
      </dgm:t>
    </dgm:pt>
    <dgm:pt modelId="{318D8EB2-8EF3-4E3D-918A-C74C1FEF3B9E}" type="sibTrans" cxnId="{8C983832-E61B-42FD-9670-D9C79DCC56E4}">
      <dgm:prSet/>
      <dgm:spPr/>
      <dgm:t>
        <a:bodyPr/>
        <a:lstStyle/>
        <a:p>
          <a:endParaRPr lang="en-US"/>
        </a:p>
      </dgm:t>
    </dgm:pt>
    <dgm:pt modelId="{C34D44DA-5A54-46E0-B629-5A689D3E5D87}">
      <dgm:prSet custT="1"/>
      <dgm:spPr/>
      <dgm:t>
        <a:bodyPr/>
        <a:lstStyle/>
        <a:p>
          <a:r>
            <a:rPr lang="en-US" sz="3200" dirty="0" err="1"/>
            <a:t>Bộ</a:t>
          </a:r>
          <a:r>
            <a:rPr lang="en-US" sz="3200" dirty="0"/>
            <a:t> </a:t>
          </a:r>
          <a:r>
            <a:rPr lang="en-US" sz="3200" dirty="0" err="1"/>
            <a:t>nhớ</a:t>
          </a:r>
          <a:r>
            <a:rPr lang="en-US" sz="3200" dirty="0"/>
            <a:t> </a:t>
          </a:r>
          <a:r>
            <a:rPr lang="en-US" sz="3200" dirty="0" err="1"/>
            <a:t>chính</a:t>
          </a:r>
          <a:r>
            <a:rPr lang="en-US" sz="3200" dirty="0"/>
            <a:t> – Main memory </a:t>
          </a:r>
        </a:p>
      </dgm:t>
    </dgm:pt>
    <dgm:pt modelId="{3BE4D7FA-1351-433B-9D18-EC528558082E}" type="parTrans" cxnId="{BC9CCA5C-92D2-4270-A1F7-C9FA8A580EED}">
      <dgm:prSet/>
      <dgm:spPr/>
      <dgm:t>
        <a:bodyPr/>
        <a:lstStyle/>
        <a:p>
          <a:endParaRPr lang="en-US"/>
        </a:p>
      </dgm:t>
    </dgm:pt>
    <dgm:pt modelId="{5DDCCE39-F709-4BF2-ACD0-6AB8ACC87DCF}" type="sibTrans" cxnId="{BC9CCA5C-92D2-4270-A1F7-C9FA8A580EED}">
      <dgm:prSet/>
      <dgm:spPr/>
      <dgm:t>
        <a:bodyPr/>
        <a:lstStyle/>
        <a:p>
          <a:endParaRPr lang="en-US"/>
        </a:p>
      </dgm:t>
    </dgm:pt>
    <dgm:pt modelId="{30992C04-8510-4F54-B75F-EE664038768D}">
      <dgm:prSet custT="1"/>
      <dgm:spPr/>
      <dgm:t>
        <a:bodyPr/>
        <a:lstStyle/>
        <a:p>
          <a:r>
            <a:rPr lang="en-US" sz="3200" dirty="0" err="1"/>
            <a:t>Bộ</a:t>
          </a:r>
          <a:r>
            <a:rPr lang="en-US" sz="3200" dirty="0"/>
            <a:t> </a:t>
          </a:r>
          <a:r>
            <a:rPr lang="en-US" sz="3200" dirty="0" err="1"/>
            <a:t>nhớ</a:t>
          </a:r>
          <a:r>
            <a:rPr lang="en-US" sz="3200" dirty="0"/>
            <a:t> </a:t>
          </a:r>
          <a:r>
            <a:rPr lang="en-US" sz="3200" dirty="0" err="1"/>
            <a:t>phụ</a:t>
          </a:r>
          <a:r>
            <a:rPr lang="en-US" sz="3200" dirty="0"/>
            <a:t> - Secondary memory</a:t>
          </a:r>
          <a:endParaRPr lang="en-US" sz="4800" dirty="0"/>
        </a:p>
      </dgm:t>
    </dgm:pt>
    <dgm:pt modelId="{C965B8A2-0DEC-48AC-9DA2-CD24D2C2AECE}" type="parTrans" cxnId="{6FF40901-CEE8-4620-946F-3B2DE721936F}">
      <dgm:prSet/>
      <dgm:spPr/>
      <dgm:t>
        <a:bodyPr/>
        <a:lstStyle/>
        <a:p>
          <a:endParaRPr lang="en-US"/>
        </a:p>
      </dgm:t>
    </dgm:pt>
    <dgm:pt modelId="{6FBD1339-C857-437B-823D-82672018F28E}" type="sibTrans" cxnId="{6FF40901-CEE8-4620-946F-3B2DE721936F}">
      <dgm:prSet/>
      <dgm:spPr/>
      <dgm:t>
        <a:bodyPr/>
        <a:lstStyle/>
        <a:p>
          <a:endParaRPr lang="en-US"/>
        </a:p>
      </dgm:t>
    </dgm:pt>
    <dgm:pt modelId="{F50A281E-AE00-451D-AED1-4A8546407EEA}" type="pres">
      <dgm:prSet presAssocID="{E760DF51-CB15-4D9C-A1CA-349ABB6312F0}" presName="Name0" presStyleCnt="0">
        <dgm:presLayoutVars>
          <dgm:dir/>
          <dgm:animLvl val="lvl"/>
          <dgm:resizeHandles val="exact"/>
        </dgm:presLayoutVars>
      </dgm:prSet>
      <dgm:spPr/>
    </dgm:pt>
    <dgm:pt modelId="{22A4F4EC-2024-4F6B-B311-F317DD35A37A}" type="pres">
      <dgm:prSet presAssocID="{87E23E30-23F6-4F15-A245-34C4805109D2}" presName="composite" presStyleCnt="0"/>
      <dgm:spPr/>
    </dgm:pt>
    <dgm:pt modelId="{A06A5CDD-0138-4034-8823-DA0327B1FD05}" type="pres">
      <dgm:prSet presAssocID="{87E23E30-23F6-4F15-A245-34C4805109D2}" presName="parTx" presStyleLbl="alignNode1" presStyleIdx="0" presStyleCnt="1" custScaleY="134167">
        <dgm:presLayoutVars>
          <dgm:chMax val="0"/>
          <dgm:chPref val="0"/>
          <dgm:bulletEnabled val="1"/>
        </dgm:presLayoutVars>
      </dgm:prSet>
      <dgm:spPr/>
    </dgm:pt>
    <dgm:pt modelId="{C9FA5A21-9ED4-4EC5-90AD-F12A4B0268CD}" type="pres">
      <dgm:prSet presAssocID="{87E23E30-23F6-4F15-A245-34C4805109D2}" presName="desTx" presStyleLbl="alignAccFollowNode1" presStyleIdx="0" presStyleCnt="1">
        <dgm:presLayoutVars>
          <dgm:bulletEnabled val="1"/>
        </dgm:presLayoutVars>
      </dgm:prSet>
      <dgm:spPr/>
    </dgm:pt>
  </dgm:ptLst>
  <dgm:cxnLst>
    <dgm:cxn modelId="{6FF40901-CEE8-4620-946F-3B2DE721936F}" srcId="{87E23E30-23F6-4F15-A245-34C4805109D2}" destId="{30992C04-8510-4F54-B75F-EE664038768D}" srcOrd="1" destOrd="0" parTransId="{C965B8A2-0DEC-48AC-9DA2-CD24D2C2AECE}" sibTransId="{6FBD1339-C857-437B-823D-82672018F28E}"/>
    <dgm:cxn modelId="{8C983832-E61B-42FD-9670-D9C79DCC56E4}" srcId="{E760DF51-CB15-4D9C-A1CA-349ABB6312F0}" destId="{87E23E30-23F6-4F15-A245-34C4805109D2}" srcOrd="0" destOrd="0" parTransId="{EC9EC2B6-2B15-4453-AF7D-9588F29BEAAA}" sibTransId="{318D8EB2-8EF3-4E3D-918A-C74C1FEF3B9E}"/>
    <dgm:cxn modelId="{BC9CCA5C-92D2-4270-A1F7-C9FA8A580EED}" srcId="{87E23E30-23F6-4F15-A245-34C4805109D2}" destId="{C34D44DA-5A54-46E0-B629-5A689D3E5D87}" srcOrd="0" destOrd="0" parTransId="{3BE4D7FA-1351-433B-9D18-EC528558082E}" sibTransId="{5DDCCE39-F709-4BF2-ACD0-6AB8ACC87DCF}"/>
    <dgm:cxn modelId="{A4E10976-6617-475E-AE12-D2A07422B421}" type="presOf" srcId="{30992C04-8510-4F54-B75F-EE664038768D}" destId="{C9FA5A21-9ED4-4EC5-90AD-F12A4B0268CD}" srcOrd="0" destOrd="1" presId="urn:microsoft.com/office/officeart/2005/8/layout/hList1"/>
    <dgm:cxn modelId="{881A96A2-5A71-4545-8D89-C332271FB04B}" type="presOf" srcId="{C34D44DA-5A54-46E0-B629-5A689D3E5D87}" destId="{C9FA5A21-9ED4-4EC5-90AD-F12A4B0268CD}" srcOrd="0" destOrd="0" presId="urn:microsoft.com/office/officeart/2005/8/layout/hList1"/>
    <dgm:cxn modelId="{0D73B9B2-A5BD-4BAE-8ABE-266FE6A8E8C6}" type="presOf" srcId="{87E23E30-23F6-4F15-A245-34C4805109D2}" destId="{A06A5CDD-0138-4034-8823-DA0327B1FD05}" srcOrd="0" destOrd="0" presId="urn:microsoft.com/office/officeart/2005/8/layout/hList1"/>
    <dgm:cxn modelId="{310D92BD-52BC-4B6F-93DC-C09FCBA159E3}" type="presOf" srcId="{E760DF51-CB15-4D9C-A1CA-349ABB6312F0}" destId="{F50A281E-AE00-451D-AED1-4A8546407EEA}" srcOrd="0" destOrd="0" presId="urn:microsoft.com/office/officeart/2005/8/layout/hList1"/>
    <dgm:cxn modelId="{B1747436-CCFF-4075-8A7A-47745A5EF958}" type="presParOf" srcId="{F50A281E-AE00-451D-AED1-4A8546407EEA}" destId="{22A4F4EC-2024-4F6B-B311-F317DD35A37A}" srcOrd="0" destOrd="0" presId="urn:microsoft.com/office/officeart/2005/8/layout/hList1"/>
    <dgm:cxn modelId="{82891FA1-8B50-49D7-B523-119CB97175EA}" type="presParOf" srcId="{22A4F4EC-2024-4F6B-B311-F317DD35A37A}" destId="{A06A5CDD-0138-4034-8823-DA0327B1FD05}" srcOrd="0" destOrd="0" presId="urn:microsoft.com/office/officeart/2005/8/layout/hList1"/>
    <dgm:cxn modelId="{C762A350-F260-4780-9DFD-C1BB7BD0ED5D}" type="presParOf" srcId="{22A4F4EC-2024-4F6B-B311-F317DD35A37A}" destId="{C9FA5A21-9ED4-4EC5-90AD-F12A4B0268C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D2A6B7-0F7E-4DCA-9D54-B7761CA29956}" type="doc">
      <dgm:prSet loTypeId="urn:microsoft.com/office/officeart/2005/8/layout/hList6" loCatId="list" qsTypeId="urn:microsoft.com/office/officeart/2005/8/quickstyle/3d1" qsCatId="3D" csTypeId="urn:microsoft.com/office/officeart/2005/8/colors/accent0_3" csCatId="mainScheme" phldr="1"/>
      <dgm:spPr/>
      <dgm:t>
        <a:bodyPr/>
        <a:lstStyle/>
        <a:p>
          <a:endParaRPr lang="en-US"/>
        </a:p>
      </dgm:t>
    </dgm:pt>
    <dgm:pt modelId="{6DD52738-D086-4B31-91E4-47F903F2AB60}">
      <dgm:prSet phldrT="[Text]" custT="1"/>
      <dgm:spPr/>
      <dgm:t>
        <a:bodyPr/>
        <a:lstStyle/>
        <a:p>
          <a:r>
            <a:rPr lang="en-US" sz="4000"/>
            <a:t>Phần mềm </a:t>
          </a:r>
        </a:p>
        <a:p>
          <a:r>
            <a:rPr lang="en-US" sz="6000" b="1" cap="none" spc="0">
              <a:ln w="22225">
                <a:prstDash val="solid"/>
              </a:ln>
              <a:effectLst/>
            </a:rPr>
            <a:t>hệ thống</a:t>
          </a:r>
        </a:p>
        <a:p>
          <a:r>
            <a:rPr lang="en-US" sz="3600" b="1"/>
            <a:t>(System software)</a:t>
          </a:r>
          <a:endParaRPr lang="en-US" sz="3600" b="1" dirty="0"/>
        </a:p>
      </dgm:t>
    </dgm:pt>
    <dgm:pt modelId="{4F6909E4-9450-48C7-BC4B-59117D01E33C}" type="parTrans" cxnId="{1C8012E2-447C-4ACB-96DF-5C8C4D224D7C}">
      <dgm:prSet/>
      <dgm:spPr/>
      <dgm:t>
        <a:bodyPr/>
        <a:lstStyle/>
        <a:p>
          <a:endParaRPr lang="en-US"/>
        </a:p>
      </dgm:t>
    </dgm:pt>
    <dgm:pt modelId="{0F504CFF-C1C2-49FB-9284-DB611CFDA0BA}" type="sibTrans" cxnId="{1C8012E2-447C-4ACB-96DF-5C8C4D224D7C}">
      <dgm:prSet/>
      <dgm:spPr/>
      <dgm:t>
        <a:bodyPr/>
        <a:lstStyle/>
        <a:p>
          <a:endParaRPr lang="en-US"/>
        </a:p>
      </dgm:t>
    </dgm:pt>
    <dgm:pt modelId="{1009EC25-5823-41A7-9AD5-347FF0373417}">
      <dgm:prSet phldrT="[Text]" custT="1"/>
      <dgm:spPr/>
      <dgm:t>
        <a:bodyPr/>
        <a:lstStyle/>
        <a:p>
          <a:r>
            <a:rPr lang="en-US" sz="3600"/>
            <a:t>Phần mềm </a:t>
          </a:r>
        </a:p>
        <a:p>
          <a:r>
            <a:rPr lang="en-US" sz="5400" b="1" cap="none" spc="0">
              <a:ln w="6600">
                <a:prstDash val="solid"/>
              </a:ln>
              <a:effectLst>
                <a:outerShdw dist="38100" dir="2700000" algn="tl" rotWithShape="0">
                  <a:schemeClr val="accent2"/>
                </a:outerShdw>
              </a:effectLst>
            </a:rPr>
            <a:t>ứng dụng</a:t>
          </a:r>
        </a:p>
        <a:p>
          <a:r>
            <a:rPr lang="en-US" sz="3200" b="1"/>
            <a:t>(Application software)</a:t>
          </a:r>
          <a:endParaRPr lang="en-US" sz="3200" b="1" dirty="0"/>
        </a:p>
      </dgm:t>
    </dgm:pt>
    <dgm:pt modelId="{3DBE2720-604B-4AF2-8AFD-69D8DCBDC8DE}" type="parTrans" cxnId="{13F255B1-5371-48C1-9C8D-F664865EA733}">
      <dgm:prSet/>
      <dgm:spPr/>
      <dgm:t>
        <a:bodyPr/>
        <a:lstStyle/>
        <a:p>
          <a:endParaRPr lang="en-US"/>
        </a:p>
      </dgm:t>
    </dgm:pt>
    <dgm:pt modelId="{76BA6AE6-06EF-4AF0-AAE7-6173CFA65634}" type="sibTrans" cxnId="{13F255B1-5371-48C1-9C8D-F664865EA733}">
      <dgm:prSet/>
      <dgm:spPr/>
      <dgm:t>
        <a:bodyPr/>
        <a:lstStyle/>
        <a:p>
          <a:endParaRPr lang="en-US"/>
        </a:p>
      </dgm:t>
    </dgm:pt>
    <dgm:pt modelId="{822300FA-7B2F-4978-BB6B-588FCF95E53A}" type="pres">
      <dgm:prSet presAssocID="{E7D2A6B7-0F7E-4DCA-9D54-B7761CA29956}" presName="Name0" presStyleCnt="0">
        <dgm:presLayoutVars>
          <dgm:dir/>
          <dgm:resizeHandles val="exact"/>
        </dgm:presLayoutVars>
      </dgm:prSet>
      <dgm:spPr/>
    </dgm:pt>
    <dgm:pt modelId="{7C63ED60-4B6A-4BA8-B78C-3A75329E78B8}" type="pres">
      <dgm:prSet presAssocID="{6DD52738-D086-4B31-91E4-47F903F2AB60}" presName="node" presStyleLbl="node1" presStyleIdx="0" presStyleCnt="2">
        <dgm:presLayoutVars>
          <dgm:bulletEnabled val="1"/>
        </dgm:presLayoutVars>
      </dgm:prSet>
      <dgm:spPr/>
    </dgm:pt>
    <dgm:pt modelId="{E42825D2-BF64-484B-96E4-82DB76A4B606}" type="pres">
      <dgm:prSet presAssocID="{0F504CFF-C1C2-49FB-9284-DB611CFDA0BA}" presName="sibTrans" presStyleCnt="0"/>
      <dgm:spPr/>
    </dgm:pt>
    <dgm:pt modelId="{30C1C678-9E36-401D-9BE3-794F86F1AB17}" type="pres">
      <dgm:prSet presAssocID="{1009EC25-5823-41A7-9AD5-347FF0373417}" presName="node" presStyleLbl="node1" presStyleIdx="1" presStyleCnt="2">
        <dgm:presLayoutVars>
          <dgm:bulletEnabled val="1"/>
        </dgm:presLayoutVars>
      </dgm:prSet>
      <dgm:spPr/>
    </dgm:pt>
  </dgm:ptLst>
  <dgm:cxnLst>
    <dgm:cxn modelId="{A37C5D05-3A7D-4D6D-860A-3B4B8CCFFDB8}" type="presOf" srcId="{1009EC25-5823-41A7-9AD5-347FF0373417}" destId="{30C1C678-9E36-401D-9BE3-794F86F1AB17}" srcOrd="0" destOrd="0" presId="urn:microsoft.com/office/officeart/2005/8/layout/hList6"/>
    <dgm:cxn modelId="{1C06B225-A912-4C7F-B648-5EE60B41639B}" type="presOf" srcId="{E7D2A6B7-0F7E-4DCA-9D54-B7761CA29956}" destId="{822300FA-7B2F-4978-BB6B-588FCF95E53A}" srcOrd="0" destOrd="0" presId="urn:microsoft.com/office/officeart/2005/8/layout/hList6"/>
    <dgm:cxn modelId="{7098B876-67D1-4A78-8186-22024CBFF632}" type="presOf" srcId="{6DD52738-D086-4B31-91E4-47F903F2AB60}" destId="{7C63ED60-4B6A-4BA8-B78C-3A75329E78B8}" srcOrd="0" destOrd="0" presId="urn:microsoft.com/office/officeart/2005/8/layout/hList6"/>
    <dgm:cxn modelId="{13F255B1-5371-48C1-9C8D-F664865EA733}" srcId="{E7D2A6B7-0F7E-4DCA-9D54-B7761CA29956}" destId="{1009EC25-5823-41A7-9AD5-347FF0373417}" srcOrd="1" destOrd="0" parTransId="{3DBE2720-604B-4AF2-8AFD-69D8DCBDC8DE}" sibTransId="{76BA6AE6-06EF-4AF0-AAE7-6173CFA65634}"/>
    <dgm:cxn modelId="{1C8012E2-447C-4ACB-96DF-5C8C4D224D7C}" srcId="{E7D2A6B7-0F7E-4DCA-9D54-B7761CA29956}" destId="{6DD52738-D086-4B31-91E4-47F903F2AB60}" srcOrd="0" destOrd="0" parTransId="{4F6909E4-9450-48C7-BC4B-59117D01E33C}" sibTransId="{0F504CFF-C1C2-49FB-9284-DB611CFDA0BA}"/>
    <dgm:cxn modelId="{8304272F-A605-47CD-ABB9-870EE56F2DFB}" type="presParOf" srcId="{822300FA-7B2F-4978-BB6B-588FCF95E53A}" destId="{7C63ED60-4B6A-4BA8-B78C-3A75329E78B8}" srcOrd="0" destOrd="0" presId="urn:microsoft.com/office/officeart/2005/8/layout/hList6"/>
    <dgm:cxn modelId="{ABDC0EFC-DDB5-48B6-94E1-6A7B98FD43D4}" type="presParOf" srcId="{822300FA-7B2F-4978-BB6B-588FCF95E53A}" destId="{E42825D2-BF64-484B-96E4-82DB76A4B606}" srcOrd="1" destOrd="0" presId="urn:microsoft.com/office/officeart/2005/8/layout/hList6"/>
    <dgm:cxn modelId="{18522502-254A-4865-825C-9128E12161FE}" type="presParOf" srcId="{822300FA-7B2F-4978-BB6B-588FCF95E53A}" destId="{30C1C678-9E36-401D-9BE3-794F86F1AB17}"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114488-95F5-4055-92BC-65BA6CC7EE5F}" type="doc">
      <dgm:prSet loTypeId="urn:microsoft.com/office/officeart/2005/8/layout/vList2" loCatId="list" qsTypeId="urn:microsoft.com/office/officeart/2005/8/quickstyle/3d3" qsCatId="3D" csTypeId="urn:microsoft.com/office/officeart/2005/8/colors/accent0_3" csCatId="mainScheme"/>
      <dgm:spPr/>
      <dgm:t>
        <a:bodyPr/>
        <a:lstStyle/>
        <a:p>
          <a:endParaRPr lang="en-US"/>
        </a:p>
      </dgm:t>
    </dgm:pt>
    <dgm:pt modelId="{6CD3F6C9-9D19-4500-918A-004BE385DF78}">
      <dgm:prSet/>
      <dgm:spPr/>
      <dgm:t>
        <a:bodyPr/>
        <a:lstStyle/>
        <a:p>
          <a:pPr algn="just"/>
          <a:r>
            <a:rPr lang="vi-VN" b="1" dirty="0"/>
            <a:t>Phần mềm hệ thống </a:t>
          </a:r>
          <a:r>
            <a:rPr lang="vi-VN" dirty="0"/>
            <a:t>là những chương trình tạo môi truờng làm việc cho các phần mềm khác, những chương trình này phải chạy liên tục vì nó phải cung cấp các dịch vụ theo yêu cầu của các chương trình khác mà không biết trước các yêu cầu đó khi nào xuất hiện.</a:t>
          </a:r>
          <a:endParaRPr lang="en-US" dirty="0"/>
        </a:p>
      </dgm:t>
    </dgm:pt>
    <dgm:pt modelId="{8520AA9A-BE6D-4BA9-9CF6-E55C8397F8D0}" type="parTrans" cxnId="{0B54FC4E-38FA-4615-B4CE-180A2A2E4B37}">
      <dgm:prSet/>
      <dgm:spPr/>
      <dgm:t>
        <a:bodyPr/>
        <a:lstStyle/>
        <a:p>
          <a:endParaRPr lang="en-US"/>
        </a:p>
      </dgm:t>
    </dgm:pt>
    <dgm:pt modelId="{8579C521-54F4-4658-91A7-E00DD5635CB3}" type="sibTrans" cxnId="{0B54FC4E-38FA-4615-B4CE-180A2A2E4B37}">
      <dgm:prSet/>
      <dgm:spPr/>
      <dgm:t>
        <a:bodyPr/>
        <a:lstStyle/>
        <a:p>
          <a:endParaRPr lang="en-US"/>
        </a:p>
      </dgm:t>
    </dgm:pt>
    <dgm:pt modelId="{5AC45C53-2DDF-41F4-BF67-798EF1E0505A}">
      <dgm:prSet/>
      <dgm:spPr/>
      <dgm:t>
        <a:bodyPr/>
        <a:lstStyle/>
        <a:p>
          <a:pPr algn="just"/>
          <a:r>
            <a:rPr lang="vi-VN" b="1" dirty="0"/>
            <a:t>Hệ điều hành (operating system): </a:t>
          </a:r>
          <a:r>
            <a:rPr lang="vi-VN" dirty="0"/>
            <a:t>một phần mềm hệ thống quan trọng nhất. Hệ điều hành có chức năng điều hành toàn bộ hoạt động của máy tính trong suốt quá trình làm việc.</a:t>
          </a:r>
          <a:endParaRPr lang="en-US" dirty="0"/>
        </a:p>
      </dgm:t>
    </dgm:pt>
    <dgm:pt modelId="{A267EDBD-D036-414B-99AB-4A93D20BD23D}" type="parTrans" cxnId="{BB894D9D-83F6-4888-818A-B926EE6D8D7A}">
      <dgm:prSet/>
      <dgm:spPr/>
      <dgm:t>
        <a:bodyPr/>
        <a:lstStyle/>
        <a:p>
          <a:endParaRPr lang="en-US"/>
        </a:p>
      </dgm:t>
    </dgm:pt>
    <dgm:pt modelId="{D8133CE5-892B-4144-86C4-9CDCFF7934D6}" type="sibTrans" cxnId="{BB894D9D-83F6-4888-818A-B926EE6D8D7A}">
      <dgm:prSet/>
      <dgm:spPr/>
      <dgm:t>
        <a:bodyPr/>
        <a:lstStyle/>
        <a:p>
          <a:endParaRPr lang="en-US"/>
        </a:p>
      </dgm:t>
    </dgm:pt>
    <dgm:pt modelId="{EFB6B9D1-DEE0-4567-A5B6-A9E96B60695D}" type="pres">
      <dgm:prSet presAssocID="{76114488-95F5-4055-92BC-65BA6CC7EE5F}" presName="linear" presStyleCnt="0">
        <dgm:presLayoutVars>
          <dgm:animLvl val="lvl"/>
          <dgm:resizeHandles val="exact"/>
        </dgm:presLayoutVars>
      </dgm:prSet>
      <dgm:spPr/>
    </dgm:pt>
    <dgm:pt modelId="{0C2136F4-9D58-4202-9916-BBF2263F6954}" type="pres">
      <dgm:prSet presAssocID="{6CD3F6C9-9D19-4500-918A-004BE385DF78}" presName="parentText" presStyleLbl="node1" presStyleIdx="0" presStyleCnt="2">
        <dgm:presLayoutVars>
          <dgm:chMax val="0"/>
          <dgm:bulletEnabled val="1"/>
        </dgm:presLayoutVars>
      </dgm:prSet>
      <dgm:spPr/>
    </dgm:pt>
    <dgm:pt modelId="{EA23C9B5-BB60-470F-8B2E-F2F8CB4E0630}" type="pres">
      <dgm:prSet presAssocID="{8579C521-54F4-4658-91A7-E00DD5635CB3}" presName="spacer" presStyleCnt="0"/>
      <dgm:spPr/>
    </dgm:pt>
    <dgm:pt modelId="{0B6696EF-4F14-4F76-97D2-94C84F72EE84}" type="pres">
      <dgm:prSet presAssocID="{5AC45C53-2DDF-41F4-BF67-798EF1E0505A}" presName="parentText" presStyleLbl="node1" presStyleIdx="1" presStyleCnt="2">
        <dgm:presLayoutVars>
          <dgm:chMax val="0"/>
          <dgm:bulletEnabled val="1"/>
        </dgm:presLayoutVars>
      </dgm:prSet>
      <dgm:spPr/>
    </dgm:pt>
  </dgm:ptLst>
  <dgm:cxnLst>
    <dgm:cxn modelId="{D73EE212-CADB-4536-A004-8F32CE9C15BD}" type="presOf" srcId="{6CD3F6C9-9D19-4500-918A-004BE385DF78}" destId="{0C2136F4-9D58-4202-9916-BBF2263F6954}" srcOrd="0" destOrd="0" presId="urn:microsoft.com/office/officeart/2005/8/layout/vList2"/>
    <dgm:cxn modelId="{0B54FC4E-38FA-4615-B4CE-180A2A2E4B37}" srcId="{76114488-95F5-4055-92BC-65BA6CC7EE5F}" destId="{6CD3F6C9-9D19-4500-918A-004BE385DF78}" srcOrd="0" destOrd="0" parTransId="{8520AA9A-BE6D-4BA9-9CF6-E55C8397F8D0}" sibTransId="{8579C521-54F4-4658-91A7-E00DD5635CB3}"/>
    <dgm:cxn modelId="{DDA5FD7F-AA3B-4900-94F2-22C85CE6A9C5}" type="presOf" srcId="{76114488-95F5-4055-92BC-65BA6CC7EE5F}" destId="{EFB6B9D1-DEE0-4567-A5B6-A9E96B60695D}" srcOrd="0" destOrd="0" presId="urn:microsoft.com/office/officeart/2005/8/layout/vList2"/>
    <dgm:cxn modelId="{BB894D9D-83F6-4888-818A-B926EE6D8D7A}" srcId="{76114488-95F5-4055-92BC-65BA6CC7EE5F}" destId="{5AC45C53-2DDF-41F4-BF67-798EF1E0505A}" srcOrd="1" destOrd="0" parTransId="{A267EDBD-D036-414B-99AB-4A93D20BD23D}" sibTransId="{D8133CE5-892B-4144-86C4-9CDCFF7934D6}"/>
    <dgm:cxn modelId="{9BC7B5FA-B0BE-4AA9-9816-B8FB5165633A}" type="presOf" srcId="{5AC45C53-2DDF-41F4-BF67-798EF1E0505A}" destId="{0B6696EF-4F14-4F76-97D2-94C84F72EE84}" srcOrd="0" destOrd="0" presId="urn:microsoft.com/office/officeart/2005/8/layout/vList2"/>
    <dgm:cxn modelId="{D5CC915E-98CB-44F6-B7DF-B99932C67259}" type="presParOf" srcId="{EFB6B9D1-DEE0-4567-A5B6-A9E96B60695D}" destId="{0C2136F4-9D58-4202-9916-BBF2263F6954}" srcOrd="0" destOrd="0" presId="urn:microsoft.com/office/officeart/2005/8/layout/vList2"/>
    <dgm:cxn modelId="{7DCC264C-A424-44FB-BC2E-4649C0D66187}" type="presParOf" srcId="{EFB6B9D1-DEE0-4567-A5B6-A9E96B60695D}" destId="{EA23C9B5-BB60-470F-8B2E-F2F8CB4E0630}" srcOrd="1" destOrd="0" presId="urn:microsoft.com/office/officeart/2005/8/layout/vList2"/>
    <dgm:cxn modelId="{019526BA-03B3-4F54-A0A5-411B5D4F1EC3}" type="presParOf" srcId="{EFB6B9D1-DEE0-4567-A5B6-A9E96B60695D}" destId="{0B6696EF-4F14-4F76-97D2-94C84F72EE8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754EA9-A250-4679-8807-9E36FFD739E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F12BCEE1-62E7-4FFA-9968-8883A31655C5}">
      <dgm:prSet/>
      <dgm:spPr/>
      <dgm:t>
        <a:bodyPr/>
        <a:lstStyle/>
        <a:p>
          <a:r>
            <a:rPr lang="vi-VN"/>
            <a:t>Quản lý các thiết bị phần cứng </a:t>
          </a:r>
          <a:endParaRPr lang="en-US"/>
        </a:p>
      </dgm:t>
    </dgm:pt>
    <dgm:pt modelId="{EF7CF2DF-22CB-4AD8-8A9D-4B70ADBB6338}" type="parTrans" cxnId="{E69B7920-11C5-45C5-AC02-833F8D85AC4D}">
      <dgm:prSet/>
      <dgm:spPr/>
      <dgm:t>
        <a:bodyPr/>
        <a:lstStyle/>
        <a:p>
          <a:endParaRPr lang="en-US"/>
        </a:p>
      </dgm:t>
    </dgm:pt>
    <dgm:pt modelId="{DE2682D5-543A-4F62-BD2C-1D757AB86033}" type="sibTrans" cxnId="{E69B7920-11C5-45C5-AC02-833F8D85AC4D}">
      <dgm:prSet/>
      <dgm:spPr/>
      <dgm:t>
        <a:bodyPr/>
        <a:lstStyle/>
        <a:p>
          <a:endParaRPr lang="en-US"/>
        </a:p>
      </dgm:t>
    </dgm:pt>
    <dgm:pt modelId="{AB743BED-66E1-4BD1-859A-A491C7C5BE4B}">
      <dgm:prSet/>
      <dgm:spPr/>
      <dgm:t>
        <a:bodyPr/>
        <a:lstStyle/>
        <a:p>
          <a:r>
            <a:rPr lang="vi-VN"/>
            <a:t>Kiểm soát giao tiếp giữa các thiết bị phần cứng </a:t>
          </a:r>
          <a:endParaRPr lang="en-US"/>
        </a:p>
      </dgm:t>
    </dgm:pt>
    <dgm:pt modelId="{45B92CC8-8D6E-44FC-8309-F0C52C3568B1}" type="parTrans" cxnId="{A1578B99-D750-429D-9E58-3C7CC3FBE06A}">
      <dgm:prSet/>
      <dgm:spPr/>
      <dgm:t>
        <a:bodyPr/>
        <a:lstStyle/>
        <a:p>
          <a:endParaRPr lang="en-US"/>
        </a:p>
      </dgm:t>
    </dgm:pt>
    <dgm:pt modelId="{7AE4013B-46CF-4BD9-9F7D-F2100F3AEFF2}" type="sibTrans" cxnId="{A1578B99-D750-429D-9E58-3C7CC3FBE06A}">
      <dgm:prSet/>
      <dgm:spPr/>
      <dgm:t>
        <a:bodyPr/>
        <a:lstStyle/>
        <a:p>
          <a:endParaRPr lang="en-US"/>
        </a:p>
      </dgm:t>
    </dgm:pt>
    <dgm:pt modelId="{DAD9800C-3F88-40AB-9638-593DF0C100AD}">
      <dgm:prSet/>
      <dgm:spPr/>
      <dgm:t>
        <a:bodyPr/>
        <a:lstStyle/>
        <a:p>
          <a:r>
            <a:rPr lang="vi-VN" dirty="0"/>
            <a:t>Kiểm soát giao tiếp giữa các chương trình ứng dụng và thiết bị phần cứng</a:t>
          </a:r>
          <a:endParaRPr lang="en-US" dirty="0"/>
        </a:p>
      </dgm:t>
    </dgm:pt>
    <dgm:pt modelId="{A7D71E5A-EC89-42B5-91A2-B6D84844722A}" type="parTrans" cxnId="{F6E68378-CAFF-48B3-A820-E02D873C6D2C}">
      <dgm:prSet/>
      <dgm:spPr/>
      <dgm:t>
        <a:bodyPr/>
        <a:lstStyle/>
        <a:p>
          <a:endParaRPr lang="en-US"/>
        </a:p>
      </dgm:t>
    </dgm:pt>
    <dgm:pt modelId="{E7A110FF-9555-46E6-9B1D-535A587E9605}" type="sibTrans" cxnId="{F6E68378-CAFF-48B3-A820-E02D873C6D2C}">
      <dgm:prSet/>
      <dgm:spPr/>
      <dgm:t>
        <a:bodyPr/>
        <a:lstStyle/>
        <a:p>
          <a:endParaRPr lang="en-US"/>
        </a:p>
      </dgm:t>
    </dgm:pt>
    <dgm:pt modelId="{E18BC405-7CA4-4DDD-A41E-44989FF4123C}" type="pres">
      <dgm:prSet presAssocID="{4D754EA9-A250-4679-8807-9E36FFD739E6}" presName="linear" presStyleCnt="0">
        <dgm:presLayoutVars>
          <dgm:animLvl val="lvl"/>
          <dgm:resizeHandles val="exact"/>
        </dgm:presLayoutVars>
      </dgm:prSet>
      <dgm:spPr/>
    </dgm:pt>
    <dgm:pt modelId="{42AEE1C4-CDD4-4247-9AF7-39D192013299}" type="pres">
      <dgm:prSet presAssocID="{F12BCEE1-62E7-4FFA-9968-8883A31655C5}" presName="parentText" presStyleLbl="node1" presStyleIdx="0" presStyleCnt="3">
        <dgm:presLayoutVars>
          <dgm:chMax val="0"/>
          <dgm:bulletEnabled val="1"/>
        </dgm:presLayoutVars>
      </dgm:prSet>
      <dgm:spPr/>
    </dgm:pt>
    <dgm:pt modelId="{81BDBE58-8406-4153-A62B-ECE3808F91C0}" type="pres">
      <dgm:prSet presAssocID="{DE2682D5-543A-4F62-BD2C-1D757AB86033}" presName="spacer" presStyleCnt="0"/>
      <dgm:spPr/>
    </dgm:pt>
    <dgm:pt modelId="{2393BDE1-52DD-44F9-8B39-DD2036556A2F}" type="pres">
      <dgm:prSet presAssocID="{AB743BED-66E1-4BD1-859A-A491C7C5BE4B}" presName="parentText" presStyleLbl="node1" presStyleIdx="1" presStyleCnt="3">
        <dgm:presLayoutVars>
          <dgm:chMax val="0"/>
          <dgm:bulletEnabled val="1"/>
        </dgm:presLayoutVars>
      </dgm:prSet>
      <dgm:spPr/>
    </dgm:pt>
    <dgm:pt modelId="{BDC04953-88FD-4C78-88F4-AABEA56FE07A}" type="pres">
      <dgm:prSet presAssocID="{7AE4013B-46CF-4BD9-9F7D-F2100F3AEFF2}" presName="spacer" presStyleCnt="0"/>
      <dgm:spPr/>
    </dgm:pt>
    <dgm:pt modelId="{43E13953-7021-43D7-BAB7-DB9EDF1FA67E}" type="pres">
      <dgm:prSet presAssocID="{DAD9800C-3F88-40AB-9638-593DF0C100AD}" presName="parentText" presStyleLbl="node1" presStyleIdx="2" presStyleCnt="3">
        <dgm:presLayoutVars>
          <dgm:chMax val="0"/>
          <dgm:bulletEnabled val="1"/>
        </dgm:presLayoutVars>
      </dgm:prSet>
      <dgm:spPr/>
    </dgm:pt>
  </dgm:ptLst>
  <dgm:cxnLst>
    <dgm:cxn modelId="{E69B7920-11C5-45C5-AC02-833F8D85AC4D}" srcId="{4D754EA9-A250-4679-8807-9E36FFD739E6}" destId="{F12BCEE1-62E7-4FFA-9968-8883A31655C5}" srcOrd="0" destOrd="0" parTransId="{EF7CF2DF-22CB-4AD8-8A9D-4B70ADBB6338}" sibTransId="{DE2682D5-543A-4F62-BD2C-1D757AB86033}"/>
    <dgm:cxn modelId="{F6E68378-CAFF-48B3-A820-E02D873C6D2C}" srcId="{4D754EA9-A250-4679-8807-9E36FFD739E6}" destId="{DAD9800C-3F88-40AB-9638-593DF0C100AD}" srcOrd="2" destOrd="0" parTransId="{A7D71E5A-EC89-42B5-91A2-B6D84844722A}" sibTransId="{E7A110FF-9555-46E6-9B1D-535A587E9605}"/>
    <dgm:cxn modelId="{CA921982-E380-4BFF-AC8A-B828E73A63CC}" type="presOf" srcId="{DAD9800C-3F88-40AB-9638-593DF0C100AD}" destId="{43E13953-7021-43D7-BAB7-DB9EDF1FA67E}" srcOrd="0" destOrd="0" presId="urn:microsoft.com/office/officeart/2005/8/layout/vList2"/>
    <dgm:cxn modelId="{532F5E8A-4EE7-4A58-BAB8-61B85C552CEE}" type="presOf" srcId="{AB743BED-66E1-4BD1-859A-A491C7C5BE4B}" destId="{2393BDE1-52DD-44F9-8B39-DD2036556A2F}" srcOrd="0" destOrd="0" presId="urn:microsoft.com/office/officeart/2005/8/layout/vList2"/>
    <dgm:cxn modelId="{A1578B99-D750-429D-9E58-3C7CC3FBE06A}" srcId="{4D754EA9-A250-4679-8807-9E36FFD739E6}" destId="{AB743BED-66E1-4BD1-859A-A491C7C5BE4B}" srcOrd="1" destOrd="0" parTransId="{45B92CC8-8D6E-44FC-8309-F0C52C3568B1}" sibTransId="{7AE4013B-46CF-4BD9-9F7D-F2100F3AEFF2}"/>
    <dgm:cxn modelId="{930B95DD-B672-44FC-8325-54ECCD3648B2}" type="presOf" srcId="{4D754EA9-A250-4679-8807-9E36FFD739E6}" destId="{E18BC405-7CA4-4DDD-A41E-44989FF4123C}" srcOrd="0" destOrd="0" presId="urn:microsoft.com/office/officeart/2005/8/layout/vList2"/>
    <dgm:cxn modelId="{71BE01E3-4BFE-455F-9876-38CD1E87718B}" type="presOf" srcId="{F12BCEE1-62E7-4FFA-9968-8883A31655C5}" destId="{42AEE1C4-CDD4-4247-9AF7-39D192013299}" srcOrd="0" destOrd="0" presId="urn:microsoft.com/office/officeart/2005/8/layout/vList2"/>
    <dgm:cxn modelId="{97A6533B-D52E-42FF-BDF8-260A3E070FAB}" type="presParOf" srcId="{E18BC405-7CA4-4DDD-A41E-44989FF4123C}" destId="{42AEE1C4-CDD4-4247-9AF7-39D192013299}" srcOrd="0" destOrd="0" presId="urn:microsoft.com/office/officeart/2005/8/layout/vList2"/>
    <dgm:cxn modelId="{C7BC485F-4A25-4A53-AFD3-ECFC8B153F76}" type="presParOf" srcId="{E18BC405-7CA4-4DDD-A41E-44989FF4123C}" destId="{81BDBE58-8406-4153-A62B-ECE3808F91C0}" srcOrd="1" destOrd="0" presId="urn:microsoft.com/office/officeart/2005/8/layout/vList2"/>
    <dgm:cxn modelId="{7D504EA7-08BC-4569-9437-4A28238C1A1A}" type="presParOf" srcId="{E18BC405-7CA4-4DDD-A41E-44989FF4123C}" destId="{2393BDE1-52DD-44F9-8B39-DD2036556A2F}" srcOrd="2" destOrd="0" presId="urn:microsoft.com/office/officeart/2005/8/layout/vList2"/>
    <dgm:cxn modelId="{4B8CCB19-5C71-4621-9035-2895A1C56B68}" type="presParOf" srcId="{E18BC405-7CA4-4DDD-A41E-44989FF4123C}" destId="{BDC04953-88FD-4C78-88F4-AABEA56FE07A}" srcOrd="3" destOrd="0" presId="urn:microsoft.com/office/officeart/2005/8/layout/vList2"/>
    <dgm:cxn modelId="{503ECC39-DF44-402E-AD8C-B7B7A7AC34CC}" type="presParOf" srcId="{E18BC405-7CA4-4DDD-A41E-44989FF4123C}" destId="{43E13953-7021-43D7-BAB7-DB9EDF1FA67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9491D-5E37-49CB-BF9C-0000A49C5ABD}">
      <dsp:nvSpPr>
        <dsp:cNvPr id="0" name=""/>
        <dsp:cNvSpPr/>
      </dsp:nvSpPr>
      <dsp:spPr>
        <a:xfrm>
          <a:off x="460165" y="937302"/>
          <a:ext cx="3502727" cy="2595795"/>
        </a:xfrm>
        <a:prstGeom prst="roundRect">
          <a:avLst>
            <a:gd name="adj" fmla="val 10000"/>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536193" y="1013330"/>
        <a:ext cx="3350671" cy="2443739"/>
      </dsp:txXfrm>
    </dsp:sp>
    <dsp:sp modelId="{76E0F0AE-CC40-4323-A2DA-11FF8B8F7305}">
      <dsp:nvSpPr>
        <dsp:cNvPr id="0" name=""/>
        <dsp:cNvSpPr/>
      </dsp:nvSpPr>
      <dsp:spPr>
        <a:xfrm rot="19728134">
          <a:off x="3824548" y="1698137"/>
          <a:ext cx="1913282" cy="83056"/>
        </a:xfrm>
        <a:custGeom>
          <a:avLst/>
          <a:gdLst/>
          <a:ahLst/>
          <a:cxnLst/>
          <a:rect l="0" t="0" r="0" b="0"/>
          <a:pathLst>
            <a:path>
              <a:moveTo>
                <a:pt x="0" y="41528"/>
              </a:moveTo>
              <a:lnTo>
                <a:pt x="1913282" y="41528"/>
              </a:lnTo>
            </a:path>
          </a:pathLst>
        </a:custGeom>
        <a:noFill/>
        <a:ln w="38100" cap="rnd" cmpd="sng" algn="ctr">
          <a:solidFill>
            <a:schemeClr val="dk1">
              <a:shade val="90000"/>
            </a:schemeClr>
          </a:solidFill>
          <a:prstDash val="solid"/>
          <a:headEnd type="none" w="med" len="med"/>
          <a:tailEnd type="arrow" w="med" len="me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733357" y="1691833"/>
        <a:ext cx="95664" cy="95664"/>
      </dsp:txXfrm>
    </dsp:sp>
    <dsp:sp modelId="{26AEBCA3-36D6-40BC-A88B-01ACB4552EA6}">
      <dsp:nvSpPr>
        <dsp:cNvPr id="0" name=""/>
        <dsp:cNvSpPr/>
      </dsp:nvSpPr>
      <dsp:spPr>
        <a:xfrm>
          <a:off x="5599485" y="0"/>
          <a:ext cx="4083559" cy="2488263"/>
        </a:xfrm>
        <a:prstGeom prst="irregularSeal2">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err="1"/>
            <a:t>Phần</a:t>
          </a:r>
          <a:r>
            <a:rPr lang="en-US" sz="2500" b="1" kern="1200" dirty="0"/>
            <a:t> </a:t>
          </a:r>
          <a:r>
            <a:rPr lang="en-US" sz="2500" b="1" kern="1200" dirty="0" err="1"/>
            <a:t>cứng</a:t>
          </a:r>
          <a:endParaRPr lang="en-US" sz="2500" b="1" kern="1200" dirty="0"/>
        </a:p>
        <a:p>
          <a:pPr marL="0" lvl="0" indent="0" algn="ctr" defTabSz="1111250">
            <a:lnSpc>
              <a:spcPct val="90000"/>
            </a:lnSpc>
            <a:spcBef>
              <a:spcPct val="0"/>
            </a:spcBef>
            <a:spcAft>
              <a:spcPct val="35000"/>
            </a:spcAft>
            <a:buNone/>
          </a:pPr>
          <a:r>
            <a:rPr lang="en-US" sz="2500" b="1" kern="1200" dirty="0"/>
            <a:t>(Hardware)</a:t>
          </a:r>
        </a:p>
      </dsp:txBody>
      <dsp:txXfrm>
        <a:off x="6615081" y="735190"/>
        <a:ext cx="1752150" cy="1100480"/>
      </dsp:txXfrm>
    </dsp:sp>
    <dsp:sp modelId="{AAE9B070-FC83-4D6B-965A-DEC449B19BC4}">
      <dsp:nvSpPr>
        <dsp:cNvPr id="0" name=""/>
        <dsp:cNvSpPr/>
      </dsp:nvSpPr>
      <dsp:spPr>
        <a:xfrm rot="1861589">
          <a:off x="3833453" y="2659999"/>
          <a:ext cx="1809455" cy="83056"/>
        </a:xfrm>
        <a:custGeom>
          <a:avLst/>
          <a:gdLst/>
          <a:ahLst/>
          <a:cxnLst/>
          <a:rect l="0" t="0" r="0" b="0"/>
          <a:pathLst>
            <a:path>
              <a:moveTo>
                <a:pt x="0" y="41528"/>
              </a:moveTo>
              <a:lnTo>
                <a:pt x="1809455" y="41528"/>
              </a:lnTo>
            </a:path>
          </a:pathLst>
        </a:custGeom>
        <a:noFill/>
        <a:ln w="28575" cap="rnd" cmpd="sng" algn="ctr">
          <a:solidFill>
            <a:schemeClr val="dk1">
              <a:shade val="90000"/>
            </a:schemeClr>
          </a:solidFill>
          <a:prstDash val="solid"/>
          <a:headEnd type="none" w="med" len="med"/>
          <a:tailEnd type="arrow" w="med" len="me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692944" y="2656291"/>
        <a:ext cx="90472" cy="90472"/>
      </dsp:txXfrm>
    </dsp:sp>
    <dsp:sp modelId="{60E59C38-6237-4E40-9572-9AE2709D5EA8}">
      <dsp:nvSpPr>
        <dsp:cNvPr id="0" name=""/>
        <dsp:cNvSpPr/>
      </dsp:nvSpPr>
      <dsp:spPr>
        <a:xfrm>
          <a:off x="5513468" y="2331840"/>
          <a:ext cx="3824064" cy="1672030"/>
        </a:xfrm>
        <a:prstGeom prst="cloudCallou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a:t>Phần mềm</a:t>
          </a:r>
        </a:p>
        <a:p>
          <a:pPr marL="0" lvl="0" indent="0" algn="ctr" defTabSz="1244600">
            <a:lnSpc>
              <a:spcPct val="90000"/>
            </a:lnSpc>
            <a:spcBef>
              <a:spcPct val="0"/>
            </a:spcBef>
            <a:spcAft>
              <a:spcPct val="35000"/>
            </a:spcAft>
            <a:buNone/>
          </a:pPr>
          <a:r>
            <a:rPr lang="en-US" sz="2800" b="1" kern="1200"/>
            <a:t>(Software)</a:t>
          </a:r>
          <a:endParaRPr lang="en-US" sz="2800" b="1" kern="1200" dirty="0"/>
        </a:p>
      </dsp:txBody>
      <dsp:txXfrm>
        <a:off x="6040516" y="2584347"/>
        <a:ext cx="2498034" cy="10895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A5CDD-0138-4034-8823-DA0327B1FD05}">
      <dsp:nvSpPr>
        <dsp:cNvPr id="0" name=""/>
        <dsp:cNvSpPr/>
      </dsp:nvSpPr>
      <dsp:spPr>
        <a:xfrm>
          <a:off x="0" y="10107"/>
          <a:ext cx="8915400" cy="1661524"/>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l" defTabSz="1422400">
            <a:lnSpc>
              <a:spcPct val="90000"/>
            </a:lnSpc>
            <a:spcBef>
              <a:spcPct val="0"/>
            </a:spcBef>
            <a:spcAft>
              <a:spcPct val="35000"/>
            </a:spcAft>
            <a:buNone/>
          </a:pPr>
          <a:r>
            <a:rPr lang="en-US" sz="3200" b="1" kern="1200" dirty="0" err="1"/>
            <a:t>Thiết</a:t>
          </a:r>
          <a:r>
            <a:rPr lang="en-US" sz="3200" b="1" kern="1200" dirty="0"/>
            <a:t> </a:t>
          </a:r>
          <a:r>
            <a:rPr lang="en-US" sz="3200" b="1" kern="1200" dirty="0" err="1"/>
            <a:t>bị</a:t>
          </a:r>
          <a:r>
            <a:rPr lang="en-US" sz="3200" b="1" kern="1200" dirty="0"/>
            <a:t> l</a:t>
          </a:r>
          <a:r>
            <a:rPr lang="vi-VN" sz="3200" b="1" kern="1200" dirty="0"/>
            <a:t>ư</a:t>
          </a:r>
          <a:r>
            <a:rPr lang="en-US" sz="3200" b="1" kern="1200" dirty="0"/>
            <a:t>u </a:t>
          </a:r>
          <a:r>
            <a:rPr lang="en-US" sz="3200" b="1" kern="1200" dirty="0" err="1"/>
            <a:t>trữ</a:t>
          </a:r>
          <a:r>
            <a:rPr lang="en-US" sz="3200" b="1" kern="1200" dirty="0"/>
            <a:t>: </a:t>
          </a:r>
          <a:r>
            <a:rPr lang="en-US" sz="3200" kern="1200" dirty="0" err="1"/>
            <a:t>lưu</a:t>
          </a:r>
          <a:r>
            <a:rPr lang="en-US" sz="3200" kern="1200" dirty="0"/>
            <a:t> </a:t>
          </a:r>
          <a:r>
            <a:rPr lang="en-US" sz="3200" kern="1200" dirty="0" err="1"/>
            <a:t>trữ</a:t>
          </a:r>
          <a:r>
            <a:rPr lang="en-US" sz="3200" kern="1200" dirty="0"/>
            <a:t> </a:t>
          </a:r>
          <a:r>
            <a:rPr lang="en-US" sz="3200" kern="1200" dirty="0" err="1"/>
            <a:t>dữ</a:t>
          </a:r>
          <a:r>
            <a:rPr lang="en-US" sz="3200" kern="1200" dirty="0"/>
            <a:t> </a:t>
          </a:r>
          <a:r>
            <a:rPr lang="en-US" sz="3200" kern="1200" dirty="0" err="1"/>
            <a:t>liệu</a:t>
          </a:r>
          <a:r>
            <a:rPr lang="en-US" sz="3200" kern="1200" dirty="0"/>
            <a:t> </a:t>
          </a:r>
          <a:r>
            <a:rPr lang="en-US" sz="3200" kern="1200" dirty="0" err="1"/>
            <a:t>và</a:t>
          </a:r>
          <a:r>
            <a:rPr lang="en-US" sz="3200" kern="1200" dirty="0"/>
            <a:t> </a:t>
          </a:r>
          <a:r>
            <a:rPr lang="en-US" sz="3200" kern="1200" dirty="0" err="1"/>
            <a:t>thông</a:t>
          </a:r>
          <a:r>
            <a:rPr lang="en-US" sz="3200" kern="1200" dirty="0"/>
            <a:t> tin </a:t>
          </a:r>
          <a:r>
            <a:rPr lang="en-US" sz="3200" kern="1200" dirty="0" err="1"/>
            <a:t>xử</a:t>
          </a:r>
          <a:r>
            <a:rPr lang="en-US" sz="3200" kern="1200" dirty="0"/>
            <a:t> </a:t>
          </a:r>
          <a:r>
            <a:rPr lang="en-US" sz="3200" kern="1200" dirty="0" err="1"/>
            <a:t>lý</a:t>
          </a:r>
          <a:r>
            <a:rPr lang="vi-VN" sz="3200" kern="1200" dirty="0"/>
            <a:t>. Các thiết bị lưu trữ </a:t>
          </a:r>
          <a:r>
            <a:rPr lang="en-US" sz="3200" kern="1200" dirty="0" err="1"/>
            <a:t>gồm</a:t>
          </a:r>
          <a:r>
            <a:rPr lang="en-US" sz="3200" kern="1200" dirty="0"/>
            <a:t> 2 </a:t>
          </a:r>
          <a:r>
            <a:rPr lang="en-US" sz="3200" kern="1200" dirty="0" err="1"/>
            <a:t>nhóm</a:t>
          </a:r>
          <a:r>
            <a:rPr lang="en-US" sz="3200" kern="1200" dirty="0"/>
            <a:t>: </a:t>
          </a:r>
        </a:p>
      </dsp:txBody>
      <dsp:txXfrm>
        <a:off x="0" y="10107"/>
        <a:ext cx="8915400" cy="1661524"/>
      </dsp:txXfrm>
    </dsp:sp>
    <dsp:sp modelId="{C9FA5A21-9ED4-4EC5-90AD-F12A4B0268CD}">
      <dsp:nvSpPr>
        <dsp:cNvPr id="0" name=""/>
        <dsp:cNvSpPr/>
      </dsp:nvSpPr>
      <dsp:spPr>
        <a:xfrm>
          <a:off x="0" y="1460070"/>
          <a:ext cx="8915400" cy="1888560"/>
        </a:xfrm>
        <a:prstGeom prst="rect">
          <a:avLst/>
        </a:prstGeom>
        <a:solidFill>
          <a:schemeClr val="dk2">
            <a:alpha val="90000"/>
            <a:tint val="40000"/>
            <a:hueOff val="0"/>
            <a:satOff val="0"/>
            <a:lumOff val="0"/>
            <a:alphaOff val="0"/>
          </a:schemeClr>
        </a:solidFill>
        <a:ln w="9525" cap="rnd" cmpd="sng" algn="ctr">
          <a:solidFill>
            <a:schemeClr val="dk2">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err="1"/>
            <a:t>Bộ</a:t>
          </a:r>
          <a:r>
            <a:rPr lang="en-US" sz="3200" kern="1200" dirty="0"/>
            <a:t> </a:t>
          </a:r>
          <a:r>
            <a:rPr lang="en-US" sz="3200" kern="1200" dirty="0" err="1"/>
            <a:t>nhớ</a:t>
          </a:r>
          <a:r>
            <a:rPr lang="en-US" sz="3200" kern="1200" dirty="0"/>
            <a:t> </a:t>
          </a:r>
          <a:r>
            <a:rPr lang="en-US" sz="3200" kern="1200" dirty="0" err="1"/>
            <a:t>chính</a:t>
          </a:r>
          <a:r>
            <a:rPr lang="en-US" sz="3200" kern="1200" dirty="0"/>
            <a:t> – Main memory </a:t>
          </a:r>
        </a:p>
        <a:p>
          <a:pPr marL="285750" lvl="1" indent="-285750" algn="l" defTabSz="1422400">
            <a:lnSpc>
              <a:spcPct val="90000"/>
            </a:lnSpc>
            <a:spcBef>
              <a:spcPct val="0"/>
            </a:spcBef>
            <a:spcAft>
              <a:spcPct val="15000"/>
            </a:spcAft>
            <a:buChar char="•"/>
          </a:pPr>
          <a:r>
            <a:rPr lang="en-US" sz="3200" kern="1200" dirty="0" err="1"/>
            <a:t>Bộ</a:t>
          </a:r>
          <a:r>
            <a:rPr lang="en-US" sz="3200" kern="1200" dirty="0"/>
            <a:t> </a:t>
          </a:r>
          <a:r>
            <a:rPr lang="en-US" sz="3200" kern="1200" dirty="0" err="1"/>
            <a:t>nhớ</a:t>
          </a:r>
          <a:r>
            <a:rPr lang="en-US" sz="3200" kern="1200" dirty="0"/>
            <a:t> </a:t>
          </a:r>
          <a:r>
            <a:rPr lang="en-US" sz="3200" kern="1200" dirty="0" err="1"/>
            <a:t>phụ</a:t>
          </a:r>
          <a:r>
            <a:rPr lang="en-US" sz="3200" kern="1200" dirty="0"/>
            <a:t> - Secondary memory</a:t>
          </a:r>
          <a:endParaRPr lang="en-US" sz="4800" kern="1200" dirty="0"/>
        </a:p>
      </dsp:txBody>
      <dsp:txXfrm>
        <a:off x="0" y="1460070"/>
        <a:ext cx="8915400" cy="1888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3ED60-4B6A-4BA8-B78C-3A75329E78B8}">
      <dsp:nvSpPr>
        <dsp:cNvPr id="0" name=""/>
        <dsp:cNvSpPr/>
      </dsp:nvSpPr>
      <dsp:spPr>
        <a:xfrm rot="16200000">
          <a:off x="192601" y="-188215"/>
          <a:ext cx="3843239" cy="4219669"/>
        </a:xfrm>
        <a:prstGeom prst="flowChartManualOperation">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0" tIns="0" rIns="254000" bIns="0" numCol="1" spcCol="1270" anchor="ctr" anchorCtr="0">
          <a:noAutofit/>
        </a:bodyPr>
        <a:lstStyle/>
        <a:p>
          <a:pPr marL="0" lvl="0" indent="0" algn="ctr" defTabSz="1778000">
            <a:lnSpc>
              <a:spcPct val="90000"/>
            </a:lnSpc>
            <a:spcBef>
              <a:spcPct val="0"/>
            </a:spcBef>
            <a:spcAft>
              <a:spcPct val="35000"/>
            </a:spcAft>
            <a:buNone/>
          </a:pPr>
          <a:r>
            <a:rPr lang="en-US" sz="4000" kern="1200"/>
            <a:t>Phần mềm </a:t>
          </a:r>
        </a:p>
        <a:p>
          <a:pPr marL="0" lvl="0" indent="0" algn="ctr" defTabSz="1778000">
            <a:lnSpc>
              <a:spcPct val="90000"/>
            </a:lnSpc>
            <a:spcBef>
              <a:spcPct val="0"/>
            </a:spcBef>
            <a:spcAft>
              <a:spcPct val="35000"/>
            </a:spcAft>
            <a:buNone/>
          </a:pPr>
          <a:r>
            <a:rPr lang="en-US" sz="6000" b="1" kern="1200" cap="none" spc="0">
              <a:ln w="22225">
                <a:prstDash val="solid"/>
              </a:ln>
              <a:effectLst/>
            </a:rPr>
            <a:t>hệ thống</a:t>
          </a:r>
        </a:p>
        <a:p>
          <a:pPr marL="0" lvl="0" indent="0" algn="ctr" defTabSz="1778000">
            <a:lnSpc>
              <a:spcPct val="90000"/>
            </a:lnSpc>
            <a:spcBef>
              <a:spcPct val="0"/>
            </a:spcBef>
            <a:spcAft>
              <a:spcPct val="35000"/>
            </a:spcAft>
            <a:buNone/>
          </a:pPr>
          <a:r>
            <a:rPr lang="en-US" sz="3600" b="1" kern="1200"/>
            <a:t>(System software)</a:t>
          </a:r>
          <a:endParaRPr lang="en-US" sz="3600" b="1" kern="1200" dirty="0"/>
        </a:p>
      </dsp:txBody>
      <dsp:txXfrm rot="5400000">
        <a:off x="4386" y="768648"/>
        <a:ext cx="4219669" cy="2305943"/>
      </dsp:txXfrm>
    </dsp:sp>
    <dsp:sp modelId="{30C1C678-9E36-401D-9BE3-794F86F1AB17}">
      <dsp:nvSpPr>
        <dsp:cNvPr id="0" name=""/>
        <dsp:cNvSpPr/>
      </dsp:nvSpPr>
      <dsp:spPr>
        <a:xfrm rot="16200000">
          <a:off x="4728746" y="-188215"/>
          <a:ext cx="3843239" cy="4219669"/>
        </a:xfrm>
        <a:prstGeom prst="flowChartManualOperation">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n-US" sz="3600" kern="1200"/>
            <a:t>Phần mềm </a:t>
          </a:r>
        </a:p>
        <a:p>
          <a:pPr marL="0" lvl="0" indent="0" algn="ctr" defTabSz="1600200">
            <a:lnSpc>
              <a:spcPct val="90000"/>
            </a:lnSpc>
            <a:spcBef>
              <a:spcPct val="0"/>
            </a:spcBef>
            <a:spcAft>
              <a:spcPct val="35000"/>
            </a:spcAft>
            <a:buNone/>
          </a:pPr>
          <a:r>
            <a:rPr lang="en-US" sz="5400" b="1" kern="1200" cap="none" spc="0">
              <a:ln w="6600">
                <a:prstDash val="solid"/>
              </a:ln>
              <a:effectLst>
                <a:outerShdw dist="38100" dir="2700000" algn="tl" rotWithShape="0">
                  <a:schemeClr val="accent2"/>
                </a:outerShdw>
              </a:effectLst>
            </a:rPr>
            <a:t>ứng dụng</a:t>
          </a:r>
        </a:p>
        <a:p>
          <a:pPr marL="0" lvl="0" indent="0" algn="ctr" defTabSz="1600200">
            <a:lnSpc>
              <a:spcPct val="90000"/>
            </a:lnSpc>
            <a:spcBef>
              <a:spcPct val="0"/>
            </a:spcBef>
            <a:spcAft>
              <a:spcPct val="35000"/>
            </a:spcAft>
            <a:buNone/>
          </a:pPr>
          <a:r>
            <a:rPr lang="en-US" sz="3200" b="1" kern="1200"/>
            <a:t>(Application software)</a:t>
          </a:r>
          <a:endParaRPr lang="en-US" sz="3200" b="1" kern="1200" dirty="0"/>
        </a:p>
      </dsp:txBody>
      <dsp:txXfrm rot="5400000">
        <a:off x="4540531" y="768648"/>
        <a:ext cx="4219669" cy="2305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136F4-9D58-4202-9916-BBF2263F6954}">
      <dsp:nvSpPr>
        <dsp:cNvPr id="0" name=""/>
        <dsp:cNvSpPr/>
      </dsp:nvSpPr>
      <dsp:spPr>
        <a:xfrm>
          <a:off x="0" y="54905"/>
          <a:ext cx="8915400" cy="1965599"/>
        </a:xfrm>
        <a:prstGeom prst="roundRect">
          <a:avLst/>
        </a:prstGeom>
        <a:solidFill>
          <a:schemeClr val="dk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vi-VN" sz="2400" b="1" kern="1200" dirty="0"/>
            <a:t>Phần mềm hệ thống </a:t>
          </a:r>
          <a:r>
            <a:rPr lang="vi-VN" sz="2400" kern="1200" dirty="0"/>
            <a:t>là những chương trình tạo môi truờng làm việc cho các phần mềm khác, những chương trình này phải chạy liên tục vì nó phải cung cấp các dịch vụ theo yêu cầu của các chương trình khác mà không biết trước các yêu cầu đó khi nào xuất hiện.</a:t>
          </a:r>
          <a:endParaRPr lang="en-US" sz="2400" kern="1200" dirty="0"/>
        </a:p>
      </dsp:txBody>
      <dsp:txXfrm>
        <a:off x="95953" y="150858"/>
        <a:ext cx="8723494" cy="1773693"/>
      </dsp:txXfrm>
    </dsp:sp>
    <dsp:sp modelId="{0B6696EF-4F14-4F76-97D2-94C84F72EE84}">
      <dsp:nvSpPr>
        <dsp:cNvPr id="0" name=""/>
        <dsp:cNvSpPr/>
      </dsp:nvSpPr>
      <dsp:spPr>
        <a:xfrm>
          <a:off x="0" y="2089625"/>
          <a:ext cx="8915400" cy="1965599"/>
        </a:xfrm>
        <a:prstGeom prst="roundRect">
          <a:avLst/>
        </a:prstGeom>
        <a:solidFill>
          <a:schemeClr val="dk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vi-VN" sz="2400" b="1" kern="1200" dirty="0"/>
            <a:t>Hệ điều hành (operating system): </a:t>
          </a:r>
          <a:r>
            <a:rPr lang="vi-VN" sz="2400" kern="1200" dirty="0"/>
            <a:t>một phần mềm hệ thống quan trọng nhất. Hệ điều hành có chức năng điều hành toàn bộ hoạt động của máy tính trong suốt quá trình làm việc.</a:t>
          </a:r>
          <a:endParaRPr lang="en-US" sz="2400" kern="1200" dirty="0"/>
        </a:p>
      </dsp:txBody>
      <dsp:txXfrm>
        <a:off x="95953" y="2185578"/>
        <a:ext cx="8723494" cy="17736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EE1C4-CDD4-4247-9AF7-39D192013299}">
      <dsp:nvSpPr>
        <dsp:cNvPr id="0" name=""/>
        <dsp:cNvSpPr/>
      </dsp:nvSpPr>
      <dsp:spPr>
        <a:xfrm>
          <a:off x="0" y="17870"/>
          <a:ext cx="8915400" cy="129285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vi-VN" sz="3400" kern="1200"/>
            <a:t>Quản lý các thiết bị phần cứng </a:t>
          </a:r>
          <a:endParaRPr lang="en-US" sz="3400" kern="1200"/>
        </a:p>
      </dsp:txBody>
      <dsp:txXfrm>
        <a:off x="63112" y="80982"/>
        <a:ext cx="8789176" cy="1166626"/>
      </dsp:txXfrm>
    </dsp:sp>
    <dsp:sp modelId="{2393BDE1-52DD-44F9-8B39-DD2036556A2F}">
      <dsp:nvSpPr>
        <dsp:cNvPr id="0" name=""/>
        <dsp:cNvSpPr/>
      </dsp:nvSpPr>
      <dsp:spPr>
        <a:xfrm>
          <a:off x="0" y="1408640"/>
          <a:ext cx="8915400" cy="129285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vi-VN" sz="3400" kern="1200"/>
            <a:t>Kiểm soát giao tiếp giữa các thiết bị phần cứng </a:t>
          </a:r>
          <a:endParaRPr lang="en-US" sz="3400" kern="1200"/>
        </a:p>
      </dsp:txBody>
      <dsp:txXfrm>
        <a:off x="63112" y="1471752"/>
        <a:ext cx="8789176" cy="1166626"/>
      </dsp:txXfrm>
    </dsp:sp>
    <dsp:sp modelId="{43E13953-7021-43D7-BAB7-DB9EDF1FA67E}">
      <dsp:nvSpPr>
        <dsp:cNvPr id="0" name=""/>
        <dsp:cNvSpPr/>
      </dsp:nvSpPr>
      <dsp:spPr>
        <a:xfrm>
          <a:off x="0" y="2799410"/>
          <a:ext cx="8915400" cy="129285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vi-VN" sz="3400" kern="1200" dirty="0"/>
            <a:t>Kiểm soát giao tiếp giữa các chương trình ứng dụng và thiết bị phần cứng</a:t>
          </a:r>
          <a:endParaRPr lang="en-US" sz="3400" kern="1200" dirty="0"/>
        </a:p>
      </dsp:txBody>
      <dsp:txXfrm>
        <a:off x="63112" y="2862522"/>
        <a:ext cx="8789176"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19D38-B9B5-45E2-ADE4-1221F47CC04D}" type="datetimeFigureOut">
              <a:rPr lang="en-US" smtClean="0"/>
              <a:t>13/06/202121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C4FD4-EB42-4688-893B-B066E80CDB5B}" type="slidenum">
              <a:rPr lang="en-US" smtClean="0"/>
              <a:t>‹#›</a:t>
            </a:fld>
            <a:endParaRPr lang="en-US"/>
          </a:p>
        </p:txBody>
      </p:sp>
    </p:spTree>
    <p:extLst>
      <p:ext uri="{BB962C8B-B14F-4D97-AF65-F5344CB8AC3E}">
        <p14:creationId xmlns:p14="http://schemas.microsoft.com/office/powerpoint/2010/main" val="100271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1"/>
            <a:ext cx="8915399" cy="1540164"/>
          </a:xfrm>
        </p:spPr>
        <p:txBody>
          <a:bodyPr anchor="b">
            <a:normAutofit/>
          </a:bodyPr>
          <a:lstStyle>
            <a:lvl1pPr algn="ctr">
              <a:defRPr sz="5400" b="1"/>
            </a:lvl1pPr>
          </a:lstStyle>
          <a:p>
            <a:r>
              <a:rPr lang="en-US"/>
              <a:t>Click to edit Master title style</a:t>
            </a:r>
            <a:endParaRPr lang="en-US" dirty="0"/>
          </a:p>
        </p:txBody>
      </p:sp>
      <p:sp>
        <p:nvSpPr>
          <p:cNvPr id="3" name="Subtitle 2"/>
          <p:cNvSpPr>
            <a:spLocks noGrp="1"/>
          </p:cNvSpPr>
          <p:nvPr>
            <p:ph type="subTitle" idx="1"/>
          </p:nvPr>
        </p:nvSpPr>
        <p:spPr>
          <a:xfrm>
            <a:off x="2589213" y="4529541"/>
            <a:ext cx="8915399" cy="1374122"/>
          </a:xfrm>
        </p:spPr>
        <p:txBody>
          <a:bodyPr anchor="t"/>
          <a:lstStyle>
            <a:lvl1pPr marL="0" indent="0" algn="ctr">
              <a:buNone/>
              <a:defRPr b="1">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218341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63131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391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685436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000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289780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348639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795562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34820B-7C97-4080-B6B9-A14510E66EAA}"/>
              </a:ext>
            </a:extLst>
          </p:cNvPr>
          <p:cNvSpPr>
            <a:spLocks noGrp="1"/>
          </p:cNvSpPr>
          <p:nvPr>
            <p:ph type="dt" sz="half" idx="10"/>
          </p:nvPr>
        </p:nvSpPr>
        <p:spPr/>
        <p:txBody>
          <a:bodyPr/>
          <a:lstStyle/>
          <a:p>
            <a:fld id="{A0B1A4CE-4F58-4A6A-9956-8FA50CA6ABD9}" type="datetimeFigureOut">
              <a:rPr lang="en-US" smtClean="0"/>
              <a:t>13/06/202121</a:t>
            </a:fld>
            <a:endParaRPr lang="en-US"/>
          </a:p>
        </p:txBody>
      </p:sp>
      <p:sp>
        <p:nvSpPr>
          <p:cNvPr id="5" name="Footer Placeholder 4">
            <a:extLst>
              <a:ext uri="{FF2B5EF4-FFF2-40B4-BE49-F238E27FC236}">
                <a16:creationId xmlns:a16="http://schemas.microsoft.com/office/drawing/2014/main" id="{87252AD1-23DF-443F-9522-DB881E62E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820D2-DB79-4AC2-9566-2DF14F98D9E6}"/>
              </a:ext>
            </a:extLst>
          </p:cNvPr>
          <p:cNvSpPr>
            <a:spLocks noGrp="1"/>
          </p:cNvSpPr>
          <p:nvPr>
            <p:ph type="sldNum" sz="quarter" idx="12"/>
          </p:nvPr>
        </p:nvSpPr>
        <p:spPr/>
        <p:txBody>
          <a:bodyPr/>
          <a:lstStyle/>
          <a:p>
            <a:fld id="{5EEE1FF0-0A98-488C-B85C-00DA5F062588}" type="slidenum">
              <a:rPr lang="en-US" smtClean="0"/>
              <a:t>‹#›</a:t>
            </a:fld>
            <a:endParaRPr lang="en-US"/>
          </a:p>
        </p:txBody>
      </p:sp>
      <p:sp>
        <p:nvSpPr>
          <p:cNvPr id="9" name="Rectangle 8">
            <a:extLst>
              <a:ext uri="{FF2B5EF4-FFF2-40B4-BE49-F238E27FC236}">
                <a16:creationId xmlns:a16="http://schemas.microsoft.com/office/drawing/2014/main" id="{DE85900A-F579-4156-9AF8-469BEB4EBFFA}"/>
              </a:ext>
            </a:extLst>
          </p:cNvPr>
          <p:cNvSpPr/>
          <p:nvPr userDrawn="1"/>
        </p:nvSpPr>
        <p:spPr>
          <a:xfrm>
            <a:off x="447367" y="444910"/>
            <a:ext cx="11297265" cy="59681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ACAE8272-C163-4F9D-AE07-C5A460E620F1}"/>
              </a:ext>
            </a:extLst>
          </p:cNvPr>
          <p:cNvSpPr>
            <a:spLocks noGrp="1"/>
          </p:cNvSpPr>
          <p:nvPr>
            <p:ph type="title"/>
          </p:nvPr>
        </p:nvSpPr>
        <p:spPr>
          <a:xfrm>
            <a:off x="838200" y="650253"/>
            <a:ext cx="10515600" cy="1021529"/>
          </a:xfrm>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11" name="Content Placeholder 7">
            <a:extLst>
              <a:ext uri="{FF2B5EF4-FFF2-40B4-BE49-F238E27FC236}">
                <a16:creationId xmlns:a16="http://schemas.microsoft.com/office/drawing/2014/main" id="{44262A2D-7D19-45C5-9309-6155C378F055}"/>
              </a:ext>
            </a:extLst>
          </p:cNvPr>
          <p:cNvSpPr>
            <a:spLocks noGrp="1"/>
          </p:cNvSpPr>
          <p:nvPr>
            <p:ph sz="quarter" idx="13"/>
          </p:nvPr>
        </p:nvSpPr>
        <p:spPr>
          <a:xfrm>
            <a:off x="838200" y="1877125"/>
            <a:ext cx="10515600" cy="430735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432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4545"/>
          </a:xfrm>
        </p:spPr>
        <p:txBody>
          <a:bodyPr/>
          <a:lstStyle>
            <a:lvl1pPr>
              <a:defRPr b="1">
                <a:solidFill>
                  <a:srgbClr val="C00000"/>
                </a:solidFill>
              </a:defRPr>
            </a:lvl1pPr>
          </a:lstStyle>
          <a:p>
            <a:r>
              <a:rPr lang="en-US"/>
              <a:t>Click to edit Master title style</a:t>
            </a:r>
            <a:endParaRPr lang="en-US" dirty="0"/>
          </a:p>
        </p:txBody>
      </p:sp>
      <p:sp>
        <p:nvSpPr>
          <p:cNvPr id="3" name="Content Placeholder 2"/>
          <p:cNvSpPr>
            <a:spLocks noGrp="1"/>
          </p:cNvSpPr>
          <p:nvPr>
            <p:ph idx="1"/>
          </p:nvPr>
        </p:nvSpPr>
        <p:spPr>
          <a:xfrm>
            <a:off x="2589212" y="1801091"/>
            <a:ext cx="8915400" cy="4110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01264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14/05/202121</a:t>
            </a:r>
          </a:p>
        </p:txBody>
      </p:sp>
      <p:sp>
        <p:nvSpPr>
          <p:cNvPr id="5" name="Footer Placeholder 4"/>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21095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88098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14/05/202121</a:t>
            </a:r>
          </a:p>
        </p:txBody>
      </p:sp>
      <p:sp>
        <p:nvSpPr>
          <p:cNvPr id="8" name="Footer Placeholder 7"/>
          <p:cNvSpPr>
            <a:spLocks noGrp="1"/>
          </p:cNvSpPr>
          <p:nvPr>
            <p:ph type="ftr" sz="quarter" idx="11"/>
          </p:nvPr>
        </p:nvSpPr>
        <p:spPr/>
        <p:txBody>
          <a:bodyPr/>
          <a:lstStyle/>
          <a:p>
            <a:r>
              <a:rPr lang="en-US"/>
              <a:t>Bài giảng Style - Themes - GV: Từ Thị Xuân Hiền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73253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14/05/202121</a:t>
            </a:r>
          </a:p>
        </p:txBody>
      </p:sp>
      <p:sp>
        <p:nvSpPr>
          <p:cNvPr id="4" name="Footer Placeholder 3"/>
          <p:cNvSpPr>
            <a:spLocks noGrp="1"/>
          </p:cNvSpPr>
          <p:nvPr>
            <p:ph type="ftr" sz="quarter" idx="11"/>
          </p:nvPr>
        </p:nvSpPr>
        <p:spPr/>
        <p:txBody>
          <a:bodyPr/>
          <a:lstStyle/>
          <a:p>
            <a:r>
              <a:rPr lang="en-US"/>
              <a:t>Bài giảng Style - Themes - GV: Từ Thị Xuân Hiền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409580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14/05/202121</a:t>
            </a:r>
          </a:p>
        </p:txBody>
      </p:sp>
      <p:sp>
        <p:nvSpPr>
          <p:cNvPr id="3" name="Footer Placeholder 2"/>
          <p:cNvSpPr>
            <a:spLocks noGrp="1"/>
          </p:cNvSpPr>
          <p:nvPr>
            <p:ph type="ftr" sz="quarter" idx="11"/>
          </p:nvPr>
        </p:nvSpPr>
        <p:spPr/>
        <p:txBody>
          <a:bodyPr/>
          <a:lstStyle/>
          <a:p>
            <a:r>
              <a:rPr lang="en-US"/>
              <a:t>Bài giảng Style - Themes - GV: Từ Thị Xuân Hiền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302125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188105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14/05/202121</a:t>
            </a:r>
          </a:p>
        </p:txBody>
      </p:sp>
      <p:sp>
        <p:nvSpPr>
          <p:cNvPr id="6" name="Footer Placeholder 5"/>
          <p:cNvSpPr>
            <a:spLocks noGrp="1"/>
          </p:cNvSpPr>
          <p:nvPr>
            <p:ph type="ftr" sz="quarter" idx="11"/>
          </p:nvPr>
        </p:nvSpPr>
        <p:spPr/>
        <p:txBody>
          <a:bodyPr/>
          <a:lstStyle/>
          <a:p>
            <a:r>
              <a:rPr lang="en-US"/>
              <a:t>Bài giảng Style - Themes - GV: Từ Thị Xuân Hiền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F84318-9856-4A67-8CE7-23A223DD6362}" type="slidenum">
              <a:rPr lang="en-US" smtClean="0"/>
              <a:t>‹#›</a:t>
            </a:fld>
            <a:endParaRPr lang="en-US"/>
          </a:p>
        </p:txBody>
      </p:sp>
    </p:spTree>
    <p:extLst>
      <p:ext uri="{BB962C8B-B14F-4D97-AF65-F5344CB8AC3E}">
        <p14:creationId xmlns:p14="http://schemas.microsoft.com/office/powerpoint/2010/main" val="5895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0593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1838036"/>
            <a:ext cx="8915400" cy="41817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14/05/202121</a:t>
            </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Bài giảng Style - Themes - GV: Từ Thị Xuân Hiền</a:t>
            </a: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F84318-9856-4A67-8CE7-23A223DD6362}" type="slidenum">
              <a:rPr lang="en-US" smtClean="0"/>
              <a:t>‹#›</a:t>
            </a:fld>
            <a:endParaRPr lang="en-US"/>
          </a:p>
        </p:txBody>
      </p:sp>
    </p:spTree>
    <p:extLst>
      <p:ext uri="{BB962C8B-B14F-4D97-AF65-F5344CB8AC3E}">
        <p14:creationId xmlns:p14="http://schemas.microsoft.com/office/powerpoint/2010/main" val="3087015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8DDC-1E57-4F27-9BED-8475B11564CD}"/>
              </a:ext>
            </a:extLst>
          </p:cNvPr>
          <p:cNvSpPr>
            <a:spLocks noGrp="1"/>
          </p:cNvSpPr>
          <p:nvPr>
            <p:ph type="ctrTitle"/>
          </p:nvPr>
        </p:nvSpPr>
        <p:spPr>
          <a:xfrm>
            <a:off x="1250303" y="1884784"/>
            <a:ext cx="10254310" cy="2169981"/>
          </a:xfrm>
        </p:spPr>
        <p:txBody>
          <a:bodyPr>
            <a:noAutofit/>
          </a:bodyPr>
          <a:lstStyle/>
          <a:p>
            <a:r>
              <a:rPr lang="en-US"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Bài</a:t>
            </a:r>
            <a:r>
              <a:rPr lang="en-US"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 1</a:t>
            </a:r>
            <a:br>
              <a:rPr lang="en-US"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br>
            <a:r>
              <a:rPr lang="en-US" b="1"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Các</a:t>
            </a:r>
            <a:r>
              <a:rPr lang="en-US"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 k</a:t>
            </a:r>
            <a:r>
              <a:rPr lang="vi-VN"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hái niệm </a:t>
            </a:r>
            <a:r>
              <a:rPr lang="en-US" b="1" dirty="0" err="1">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về</a:t>
            </a:r>
            <a:r>
              <a:rPr lang="en-US"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 CNTT </a:t>
            </a:r>
            <a:r>
              <a:rPr lang="vi-VN" b="1" dirty="0">
                <a:ln w="12700">
                  <a:solidFill>
                    <a:schemeClr val="tx2">
                      <a:lumMod val="75000"/>
                    </a:schemeClr>
                  </a:solidFill>
                  <a:prstDash val="solid"/>
                </a:ln>
                <a:solidFill>
                  <a:sysClr val="windowText" lastClr="000000"/>
                </a:solidFill>
                <a:effectLst>
                  <a:outerShdw blurRad="50800" dist="38100" dir="2700000" algn="tl" rotWithShape="0">
                    <a:prstClr val="black">
                      <a:alpha val="40000"/>
                    </a:prstClr>
                  </a:outerShdw>
                </a:effectLst>
              </a:rPr>
              <a:t>cơ bản</a:t>
            </a:r>
            <a:endParaRPr lang="en-US" dirty="0">
              <a:solidFill>
                <a:sysClr val="windowText" lastClr="000000"/>
              </a:solidFill>
              <a:effectLst>
                <a:outerShdw blurRad="50800" dist="3810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A4E97962-2255-454D-B2BB-0AC3AF8D3CC8}"/>
              </a:ext>
            </a:extLst>
          </p:cNvPr>
          <p:cNvSpPr>
            <a:spLocks noGrp="1"/>
          </p:cNvSpPr>
          <p:nvPr>
            <p:ph type="subTitle" idx="1"/>
          </p:nvPr>
        </p:nvSpPr>
        <p:spPr/>
        <p:txBody>
          <a:bodyPr/>
          <a:lstStyle/>
          <a:p>
            <a:r>
              <a:rPr lang="en-US" b="1" dirty="0"/>
              <a:t>GV: </a:t>
            </a:r>
            <a:r>
              <a:rPr lang="en-US" b="1" dirty="0" err="1"/>
              <a:t>Từ</a:t>
            </a:r>
            <a:r>
              <a:rPr lang="en-US" b="1" dirty="0"/>
              <a:t> </a:t>
            </a:r>
            <a:r>
              <a:rPr lang="en-US" b="1" dirty="0" err="1"/>
              <a:t>Thị</a:t>
            </a:r>
            <a:r>
              <a:rPr lang="en-US" b="1" dirty="0"/>
              <a:t> </a:t>
            </a:r>
            <a:r>
              <a:rPr lang="en-US" b="1" dirty="0" err="1"/>
              <a:t>Xuân</a:t>
            </a:r>
            <a:r>
              <a:rPr lang="en-US" b="1" dirty="0"/>
              <a:t> </a:t>
            </a:r>
            <a:r>
              <a:rPr lang="en-US" b="1" dirty="0" err="1"/>
              <a:t>Hiền</a:t>
            </a:r>
            <a:endParaRPr lang="en-US" b="1" dirty="0"/>
          </a:p>
          <a:p>
            <a:r>
              <a:rPr lang="en-US" b="1" dirty="0"/>
              <a:t>Email: ttxuanhien@gmail.com</a:t>
            </a:r>
          </a:p>
          <a:p>
            <a:endParaRPr lang="en-US" dirty="0"/>
          </a:p>
        </p:txBody>
      </p:sp>
    </p:spTree>
    <p:extLst>
      <p:ext uri="{BB962C8B-B14F-4D97-AF65-F5344CB8AC3E}">
        <p14:creationId xmlns:p14="http://schemas.microsoft.com/office/powerpoint/2010/main" val="418528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4A75-432A-45A5-9A1D-78C40C32D2F4}"/>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graphicFrame>
        <p:nvGraphicFramePr>
          <p:cNvPr id="9" name="Content Placeholder 8">
            <a:extLst>
              <a:ext uri="{FF2B5EF4-FFF2-40B4-BE49-F238E27FC236}">
                <a16:creationId xmlns:a16="http://schemas.microsoft.com/office/drawing/2014/main" id="{3648D740-6A6C-4874-B1F2-7F3BF92DF9F4}"/>
              </a:ext>
            </a:extLst>
          </p:cNvPr>
          <p:cNvGraphicFramePr>
            <a:graphicFrameLocks noGrp="1"/>
          </p:cNvGraphicFramePr>
          <p:nvPr>
            <p:ph idx="1"/>
            <p:extLst>
              <p:ext uri="{D42A27DB-BD31-4B8C-83A1-F6EECF244321}">
                <p14:modId xmlns:p14="http://schemas.microsoft.com/office/powerpoint/2010/main" val="1959508750"/>
              </p:ext>
            </p:extLst>
          </p:nvPr>
        </p:nvGraphicFramePr>
        <p:xfrm>
          <a:off x="2589212" y="1801092"/>
          <a:ext cx="8915400" cy="3358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EC5E3080-6EF1-4E5A-922A-87E09DE962C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29140A2-8E87-4090-BF4B-72818F2AD353}"/>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FF619BD-159D-4001-9495-EEB5DA9BC36F}"/>
              </a:ext>
            </a:extLst>
          </p:cNvPr>
          <p:cNvSpPr>
            <a:spLocks noGrp="1"/>
          </p:cNvSpPr>
          <p:nvPr>
            <p:ph type="sldNum" sz="quarter" idx="12"/>
          </p:nvPr>
        </p:nvSpPr>
        <p:spPr/>
        <p:txBody>
          <a:bodyPr/>
          <a:lstStyle/>
          <a:p>
            <a:fld id="{C1F84318-9856-4A67-8CE7-23A223DD6362}" type="slidenum">
              <a:rPr lang="en-US" smtClean="0"/>
              <a:t>10</a:t>
            </a:fld>
            <a:endParaRPr lang="en-US"/>
          </a:p>
        </p:txBody>
      </p:sp>
    </p:spTree>
    <p:extLst>
      <p:ext uri="{BB962C8B-B14F-4D97-AF65-F5344CB8AC3E}">
        <p14:creationId xmlns:p14="http://schemas.microsoft.com/office/powerpoint/2010/main" val="316084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4A75-432A-45A5-9A1D-78C40C32D2F4}"/>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19E78F04-3639-4F12-9415-D19B351BD3DD}"/>
              </a:ext>
            </a:extLst>
          </p:cNvPr>
          <p:cNvSpPr>
            <a:spLocks noGrp="1"/>
          </p:cNvSpPr>
          <p:nvPr>
            <p:ph idx="1"/>
          </p:nvPr>
        </p:nvSpPr>
        <p:spPr>
          <a:xfrm>
            <a:off x="2589212" y="1810277"/>
            <a:ext cx="8915400" cy="4110131"/>
          </a:xfrm>
        </p:spPr>
        <p:txBody>
          <a:bodyPr>
            <a:normAutofit/>
          </a:bodyPr>
          <a:lstStyle/>
          <a:p>
            <a:pPr algn="just"/>
            <a:r>
              <a:rPr lang="en-US" b="1" dirty="0" err="1">
                <a:solidFill>
                  <a:srgbClr val="FF0000"/>
                </a:solidFill>
              </a:rPr>
              <a:t>Bộ</a:t>
            </a:r>
            <a:r>
              <a:rPr lang="en-US" b="1" dirty="0">
                <a:solidFill>
                  <a:srgbClr val="FF0000"/>
                </a:solidFill>
              </a:rPr>
              <a:t> </a:t>
            </a:r>
            <a:r>
              <a:rPr lang="en-US" b="1" dirty="0" err="1">
                <a:solidFill>
                  <a:srgbClr val="FF0000"/>
                </a:solidFill>
              </a:rPr>
              <a:t>nhớ</a:t>
            </a:r>
            <a:r>
              <a:rPr lang="en-US" b="1" dirty="0">
                <a:solidFill>
                  <a:srgbClr val="FF0000"/>
                </a:solidFill>
              </a:rPr>
              <a:t> </a:t>
            </a:r>
            <a:r>
              <a:rPr lang="en-US" b="1" dirty="0" err="1">
                <a:solidFill>
                  <a:srgbClr val="FF0000"/>
                </a:solidFill>
              </a:rPr>
              <a:t>chính</a:t>
            </a:r>
            <a:r>
              <a:rPr lang="en-US" b="1" dirty="0"/>
              <a:t>: </a:t>
            </a:r>
            <a:r>
              <a:rPr lang="en-US" b="1" dirty="0" err="1"/>
              <a:t>gồm</a:t>
            </a:r>
            <a:r>
              <a:rPr lang="en-US" b="1" dirty="0"/>
              <a:t> 2 </a:t>
            </a:r>
            <a:r>
              <a:rPr lang="en-US" b="1" dirty="0" err="1"/>
              <a:t>loại</a:t>
            </a:r>
            <a:endParaRPr lang="en-US" b="1" dirty="0"/>
          </a:p>
          <a:p>
            <a:pPr lvl="1" algn="just"/>
            <a:r>
              <a:rPr lang="en-US" b="1" dirty="0">
                <a:solidFill>
                  <a:srgbClr val="FF0000"/>
                </a:solidFill>
              </a:rPr>
              <a:t>RAM</a:t>
            </a:r>
            <a:r>
              <a:rPr lang="en-US" b="1" dirty="0"/>
              <a:t> </a:t>
            </a:r>
            <a:r>
              <a:rPr lang="en-US" dirty="0"/>
              <a:t>(</a:t>
            </a:r>
            <a:r>
              <a:rPr lang="en-US" i="0" dirty="0">
                <a:solidFill>
                  <a:srgbClr val="333333"/>
                </a:solidFill>
                <a:effectLst/>
                <a:latin typeface="+mj-lt"/>
                <a:ea typeface="meiryo" panose="020B0604030504040204" pitchFamily="34" charset="-128"/>
              </a:rPr>
              <a:t>random-access memory</a:t>
            </a:r>
            <a:r>
              <a:rPr lang="en-US" dirty="0"/>
              <a:t>): </a:t>
            </a:r>
            <a:r>
              <a:rPr lang="en-US" dirty="0" err="1"/>
              <a:t>bộ</a:t>
            </a:r>
            <a:r>
              <a:rPr lang="en-US" dirty="0"/>
              <a:t> </a:t>
            </a:r>
            <a:r>
              <a:rPr lang="en-US" dirty="0" err="1"/>
              <a:t>nhớ</a:t>
            </a:r>
            <a:r>
              <a:rPr lang="en-US" dirty="0"/>
              <a:t> </a:t>
            </a:r>
            <a:r>
              <a:rPr lang="en-US" dirty="0" err="1"/>
              <a:t>truy</a:t>
            </a:r>
            <a:r>
              <a:rPr lang="en-US" dirty="0"/>
              <a:t> </a:t>
            </a:r>
            <a:r>
              <a:rPr lang="en-US" dirty="0" err="1"/>
              <a:t>cập</a:t>
            </a:r>
            <a:r>
              <a:rPr lang="en-US" dirty="0"/>
              <a:t> </a:t>
            </a:r>
            <a:r>
              <a:rPr lang="en-US" dirty="0" err="1"/>
              <a:t>ngẫu</a:t>
            </a:r>
            <a:r>
              <a:rPr lang="en-US" dirty="0"/>
              <a:t> </a:t>
            </a:r>
            <a:r>
              <a:rPr lang="en-US" dirty="0" err="1"/>
              <a:t>nhiên</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và</a:t>
            </a:r>
            <a:r>
              <a:rPr lang="en-US" dirty="0"/>
              <a:t> </a:t>
            </a:r>
            <a:r>
              <a:rPr lang="en-US" dirty="0" err="1"/>
              <a:t>ghi</a:t>
            </a:r>
            <a:r>
              <a:rPr lang="en-US" dirty="0"/>
              <a:t> </a:t>
            </a:r>
            <a:r>
              <a:rPr lang="en-US" dirty="0" err="1"/>
              <a:t>dữ</a:t>
            </a:r>
            <a:r>
              <a:rPr lang="en-US" dirty="0"/>
              <a:t> </a:t>
            </a:r>
            <a:r>
              <a:rPr lang="en-US" dirty="0" err="1"/>
              <a:t>liệu</a:t>
            </a:r>
            <a:r>
              <a:rPr lang="en-US" dirty="0"/>
              <a:t> </a:t>
            </a:r>
            <a:r>
              <a:rPr lang="en-US" b="1" dirty="0" err="1"/>
              <a:t>khi</a:t>
            </a:r>
            <a:r>
              <a:rPr lang="en-US" b="1" dirty="0"/>
              <a:t> </a:t>
            </a:r>
            <a:r>
              <a:rPr lang="en-US" b="1" dirty="0" err="1"/>
              <a:t>máy</a:t>
            </a:r>
            <a:r>
              <a:rPr lang="en-US" b="1" dirty="0"/>
              <a:t> </a:t>
            </a:r>
            <a:r>
              <a:rPr lang="en-US" b="1" dirty="0" err="1"/>
              <a:t>tính</a:t>
            </a:r>
            <a:r>
              <a:rPr lang="en-US" b="1" dirty="0"/>
              <a:t> </a:t>
            </a:r>
            <a:r>
              <a:rPr lang="en-US" b="1" dirty="0" err="1"/>
              <a:t>hoạt</a:t>
            </a:r>
            <a:r>
              <a:rPr lang="en-US" b="1" dirty="0"/>
              <a:t> </a:t>
            </a:r>
            <a:r>
              <a:rPr lang="en-US" b="1" dirty="0" err="1"/>
              <a:t>động</a:t>
            </a:r>
            <a:r>
              <a:rPr lang="en-US" dirty="0"/>
              <a:t>.</a:t>
            </a:r>
          </a:p>
          <a:p>
            <a:pPr lvl="1" algn="just"/>
            <a:r>
              <a:rPr lang="en-US" dirty="0"/>
              <a:t>Khi </a:t>
            </a:r>
            <a:r>
              <a:rPr lang="en-US" dirty="0" err="1"/>
              <a:t>máy</a:t>
            </a:r>
            <a:r>
              <a:rPr lang="en-US" dirty="0"/>
              <a:t> </a:t>
            </a:r>
            <a:r>
              <a:rPr lang="en-US" dirty="0" err="1"/>
              <a:t>tính</a:t>
            </a:r>
            <a:r>
              <a:rPr lang="en-US" dirty="0"/>
              <a:t> </a:t>
            </a:r>
            <a:r>
              <a:rPr lang="en-US" b="1" dirty="0" err="1"/>
              <a:t>ngừng</a:t>
            </a:r>
            <a:r>
              <a:rPr lang="en-US" b="1" dirty="0"/>
              <a:t> </a:t>
            </a:r>
            <a:r>
              <a:rPr lang="en-US" b="1" dirty="0" err="1"/>
              <a:t>hoạt</a:t>
            </a:r>
            <a:r>
              <a:rPr lang="en-US" b="1" dirty="0"/>
              <a:t> </a:t>
            </a:r>
            <a:r>
              <a:rPr lang="en-US" b="1" dirty="0" err="1"/>
              <a:t>động</a:t>
            </a:r>
            <a:r>
              <a:rPr lang="en-US" b="1" dirty="0"/>
              <a:t> </a:t>
            </a:r>
            <a:r>
              <a:rPr lang="en-US" dirty="0" err="1"/>
              <a:t>thì</a:t>
            </a:r>
            <a:r>
              <a:rPr lang="en-US" dirty="0"/>
              <a:t> </a:t>
            </a:r>
            <a:r>
              <a:rPr lang="en-US" dirty="0" err="1"/>
              <a:t>tất</a:t>
            </a:r>
            <a:r>
              <a:rPr lang="en-US" dirty="0"/>
              <a:t> </a:t>
            </a:r>
            <a:r>
              <a:rPr lang="en-US" dirty="0" err="1"/>
              <a:t>cả</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bị</a:t>
            </a:r>
            <a:r>
              <a:rPr lang="en-US" dirty="0"/>
              <a:t> </a:t>
            </a:r>
            <a:r>
              <a:rPr lang="en-US" dirty="0" err="1"/>
              <a:t>xóa</a:t>
            </a:r>
            <a:r>
              <a:rPr lang="en-US" dirty="0"/>
              <a:t>.</a:t>
            </a:r>
          </a:p>
        </p:txBody>
      </p:sp>
      <p:sp>
        <p:nvSpPr>
          <p:cNvPr id="4" name="Date Placeholder 3">
            <a:extLst>
              <a:ext uri="{FF2B5EF4-FFF2-40B4-BE49-F238E27FC236}">
                <a16:creationId xmlns:a16="http://schemas.microsoft.com/office/drawing/2014/main" id="{EC5E3080-6EF1-4E5A-922A-87E09DE962C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29140A2-8E87-4090-BF4B-72818F2AD353}"/>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FF619BD-159D-4001-9495-EEB5DA9BC36F}"/>
              </a:ext>
            </a:extLst>
          </p:cNvPr>
          <p:cNvSpPr>
            <a:spLocks noGrp="1"/>
          </p:cNvSpPr>
          <p:nvPr>
            <p:ph type="sldNum" sz="quarter" idx="12"/>
          </p:nvPr>
        </p:nvSpPr>
        <p:spPr/>
        <p:txBody>
          <a:bodyPr/>
          <a:lstStyle/>
          <a:p>
            <a:fld id="{C1F84318-9856-4A67-8CE7-23A223DD6362}" type="slidenum">
              <a:rPr lang="en-US" smtClean="0"/>
              <a:t>11</a:t>
            </a:fld>
            <a:endParaRPr lang="en-US"/>
          </a:p>
        </p:txBody>
      </p:sp>
      <p:pic>
        <p:nvPicPr>
          <p:cNvPr id="7" name="Picture 6">
            <a:extLst>
              <a:ext uri="{FF2B5EF4-FFF2-40B4-BE49-F238E27FC236}">
                <a16:creationId xmlns:a16="http://schemas.microsoft.com/office/drawing/2014/main" id="{8A095C6F-BF04-4B75-A380-C713BC38C2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14114" y="4259635"/>
            <a:ext cx="3223447" cy="1765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871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4A75-432A-45A5-9A1D-78C40C32D2F4}"/>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19E78F04-3639-4F12-9415-D19B351BD3DD}"/>
              </a:ext>
            </a:extLst>
          </p:cNvPr>
          <p:cNvSpPr>
            <a:spLocks noGrp="1"/>
          </p:cNvSpPr>
          <p:nvPr>
            <p:ph idx="1"/>
          </p:nvPr>
        </p:nvSpPr>
        <p:spPr/>
        <p:txBody>
          <a:bodyPr>
            <a:normAutofit/>
          </a:bodyPr>
          <a:lstStyle/>
          <a:p>
            <a:pPr algn="just"/>
            <a:r>
              <a:rPr lang="en-US" b="1" dirty="0" err="1">
                <a:solidFill>
                  <a:srgbClr val="FF0000"/>
                </a:solidFill>
              </a:rPr>
              <a:t>Bộ</a:t>
            </a:r>
            <a:r>
              <a:rPr lang="en-US" b="1" dirty="0">
                <a:solidFill>
                  <a:srgbClr val="FF0000"/>
                </a:solidFill>
              </a:rPr>
              <a:t> </a:t>
            </a:r>
            <a:r>
              <a:rPr lang="en-US" b="1" dirty="0" err="1">
                <a:solidFill>
                  <a:srgbClr val="FF0000"/>
                </a:solidFill>
              </a:rPr>
              <a:t>nhớ</a:t>
            </a:r>
            <a:r>
              <a:rPr lang="en-US" b="1" dirty="0">
                <a:solidFill>
                  <a:srgbClr val="FF0000"/>
                </a:solidFill>
              </a:rPr>
              <a:t> </a:t>
            </a:r>
            <a:r>
              <a:rPr lang="en-US" b="1" dirty="0" err="1">
                <a:solidFill>
                  <a:srgbClr val="FF0000"/>
                </a:solidFill>
              </a:rPr>
              <a:t>chính</a:t>
            </a:r>
            <a:r>
              <a:rPr lang="en-US" b="1" dirty="0"/>
              <a:t>: </a:t>
            </a:r>
            <a:r>
              <a:rPr lang="en-US" b="1" dirty="0" err="1"/>
              <a:t>gồm</a:t>
            </a:r>
            <a:r>
              <a:rPr lang="en-US" b="1" dirty="0"/>
              <a:t> 2 </a:t>
            </a:r>
            <a:r>
              <a:rPr lang="en-US" b="1" dirty="0" err="1"/>
              <a:t>loại</a:t>
            </a:r>
            <a:endParaRPr lang="en-US" b="1" dirty="0"/>
          </a:p>
          <a:p>
            <a:pPr lvl="1" algn="just"/>
            <a:r>
              <a:rPr lang="en-US" b="1" dirty="0">
                <a:solidFill>
                  <a:srgbClr val="FF0000"/>
                </a:solidFill>
              </a:rPr>
              <a:t>ROM</a:t>
            </a:r>
            <a:r>
              <a:rPr lang="en-US" b="1" dirty="0"/>
              <a:t> </a:t>
            </a:r>
            <a:r>
              <a:rPr lang="en-US" dirty="0"/>
              <a:t>(</a:t>
            </a:r>
            <a:r>
              <a:rPr lang="en-US" b="1" i="0" dirty="0">
                <a:solidFill>
                  <a:srgbClr val="333333"/>
                </a:solidFill>
                <a:effectLst/>
                <a:latin typeface="+mj-lt"/>
                <a:ea typeface="meiryo" panose="020B0604030504040204" pitchFamily="34" charset="-128"/>
              </a:rPr>
              <a:t>Read-only memory</a:t>
            </a:r>
            <a:r>
              <a:rPr lang="en-US" dirty="0"/>
              <a:t>): </a:t>
            </a:r>
            <a:r>
              <a:rPr lang="en-US" dirty="0" err="1"/>
              <a:t>bộ</a:t>
            </a:r>
            <a:r>
              <a:rPr lang="en-US" dirty="0"/>
              <a:t> </a:t>
            </a:r>
            <a:r>
              <a:rPr lang="en-US" dirty="0" err="1"/>
              <a:t>nhớ</a:t>
            </a:r>
            <a:r>
              <a:rPr lang="en-US" dirty="0"/>
              <a:t> </a:t>
            </a:r>
            <a:r>
              <a:rPr lang="en-US" dirty="0" err="1"/>
              <a:t>chỉ</a:t>
            </a:r>
            <a:r>
              <a:rPr lang="en-US" dirty="0"/>
              <a:t> </a:t>
            </a:r>
            <a:r>
              <a:rPr lang="en-US" b="1" dirty="0" err="1"/>
              <a:t>đọc</a:t>
            </a:r>
            <a:r>
              <a:rPr lang="en-US" dirty="0"/>
              <a:t>, </a:t>
            </a:r>
            <a:r>
              <a:rPr lang="vi-VN" dirty="0"/>
              <a:t>là một loại bộ nhớ bán dẫn vĩnh viễn và không thể xóa được.</a:t>
            </a:r>
            <a:r>
              <a:rPr lang="en-US" dirty="0"/>
              <a:t> </a:t>
            </a:r>
            <a:r>
              <a:rPr lang="vi-VN" dirty="0"/>
              <a:t>dữ liệu được ghi lại khi bộ nhớ được </a:t>
            </a:r>
            <a:r>
              <a:rPr lang="vi-VN" b="1" dirty="0"/>
              <a:t>sản xuất</a:t>
            </a:r>
            <a:r>
              <a:rPr lang="vi-VN" dirty="0"/>
              <a:t>. </a:t>
            </a:r>
            <a:endParaRPr lang="en-US" dirty="0"/>
          </a:p>
          <a:p>
            <a:pPr lvl="1" algn="just"/>
            <a:r>
              <a:rPr lang="vi-VN" dirty="0"/>
              <a:t>Dữ liệu được kích hoạt khi máy tính được bật. ROM thường được sử dụng để lưu trữ dữ liệu và chương trình</a:t>
            </a:r>
            <a:r>
              <a:rPr lang="en-US" dirty="0"/>
              <a:t>: </a:t>
            </a:r>
            <a:r>
              <a:rPr lang="vi-VN" dirty="0"/>
              <a:t>BIOS</a:t>
            </a:r>
            <a:r>
              <a:rPr lang="en-US" dirty="0"/>
              <a:t> (</a:t>
            </a:r>
            <a:r>
              <a:rPr lang="en-US" b="0" i="0" dirty="0">
                <a:solidFill>
                  <a:srgbClr val="575757"/>
                </a:solidFill>
                <a:effectLst/>
                <a:latin typeface="Arial" panose="020B0604020202020204" pitchFamily="34" charset="0"/>
              </a:rPr>
              <a:t>Basic Input Output System</a:t>
            </a:r>
            <a:r>
              <a:rPr lang="en-US" dirty="0"/>
              <a:t>)</a:t>
            </a:r>
            <a:r>
              <a:rPr lang="vi-VN" dirty="0"/>
              <a:t>.</a:t>
            </a:r>
            <a:endParaRPr lang="en-US" dirty="0"/>
          </a:p>
          <a:p>
            <a:pPr lvl="1" algn="just"/>
            <a:endParaRPr lang="en-US" dirty="0"/>
          </a:p>
        </p:txBody>
      </p:sp>
      <p:sp>
        <p:nvSpPr>
          <p:cNvPr id="4" name="Date Placeholder 3">
            <a:extLst>
              <a:ext uri="{FF2B5EF4-FFF2-40B4-BE49-F238E27FC236}">
                <a16:creationId xmlns:a16="http://schemas.microsoft.com/office/drawing/2014/main" id="{EC5E3080-6EF1-4E5A-922A-87E09DE962C4}"/>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829140A2-8E87-4090-BF4B-72818F2AD353}"/>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FF619BD-159D-4001-9495-EEB5DA9BC36F}"/>
              </a:ext>
            </a:extLst>
          </p:cNvPr>
          <p:cNvSpPr>
            <a:spLocks noGrp="1"/>
          </p:cNvSpPr>
          <p:nvPr>
            <p:ph type="sldNum" sz="quarter" idx="12"/>
          </p:nvPr>
        </p:nvSpPr>
        <p:spPr/>
        <p:txBody>
          <a:bodyPr/>
          <a:lstStyle/>
          <a:p>
            <a:fld id="{C1F84318-9856-4A67-8CE7-23A223DD6362}" type="slidenum">
              <a:rPr lang="en-US" smtClean="0"/>
              <a:t>12</a:t>
            </a:fld>
            <a:endParaRPr lang="en-US"/>
          </a:p>
        </p:txBody>
      </p:sp>
      <p:pic>
        <p:nvPicPr>
          <p:cNvPr id="8" name="Picture 7">
            <a:extLst>
              <a:ext uri="{FF2B5EF4-FFF2-40B4-BE49-F238E27FC236}">
                <a16:creationId xmlns:a16="http://schemas.microsoft.com/office/drawing/2014/main" id="{DFB13BAF-480A-44C7-8ECD-62D7BA615F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82628" y="4886885"/>
            <a:ext cx="2153372" cy="16139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641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3DE6-7CAD-48FB-AFC5-E2F623021D3E}"/>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C6883B46-D08F-4308-9094-BED1B4E78A27}"/>
              </a:ext>
            </a:extLst>
          </p:cNvPr>
          <p:cNvSpPr>
            <a:spLocks noGrp="1"/>
          </p:cNvSpPr>
          <p:nvPr>
            <p:ph idx="1"/>
          </p:nvPr>
        </p:nvSpPr>
        <p:spPr/>
        <p:txBody>
          <a:bodyPr/>
          <a:lstStyle/>
          <a:p>
            <a:r>
              <a:rPr lang="en-US" b="1" dirty="0" err="1">
                <a:solidFill>
                  <a:srgbClr val="FF0000"/>
                </a:solidFill>
              </a:rPr>
              <a:t>Bộ</a:t>
            </a:r>
            <a:r>
              <a:rPr lang="en-US" b="1" dirty="0">
                <a:solidFill>
                  <a:srgbClr val="FF0000"/>
                </a:solidFill>
              </a:rPr>
              <a:t> </a:t>
            </a:r>
            <a:r>
              <a:rPr lang="en-US" b="1" dirty="0" err="1">
                <a:solidFill>
                  <a:srgbClr val="FF0000"/>
                </a:solidFill>
              </a:rPr>
              <a:t>nhớ</a:t>
            </a:r>
            <a:r>
              <a:rPr lang="en-US" b="1" dirty="0">
                <a:solidFill>
                  <a:srgbClr val="FF0000"/>
                </a:solidFill>
              </a:rPr>
              <a:t> </a:t>
            </a:r>
            <a:r>
              <a:rPr lang="en-US" b="1" dirty="0" err="1">
                <a:solidFill>
                  <a:srgbClr val="FF0000"/>
                </a:solidFill>
              </a:rPr>
              <a:t>phụ</a:t>
            </a:r>
            <a:r>
              <a:rPr lang="en-US" dirty="0"/>
              <a:t>: </a:t>
            </a:r>
            <a:r>
              <a:rPr lang="en-US" dirty="0" err="1"/>
              <a:t>Bộ</a:t>
            </a:r>
            <a:r>
              <a:rPr lang="en-US" dirty="0"/>
              <a:t> </a:t>
            </a:r>
            <a:r>
              <a:rPr lang="en-US" dirty="0" err="1"/>
              <a:t>nhớ</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lâu</a:t>
            </a:r>
            <a:r>
              <a:rPr lang="en-US" dirty="0"/>
              <a:t> </a:t>
            </a:r>
            <a:r>
              <a:rPr lang="en-US" dirty="0" err="1"/>
              <a:t>dài</a:t>
            </a:r>
            <a:r>
              <a:rPr lang="en-US" dirty="0"/>
              <a:t>, </a:t>
            </a:r>
            <a:r>
              <a:rPr lang="vi-VN" dirty="0"/>
              <a:t>sử dụng để lưu trữ một lượng lớn dữ liệu, âm thanh, video và các tệp đa phương tiện.</a:t>
            </a:r>
            <a:endParaRPr lang="en-US" dirty="0"/>
          </a:p>
          <a:p>
            <a:r>
              <a:rPr lang="en-US" b="1" dirty="0" err="1"/>
              <a:t>Đặc</a:t>
            </a:r>
            <a:r>
              <a:rPr lang="en-US" b="1" dirty="0"/>
              <a:t> </a:t>
            </a:r>
            <a:r>
              <a:rPr lang="en-US" b="1" dirty="0" err="1"/>
              <a:t>điểm</a:t>
            </a:r>
            <a:r>
              <a:rPr lang="en-US" dirty="0"/>
              <a:t>:</a:t>
            </a:r>
          </a:p>
          <a:p>
            <a:pPr lvl="1"/>
            <a:r>
              <a:rPr lang="en-US" dirty="0"/>
              <a:t>Dung </a:t>
            </a:r>
            <a:r>
              <a:rPr lang="en-US" dirty="0" err="1"/>
              <a:t>lượng</a:t>
            </a:r>
            <a:r>
              <a:rPr lang="en-US" dirty="0"/>
              <a:t> </a:t>
            </a:r>
            <a:r>
              <a:rPr lang="en-US" dirty="0" err="1"/>
              <a:t>lớn</a:t>
            </a:r>
            <a:endParaRPr lang="en-US" dirty="0"/>
          </a:p>
          <a:p>
            <a:pPr lvl="1"/>
            <a:r>
              <a:rPr lang="en-US" dirty="0" err="1"/>
              <a:t>Giá</a:t>
            </a:r>
            <a:r>
              <a:rPr lang="en-US" dirty="0"/>
              <a:t> </a:t>
            </a:r>
            <a:r>
              <a:rPr lang="en-US" dirty="0" err="1"/>
              <a:t>thành</a:t>
            </a:r>
            <a:r>
              <a:rPr lang="en-US" dirty="0"/>
              <a:t> </a:t>
            </a:r>
            <a:r>
              <a:rPr lang="en-US" dirty="0" err="1"/>
              <a:t>rẻ</a:t>
            </a:r>
            <a:endParaRPr lang="en-US" dirty="0"/>
          </a:p>
          <a:p>
            <a:pPr lvl="1"/>
            <a:r>
              <a:rPr lang="en-US" dirty="0" err="1"/>
              <a:t>Đa</a:t>
            </a:r>
            <a:r>
              <a:rPr lang="en-US" dirty="0"/>
              <a:t> </a:t>
            </a:r>
            <a:r>
              <a:rPr lang="en-US" dirty="0" err="1"/>
              <a:t>dạng</a:t>
            </a:r>
            <a:br>
              <a:rPr lang="en-US" dirty="0"/>
            </a:br>
            <a:r>
              <a:rPr lang="en-US" dirty="0"/>
              <a:t>	</a:t>
            </a:r>
          </a:p>
          <a:p>
            <a:pPr lvl="1"/>
            <a:endParaRPr lang="en-US" dirty="0"/>
          </a:p>
        </p:txBody>
      </p:sp>
      <p:sp>
        <p:nvSpPr>
          <p:cNvPr id="4" name="Date Placeholder 3">
            <a:extLst>
              <a:ext uri="{FF2B5EF4-FFF2-40B4-BE49-F238E27FC236}">
                <a16:creationId xmlns:a16="http://schemas.microsoft.com/office/drawing/2014/main" id="{1690F8A5-B2F2-44C7-B158-C12D61B5A66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2D25180-1D76-4CCC-A37D-5A4D31EFEE0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24C0967-7684-4E21-B6ED-15E8F4ED1DC0}"/>
              </a:ext>
            </a:extLst>
          </p:cNvPr>
          <p:cNvSpPr>
            <a:spLocks noGrp="1"/>
          </p:cNvSpPr>
          <p:nvPr>
            <p:ph type="sldNum" sz="quarter" idx="12"/>
          </p:nvPr>
        </p:nvSpPr>
        <p:spPr/>
        <p:txBody>
          <a:bodyPr/>
          <a:lstStyle/>
          <a:p>
            <a:fld id="{C1F84318-9856-4A67-8CE7-23A223DD6362}" type="slidenum">
              <a:rPr lang="en-US" smtClean="0"/>
              <a:t>13</a:t>
            </a:fld>
            <a:endParaRPr lang="en-US"/>
          </a:p>
        </p:txBody>
      </p:sp>
    </p:spTree>
    <p:extLst>
      <p:ext uri="{BB962C8B-B14F-4D97-AF65-F5344CB8AC3E}">
        <p14:creationId xmlns:p14="http://schemas.microsoft.com/office/powerpoint/2010/main" val="256100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BDFF-0720-4D4B-B9B7-73680866784A}"/>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5FD5A634-14DC-414C-8DE2-80438C2005E7}"/>
              </a:ext>
            </a:extLst>
          </p:cNvPr>
          <p:cNvSpPr>
            <a:spLocks noGrp="1"/>
          </p:cNvSpPr>
          <p:nvPr>
            <p:ph idx="1"/>
          </p:nvPr>
        </p:nvSpPr>
        <p:spPr/>
        <p:txBody>
          <a:bodyPr/>
          <a:lstStyle/>
          <a:p>
            <a:r>
              <a:rPr lang="en-US" b="1" dirty="0" err="1">
                <a:solidFill>
                  <a:srgbClr val="FF0000"/>
                </a:solidFill>
              </a:rPr>
              <a:t>Bộ</a:t>
            </a:r>
            <a:r>
              <a:rPr lang="en-US" b="1" dirty="0">
                <a:solidFill>
                  <a:srgbClr val="FF0000"/>
                </a:solidFill>
              </a:rPr>
              <a:t> </a:t>
            </a:r>
            <a:r>
              <a:rPr lang="en-US" b="1" dirty="0" err="1">
                <a:solidFill>
                  <a:srgbClr val="FF0000"/>
                </a:solidFill>
              </a:rPr>
              <a:t>nhớ</a:t>
            </a:r>
            <a:r>
              <a:rPr lang="en-US" b="1" dirty="0">
                <a:solidFill>
                  <a:srgbClr val="FF0000"/>
                </a:solidFill>
              </a:rPr>
              <a:t> </a:t>
            </a:r>
            <a:r>
              <a:rPr lang="en-US" b="1" dirty="0" err="1">
                <a:solidFill>
                  <a:srgbClr val="FF0000"/>
                </a:solidFill>
              </a:rPr>
              <a:t>phụ</a:t>
            </a:r>
            <a:r>
              <a:rPr lang="en-US" b="1" dirty="0">
                <a:solidFill>
                  <a:srgbClr val="FF0000"/>
                </a:solidFill>
              </a:rPr>
              <a:t>: </a:t>
            </a:r>
            <a:r>
              <a:rPr lang="en-US" b="1" dirty="0" err="1">
                <a:solidFill>
                  <a:srgbClr val="FF0000"/>
                </a:solidFill>
              </a:rPr>
              <a:t>mềm</a:t>
            </a:r>
            <a:r>
              <a:rPr lang="en-US" b="1" dirty="0">
                <a:solidFill>
                  <a:srgbClr val="FF0000"/>
                </a:solidFill>
              </a:rPr>
              <a:t> A B</a:t>
            </a:r>
          </a:p>
          <a:p>
            <a:pPr lvl="1" algn="just"/>
            <a:r>
              <a:rPr lang="en-US" b="1" dirty="0" err="1">
                <a:solidFill>
                  <a:schemeClr val="tx1">
                    <a:lumMod val="95000"/>
                    <a:lumOff val="5000"/>
                  </a:schemeClr>
                </a:solidFill>
              </a:rPr>
              <a:t>Đĩa</a:t>
            </a:r>
            <a:r>
              <a:rPr lang="en-US" b="1" dirty="0">
                <a:solidFill>
                  <a:schemeClr val="tx1">
                    <a:lumMod val="95000"/>
                    <a:lumOff val="5000"/>
                  </a:schemeClr>
                </a:solidFill>
              </a:rPr>
              <a:t> </a:t>
            </a:r>
            <a:r>
              <a:rPr lang="en-US" b="1" dirty="0" err="1">
                <a:solidFill>
                  <a:schemeClr val="tx1">
                    <a:lumMod val="95000"/>
                    <a:lumOff val="5000"/>
                  </a:schemeClr>
                </a:solidFill>
              </a:rPr>
              <a:t>cứng</a:t>
            </a:r>
            <a:r>
              <a:rPr lang="en-US" b="1" dirty="0">
                <a:solidFill>
                  <a:schemeClr val="tx1">
                    <a:lumMod val="95000"/>
                    <a:lumOff val="5000"/>
                  </a:schemeClr>
                </a:solidFill>
              </a:rPr>
              <a:t>: </a:t>
            </a:r>
            <a:r>
              <a:rPr lang="vi-VN" dirty="0">
                <a:solidFill>
                  <a:schemeClr val="tx1">
                    <a:lumMod val="95000"/>
                    <a:lumOff val="5000"/>
                  </a:schemeClr>
                </a:solidFill>
              </a:rPr>
              <a:t>được tạo thành từ một </a:t>
            </a:r>
            <a:r>
              <a:rPr lang="en-US" dirty="0" err="1">
                <a:solidFill>
                  <a:schemeClr val="tx1">
                    <a:lumMod val="95000"/>
                    <a:lumOff val="5000"/>
                  </a:schemeClr>
                </a:solidFill>
              </a:rPr>
              <a:t>tập</a:t>
            </a:r>
            <a:r>
              <a:rPr lang="vi-VN" dirty="0">
                <a:solidFill>
                  <a:schemeClr val="tx1">
                    <a:lumMod val="95000"/>
                    <a:lumOff val="5000"/>
                  </a:schemeClr>
                </a:solidFill>
              </a:rPr>
              <a:t> các đĩa tròn được làm bằng vật liệu phi từ tính như hợp kim nhôm và được phủ một lớp vật liệu từ tính 10-20 nm.</a:t>
            </a:r>
            <a:endParaRPr lang="en-US" dirty="0">
              <a:solidFill>
                <a:schemeClr val="tx1">
                  <a:lumMod val="95000"/>
                  <a:lumOff val="5000"/>
                </a:schemeClr>
              </a:solidFill>
            </a:endParaRPr>
          </a:p>
        </p:txBody>
      </p:sp>
      <p:sp>
        <p:nvSpPr>
          <p:cNvPr id="4" name="Date Placeholder 3">
            <a:extLst>
              <a:ext uri="{FF2B5EF4-FFF2-40B4-BE49-F238E27FC236}">
                <a16:creationId xmlns:a16="http://schemas.microsoft.com/office/drawing/2014/main" id="{9C575416-BADD-496E-A8A4-2700919B6340}"/>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58A5869-5176-4F86-8FA3-D4DF854ACE2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1207E5B-4A90-485E-B0BF-2A1458B8D77B}"/>
              </a:ext>
            </a:extLst>
          </p:cNvPr>
          <p:cNvSpPr>
            <a:spLocks noGrp="1"/>
          </p:cNvSpPr>
          <p:nvPr>
            <p:ph type="sldNum" sz="quarter" idx="12"/>
          </p:nvPr>
        </p:nvSpPr>
        <p:spPr/>
        <p:txBody>
          <a:bodyPr/>
          <a:lstStyle/>
          <a:p>
            <a:fld id="{C1F84318-9856-4A67-8CE7-23A223DD6362}" type="slidenum">
              <a:rPr lang="en-US" smtClean="0"/>
              <a:t>14</a:t>
            </a:fld>
            <a:endParaRPr lang="en-US"/>
          </a:p>
        </p:txBody>
      </p:sp>
      <p:pic>
        <p:nvPicPr>
          <p:cNvPr id="7" name="Picture 6">
            <a:extLst>
              <a:ext uri="{FF2B5EF4-FFF2-40B4-BE49-F238E27FC236}">
                <a16:creationId xmlns:a16="http://schemas.microsoft.com/office/drawing/2014/main" id="{A2DE377D-3064-4E23-A1DC-8ABB787FA8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26519" y="3755570"/>
            <a:ext cx="3258955" cy="2155652"/>
          </a:xfrm>
          <a:prstGeom prst="rect">
            <a:avLst/>
          </a:prstGeom>
          <a:noFill/>
          <a:ln>
            <a:solidFill>
              <a:schemeClr val="accent1"/>
            </a:solidFill>
          </a:ln>
        </p:spPr>
      </p:pic>
      <p:pic>
        <p:nvPicPr>
          <p:cNvPr id="3074" name="Picture 2" descr="Hard Disk Drive">
            <a:extLst>
              <a:ext uri="{FF2B5EF4-FFF2-40B4-BE49-F238E27FC236}">
                <a16:creationId xmlns:a16="http://schemas.microsoft.com/office/drawing/2014/main" id="{DB6C68B7-0DE0-4904-949B-41B5565C4B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829" y="3663260"/>
            <a:ext cx="3086073" cy="234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70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BDFF-0720-4D4B-B9B7-73680866784A}"/>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5FD5A634-14DC-414C-8DE2-80438C2005E7}"/>
              </a:ext>
            </a:extLst>
          </p:cNvPr>
          <p:cNvSpPr>
            <a:spLocks noGrp="1"/>
          </p:cNvSpPr>
          <p:nvPr>
            <p:ph idx="1"/>
          </p:nvPr>
        </p:nvSpPr>
        <p:spPr/>
        <p:txBody>
          <a:bodyPr/>
          <a:lstStyle/>
          <a:p>
            <a:r>
              <a:rPr lang="en-US" b="1" dirty="0" err="1">
                <a:solidFill>
                  <a:srgbClr val="FF0000"/>
                </a:solidFill>
              </a:rPr>
              <a:t>Bộ</a:t>
            </a:r>
            <a:r>
              <a:rPr lang="en-US" b="1" dirty="0">
                <a:solidFill>
                  <a:srgbClr val="FF0000"/>
                </a:solidFill>
              </a:rPr>
              <a:t> </a:t>
            </a:r>
            <a:r>
              <a:rPr lang="en-US" b="1" dirty="0" err="1">
                <a:solidFill>
                  <a:srgbClr val="FF0000"/>
                </a:solidFill>
              </a:rPr>
              <a:t>nhớ</a:t>
            </a:r>
            <a:r>
              <a:rPr lang="en-US" b="1" dirty="0">
                <a:solidFill>
                  <a:srgbClr val="FF0000"/>
                </a:solidFill>
              </a:rPr>
              <a:t> </a:t>
            </a:r>
            <a:r>
              <a:rPr lang="en-US" b="1" dirty="0" err="1">
                <a:solidFill>
                  <a:srgbClr val="FF0000"/>
                </a:solidFill>
              </a:rPr>
              <a:t>phụ</a:t>
            </a:r>
            <a:r>
              <a:rPr lang="en-US" b="1" dirty="0">
                <a:solidFill>
                  <a:srgbClr val="FF0000"/>
                </a:solidFill>
              </a:rPr>
              <a:t>:</a:t>
            </a:r>
          </a:p>
          <a:p>
            <a:pPr lvl="1" algn="just"/>
            <a:r>
              <a:rPr lang="en-US" dirty="0" err="1">
                <a:solidFill>
                  <a:schemeClr val="tx1">
                    <a:lumMod val="95000"/>
                    <a:lumOff val="5000"/>
                  </a:schemeClr>
                </a:solidFill>
              </a:rPr>
              <a:t>Ngoài</a:t>
            </a:r>
            <a:r>
              <a:rPr lang="en-US" dirty="0">
                <a:solidFill>
                  <a:schemeClr val="tx1">
                    <a:lumMod val="95000"/>
                    <a:lumOff val="5000"/>
                  </a:schemeClr>
                </a:solidFill>
              </a:rPr>
              <a:t> ra </a:t>
            </a:r>
            <a:r>
              <a:rPr lang="en-US" dirty="0" err="1">
                <a:solidFill>
                  <a:schemeClr val="tx1">
                    <a:lumMod val="95000"/>
                    <a:lumOff val="5000"/>
                  </a:schemeClr>
                </a:solidFill>
              </a:rPr>
              <a:t>còn</a:t>
            </a:r>
            <a:r>
              <a:rPr lang="en-US" dirty="0">
                <a:solidFill>
                  <a:schemeClr val="tx1">
                    <a:lumMod val="95000"/>
                    <a:lumOff val="5000"/>
                  </a:schemeClr>
                </a:solidFill>
              </a:rPr>
              <a:t> </a:t>
            </a:r>
            <a:r>
              <a:rPr lang="en-US" dirty="0" err="1">
                <a:solidFill>
                  <a:schemeClr val="tx1">
                    <a:lumMod val="95000"/>
                    <a:lumOff val="5000"/>
                  </a:schemeClr>
                </a:solidFill>
              </a:rPr>
              <a:t>có</a:t>
            </a:r>
            <a:r>
              <a:rPr lang="en-US" dirty="0">
                <a:solidFill>
                  <a:schemeClr val="tx1">
                    <a:lumMod val="95000"/>
                    <a:lumOff val="5000"/>
                  </a:schemeClr>
                </a:solidFill>
              </a:rPr>
              <a:t> </a:t>
            </a:r>
            <a:r>
              <a:rPr lang="en-US" dirty="0" err="1">
                <a:solidFill>
                  <a:schemeClr val="tx1">
                    <a:lumMod val="95000"/>
                    <a:lumOff val="5000"/>
                  </a:schemeClr>
                </a:solidFill>
              </a:rPr>
              <a:t>các</a:t>
            </a:r>
            <a:r>
              <a:rPr lang="en-US" dirty="0">
                <a:solidFill>
                  <a:schemeClr val="tx1">
                    <a:lumMod val="95000"/>
                    <a:lumOff val="5000"/>
                  </a:schemeClr>
                </a:solidFill>
              </a:rPr>
              <a:t> </a:t>
            </a:r>
            <a:r>
              <a:rPr lang="en-US" dirty="0" err="1">
                <a:solidFill>
                  <a:schemeClr val="tx1">
                    <a:lumMod val="95000"/>
                    <a:lumOff val="5000"/>
                  </a:schemeClr>
                </a:solidFill>
              </a:rPr>
              <a:t>thiết</a:t>
            </a:r>
            <a:r>
              <a:rPr lang="en-US" dirty="0">
                <a:solidFill>
                  <a:schemeClr val="tx1">
                    <a:lumMod val="95000"/>
                    <a:lumOff val="5000"/>
                  </a:schemeClr>
                </a:solidFill>
              </a:rPr>
              <a:t> </a:t>
            </a:r>
            <a:r>
              <a:rPr lang="en-US" dirty="0" err="1">
                <a:solidFill>
                  <a:schemeClr val="tx1">
                    <a:lumMod val="95000"/>
                    <a:lumOff val="5000"/>
                  </a:schemeClr>
                </a:solidFill>
              </a:rPr>
              <a:t>bị</a:t>
            </a:r>
            <a:r>
              <a:rPr lang="en-US" dirty="0">
                <a:solidFill>
                  <a:schemeClr val="tx1">
                    <a:lumMod val="95000"/>
                    <a:lumOff val="5000"/>
                  </a:schemeClr>
                </a:solidFill>
              </a:rPr>
              <a:t> </a:t>
            </a:r>
            <a:r>
              <a:rPr lang="en-US" dirty="0" err="1">
                <a:solidFill>
                  <a:schemeClr val="tx1">
                    <a:lumMod val="95000"/>
                    <a:lumOff val="5000"/>
                  </a:schemeClr>
                </a:solidFill>
              </a:rPr>
              <a:t>lưu</a:t>
            </a:r>
            <a:r>
              <a:rPr lang="en-US" dirty="0">
                <a:solidFill>
                  <a:schemeClr val="tx1">
                    <a:lumMod val="95000"/>
                    <a:lumOff val="5000"/>
                  </a:schemeClr>
                </a:solidFill>
              </a:rPr>
              <a:t> </a:t>
            </a:r>
            <a:r>
              <a:rPr lang="en-US" dirty="0" err="1">
                <a:solidFill>
                  <a:schemeClr val="tx1">
                    <a:lumMod val="95000"/>
                    <a:lumOff val="5000"/>
                  </a:schemeClr>
                </a:solidFill>
              </a:rPr>
              <a:t>trữ</a:t>
            </a:r>
            <a:r>
              <a:rPr lang="en-US" dirty="0">
                <a:solidFill>
                  <a:schemeClr val="tx1">
                    <a:lumMod val="95000"/>
                    <a:lumOff val="5000"/>
                  </a:schemeClr>
                </a:solidFill>
              </a:rPr>
              <a:t> </a:t>
            </a:r>
            <a:r>
              <a:rPr lang="en-US" dirty="0" err="1">
                <a:solidFill>
                  <a:schemeClr val="tx1">
                    <a:lumMod val="95000"/>
                    <a:lumOff val="5000"/>
                  </a:schemeClr>
                </a:solidFill>
              </a:rPr>
              <a:t>khác</a:t>
            </a:r>
            <a:r>
              <a:rPr lang="en-US" dirty="0">
                <a:solidFill>
                  <a:schemeClr val="tx1">
                    <a:lumMod val="95000"/>
                    <a:lumOff val="5000"/>
                  </a:schemeClr>
                </a:solidFill>
              </a:rPr>
              <a:t> </a:t>
            </a:r>
          </a:p>
        </p:txBody>
      </p:sp>
      <p:sp>
        <p:nvSpPr>
          <p:cNvPr id="4" name="Date Placeholder 3">
            <a:extLst>
              <a:ext uri="{FF2B5EF4-FFF2-40B4-BE49-F238E27FC236}">
                <a16:creationId xmlns:a16="http://schemas.microsoft.com/office/drawing/2014/main" id="{9C575416-BADD-496E-A8A4-2700919B6340}"/>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58A5869-5176-4F86-8FA3-D4DF854ACE2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1207E5B-4A90-485E-B0BF-2A1458B8D77B}"/>
              </a:ext>
            </a:extLst>
          </p:cNvPr>
          <p:cNvSpPr>
            <a:spLocks noGrp="1"/>
          </p:cNvSpPr>
          <p:nvPr>
            <p:ph type="sldNum" sz="quarter" idx="12"/>
          </p:nvPr>
        </p:nvSpPr>
        <p:spPr/>
        <p:txBody>
          <a:bodyPr/>
          <a:lstStyle/>
          <a:p>
            <a:fld id="{C1F84318-9856-4A67-8CE7-23A223DD6362}" type="slidenum">
              <a:rPr lang="en-US" smtClean="0"/>
              <a:t>15</a:t>
            </a:fld>
            <a:endParaRPr lang="en-US"/>
          </a:p>
        </p:txBody>
      </p:sp>
      <p:pic>
        <p:nvPicPr>
          <p:cNvPr id="9" name="Picture 8">
            <a:extLst>
              <a:ext uri="{FF2B5EF4-FFF2-40B4-BE49-F238E27FC236}">
                <a16:creationId xmlns:a16="http://schemas.microsoft.com/office/drawing/2014/main" id="{D4225AB9-26C8-4353-ADC5-5264E95B119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88697" y="3639160"/>
            <a:ext cx="1770215" cy="1169386"/>
          </a:xfrm>
          <a:prstGeom prst="rect">
            <a:avLst/>
          </a:prstGeom>
          <a:noFill/>
          <a:ln>
            <a:solidFill>
              <a:schemeClr val="accent1"/>
            </a:solidFill>
          </a:ln>
        </p:spPr>
      </p:pic>
      <p:pic>
        <p:nvPicPr>
          <p:cNvPr id="10" name="Picture 9">
            <a:extLst>
              <a:ext uri="{FF2B5EF4-FFF2-40B4-BE49-F238E27FC236}">
                <a16:creationId xmlns:a16="http://schemas.microsoft.com/office/drawing/2014/main" id="{BB730787-5707-4187-BEEF-DA7C8D9109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2656" y="3260331"/>
            <a:ext cx="2376358" cy="2141766"/>
          </a:xfrm>
          <a:prstGeom prst="rect">
            <a:avLst/>
          </a:prstGeom>
          <a:noFill/>
          <a:ln>
            <a:solidFill>
              <a:schemeClr val="accent1"/>
            </a:solidFill>
          </a:ln>
        </p:spPr>
      </p:pic>
      <p:pic>
        <p:nvPicPr>
          <p:cNvPr id="11" name="Picture 10">
            <a:extLst>
              <a:ext uri="{FF2B5EF4-FFF2-40B4-BE49-F238E27FC236}">
                <a16:creationId xmlns:a16="http://schemas.microsoft.com/office/drawing/2014/main" id="{6C01988B-AAA6-40F6-A5CF-930719376F3D}"/>
              </a:ext>
            </a:extLst>
          </p:cNvPr>
          <p:cNvPicPr/>
          <p:nvPr/>
        </p:nvPicPr>
        <p:blipFill rotWithShape="1">
          <a:blip r:embed="rId4">
            <a:extLst>
              <a:ext uri="{28A0092B-C50C-407E-A947-70E740481C1C}">
                <a14:useLocalDpi xmlns:a14="http://schemas.microsoft.com/office/drawing/2010/main" val="0"/>
              </a:ext>
            </a:extLst>
          </a:blip>
          <a:srcRect t="27428" b="30857"/>
          <a:stretch/>
        </p:blipFill>
        <p:spPr bwMode="auto">
          <a:xfrm>
            <a:off x="8378595" y="3639160"/>
            <a:ext cx="2806858" cy="107351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880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E1F-F2BE-4D11-B7DF-70DDFD22634E}"/>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981C005B-84FF-4858-B9EB-2DAB7BC7349D}"/>
              </a:ext>
            </a:extLst>
          </p:cNvPr>
          <p:cNvSpPr>
            <a:spLocks noGrp="1"/>
          </p:cNvSpPr>
          <p:nvPr>
            <p:ph idx="1"/>
          </p:nvPr>
        </p:nvSpPr>
        <p:spPr>
          <a:xfrm>
            <a:off x="2589212" y="1801091"/>
            <a:ext cx="8915400" cy="4334717"/>
          </a:xfrm>
        </p:spPr>
        <p:txBody>
          <a:bodyPr/>
          <a:lstStyle/>
          <a:p>
            <a:r>
              <a:rPr lang="en-US" b="1" dirty="0" err="1">
                <a:solidFill>
                  <a:srgbClr val="FF0000"/>
                </a:solidFill>
              </a:rPr>
              <a:t>Đơn</a:t>
            </a:r>
            <a:r>
              <a:rPr lang="en-US" b="1" dirty="0">
                <a:solidFill>
                  <a:srgbClr val="FF0000"/>
                </a:solidFill>
              </a:rPr>
              <a:t> </a:t>
            </a:r>
            <a:r>
              <a:rPr lang="en-US" b="1" dirty="0" err="1">
                <a:solidFill>
                  <a:srgbClr val="FF0000"/>
                </a:solidFill>
              </a:rPr>
              <a:t>vị</a:t>
            </a:r>
            <a:r>
              <a:rPr lang="en-US" b="1" dirty="0">
                <a:solidFill>
                  <a:srgbClr val="FF0000"/>
                </a:solidFill>
              </a:rPr>
              <a:t> </a:t>
            </a:r>
            <a:r>
              <a:rPr lang="en-US" b="1" dirty="0" err="1">
                <a:solidFill>
                  <a:srgbClr val="FF0000"/>
                </a:solidFill>
              </a:rPr>
              <a:t>đo</a:t>
            </a:r>
            <a:r>
              <a:rPr lang="en-US" b="1" dirty="0">
                <a:solidFill>
                  <a:srgbClr val="FF0000"/>
                </a:solidFill>
              </a:rPr>
              <a:t> dung </a:t>
            </a:r>
            <a:r>
              <a:rPr lang="en-US" b="1" dirty="0" err="1">
                <a:solidFill>
                  <a:srgbClr val="FF0000"/>
                </a:solidFill>
              </a:rPr>
              <a:t>lượng</a:t>
            </a:r>
            <a:r>
              <a:rPr lang="en-US" b="1" dirty="0">
                <a:solidFill>
                  <a:srgbClr val="FF0000"/>
                </a:solidFill>
              </a:rPr>
              <a:t> </a:t>
            </a:r>
            <a:r>
              <a:rPr lang="en-US" b="1" dirty="0" err="1">
                <a:solidFill>
                  <a:srgbClr val="FF0000"/>
                </a:solidFill>
              </a:rPr>
              <a:t>dữ</a:t>
            </a:r>
            <a:r>
              <a:rPr lang="en-US" b="1" dirty="0">
                <a:solidFill>
                  <a:srgbClr val="FF0000"/>
                </a:solidFill>
              </a:rPr>
              <a:t> </a:t>
            </a:r>
            <a:r>
              <a:rPr lang="en-US" b="1" dirty="0" err="1">
                <a:solidFill>
                  <a:srgbClr val="FF0000"/>
                </a:solidFill>
              </a:rPr>
              <a:t>liệu</a:t>
            </a:r>
            <a:r>
              <a:rPr lang="en-US" b="1" dirty="0">
                <a:solidFill>
                  <a:srgbClr val="FF0000"/>
                </a:solidFill>
              </a:rPr>
              <a:t> </a:t>
            </a:r>
            <a:r>
              <a:rPr lang="en-US" b="1" dirty="0" err="1">
                <a:solidFill>
                  <a:srgbClr val="FF0000"/>
                </a:solidFill>
              </a:rPr>
              <a:t>trong</a:t>
            </a:r>
            <a:r>
              <a:rPr lang="en-US" b="1" dirty="0">
                <a:solidFill>
                  <a:srgbClr val="FF0000"/>
                </a:solidFill>
              </a:rPr>
              <a:t> </a:t>
            </a:r>
            <a:r>
              <a:rPr lang="en-US" b="1" dirty="0" err="1">
                <a:solidFill>
                  <a:srgbClr val="FF0000"/>
                </a:solidFill>
              </a:rPr>
              <a:t>máy</a:t>
            </a:r>
            <a:r>
              <a:rPr lang="en-US" b="1" dirty="0">
                <a:solidFill>
                  <a:srgbClr val="FF0000"/>
                </a:solidFill>
              </a:rPr>
              <a:t> </a:t>
            </a:r>
            <a:r>
              <a:rPr lang="en-US" b="1" dirty="0" err="1">
                <a:solidFill>
                  <a:srgbClr val="FF0000"/>
                </a:solidFill>
              </a:rPr>
              <a:t>tính</a:t>
            </a:r>
            <a:r>
              <a:rPr lang="en-US" dirty="0"/>
              <a:t>:</a:t>
            </a:r>
          </a:p>
          <a:p>
            <a:pPr lvl="1" algn="just"/>
            <a:r>
              <a:rPr lang="vi-VN" dirty="0"/>
              <a:t>Dung lượng lưu trữ</a:t>
            </a:r>
            <a:r>
              <a:rPr lang="en-US" dirty="0"/>
              <a:t>: </a:t>
            </a:r>
            <a:r>
              <a:rPr lang="vi-VN" dirty="0"/>
              <a:t>là lượng không gian có sẵn để lưu trữ dữ liệu trên đĩa hoặc trong bộ nhớ được tính bằng </a:t>
            </a:r>
            <a:r>
              <a:rPr lang="vi-VN" b="1" dirty="0">
                <a:solidFill>
                  <a:srgbClr val="FF0000"/>
                </a:solidFill>
              </a:rPr>
              <a:t>byte</a:t>
            </a:r>
            <a:r>
              <a:rPr lang="en-US" b="1" dirty="0">
                <a:solidFill>
                  <a:srgbClr val="FF0000"/>
                </a:solidFill>
              </a:rPr>
              <a:t>, </a:t>
            </a:r>
            <a:r>
              <a:rPr lang="en-US" b="1" dirty="0" err="1">
                <a:solidFill>
                  <a:srgbClr val="FF0000"/>
                </a:solidFill>
              </a:rPr>
              <a:t>ký</a:t>
            </a:r>
            <a:r>
              <a:rPr lang="en-US" b="1" dirty="0">
                <a:solidFill>
                  <a:srgbClr val="FF0000"/>
                </a:solidFill>
              </a:rPr>
              <a:t> </a:t>
            </a:r>
            <a:r>
              <a:rPr lang="en-US" b="1" dirty="0" err="1">
                <a:solidFill>
                  <a:srgbClr val="FF0000"/>
                </a:solidFill>
              </a:rPr>
              <a:t>hiệu</a:t>
            </a:r>
            <a:r>
              <a:rPr lang="en-US" b="1" dirty="0">
                <a:solidFill>
                  <a:srgbClr val="FF0000"/>
                </a:solidFill>
              </a:rPr>
              <a:t> B, 2</a:t>
            </a:r>
            <a:r>
              <a:rPr lang="en-US" b="1" baseline="30000" dirty="0">
                <a:solidFill>
                  <a:srgbClr val="FF0000"/>
                </a:solidFill>
              </a:rPr>
              <a:t>8</a:t>
            </a:r>
            <a:r>
              <a:rPr lang="en-US" b="1" dirty="0">
                <a:solidFill>
                  <a:srgbClr val="FF0000"/>
                </a:solidFill>
              </a:rPr>
              <a:t>=256</a:t>
            </a:r>
          </a:p>
          <a:p>
            <a:pPr lvl="1" algn="just"/>
            <a:r>
              <a:rPr lang="en-US" dirty="0" err="1">
                <a:solidFill>
                  <a:schemeClr val="tx1"/>
                </a:solidFill>
              </a:rPr>
              <a:t>Ngoài</a:t>
            </a:r>
            <a:r>
              <a:rPr lang="en-US" dirty="0">
                <a:solidFill>
                  <a:schemeClr val="tx1"/>
                </a:solidFill>
              </a:rPr>
              <a:t> ra </a:t>
            </a:r>
            <a:r>
              <a:rPr lang="en-US" dirty="0" err="1">
                <a:solidFill>
                  <a:schemeClr val="tx1"/>
                </a:solidFill>
              </a:rPr>
              <a:t>có</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đơn</a:t>
            </a:r>
            <a:r>
              <a:rPr lang="en-US" dirty="0">
                <a:solidFill>
                  <a:schemeClr val="tx1"/>
                </a:solidFill>
              </a:rPr>
              <a:t> </a:t>
            </a:r>
            <a:r>
              <a:rPr lang="en-US" dirty="0" err="1">
                <a:solidFill>
                  <a:schemeClr val="tx1"/>
                </a:solidFill>
              </a:rPr>
              <a:t>vị</a:t>
            </a:r>
            <a:r>
              <a:rPr lang="en-US" dirty="0">
                <a:solidFill>
                  <a:schemeClr val="tx1"/>
                </a:solidFill>
              </a:rPr>
              <a:t> </a:t>
            </a:r>
            <a:r>
              <a:rPr lang="en-US" dirty="0" err="1">
                <a:solidFill>
                  <a:schemeClr val="tx1"/>
                </a:solidFill>
              </a:rPr>
              <a:t>lớn</a:t>
            </a:r>
            <a:r>
              <a:rPr lang="en-US" dirty="0">
                <a:solidFill>
                  <a:schemeClr val="tx1"/>
                </a:solidFill>
              </a:rPr>
              <a:t> </a:t>
            </a:r>
            <a:r>
              <a:rPr lang="en-US" dirty="0" err="1">
                <a:solidFill>
                  <a:schemeClr val="tx1"/>
                </a:solidFill>
              </a:rPr>
              <a:t>hơn</a:t>
            </a:r>
            <a:r>
              <a:rPr lang="en-US" dirty="0">
                <a:solidFill>
                  <a:schemeClr val="tx1"/>
                </a:solidFill>
              </a:rPr>
              <a:t>: </a:t>
            </a:r>
          </a:p>
          <a:p>
            <a:pPr lvl="2" algn="just"/>
            <a:endParaRPr lang="en-US" dirty="0">
              <a:solidFill>
                <a:schemeClr val="tx1"/>
              </a:solidFill>
            </a:endParaRPr>
          </a:p>
          <a:p>
            <a:pPr lvl="1" algn="just"/>
            <a:endParaRPr lang="en-US" dirty="0"/>
          </a:p>
        </p:txBody>
      </p:sp>
      <p:sp>
        <p:nvSpPr>
          <p:cNvPr id="4" name="Date Placeholder 3">
            <a:extLst>
              <a:ext uri="{FF2B5EF4-FFF2-40B4-BE49-F238E27FC236}">
                <a16:creationId xmlns:a16="http://schemas.microsoft.com/office/drawing/2014/main" id="{C6041080-CFCE-4419-9B49-32100A03C0D9}"/>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921FB6A4-6ED2-474D-A062-16A3FA0D69F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448BE47D-74AE-462C-A636-1D0AF031FC77}"/>
              </a:ext>
            </a:extLst>
          </p:cNvPr>
          <p:cNvSpPr>
            <a:spLocks noGrp="1"/>
          </p:cNvSpPr>
          <p:nvPr>
            <p:ph type="sldNum" sz="quarter" idx="12"/>
          </p:nvPr>
        </p:nvSpPr>
        <p:spPr/>
        <p:txBody>
          <a:bodyPr/>
          <a:lstStyle/>
          <a:p>
            <a:fld id="{C1F84318-9856-4A67-8CE7-23A223DD6362}" type="slidenum">
              <a:rPr lang="en-US" smtClean="0"/>
              <a:t>16</a:t>
            </a:fld>
            <a:endParaRPr lang="en-US"/>
          </a:p>
        </p:txBody>
      </p:sp>
      <p:sp>
        <p:nvSpPr>
          <p:cNvPr id="10" name="TextBox 9">
            <a:extLst>
              <a:ext uri="{FF2B5EF4-FFF2-40B4-BE49-F238E27FC236}">
                <a16:creationId xmlns:a16="http://schemas.microsoft.com/office/drawing/2014/main" id="{106B3520-3AB3-4513-8C73-322B66892CF4}"/>
              </a:ext>
            </a:extLst>
          </p:cNvPr>
          <p:cNvSpPr txBox="1"/>
          <p:nvPr/>
        </p:nvSpPr>
        <p:spPr>
          <a:xfrm>
            <a:off x="3350434" y="4079170"/>
            <a:ext cx="6097554" cy="2051267"/>
          </a:xfrm>
          <a:prstGeom prst="rect">
            <a:avLst/>
          </a:prstGeom>
          <a:noFill/>
        </p:spPr>
        <p:txBody>
          <a:bodyPr wrap="square">
            <a:spAutoFit/>
          </a:bodyPr>
          <a:lstStyle/>
          <a:p>
            <a:pPr marL="342900" marR="0" lvl="0" indent="-342900" algn="just">
              <a:lnSpc>
                <a:spcPct val="130000"/>
              </a:lnSpc>
              <a:spcBef>
                <a:spcPts val="600"/>
              </a:spcBef>
              <a:spcAft>
                <a:spcPts val="0"/>
              </a:spcAft>
              <a:buFont typeface="Symbol" panose="05050102010706020507" pitchFamily="18" charset="2"/>
              <a:buChar char=""/>
              <a:tabLst>
                <a:tab pos="228600" algn="l"/>
                <a:tab pos="457200" algn="l"/>
              </a:tabLst>
            </a:pPr>
            <a:r>
              <a:rPr lang="en-US" sz="2000" dirty="0">
                <a:solidFill>
                  <a:srgbClr val="000000"/>
                </a:solidFill>
                <a:effectLst/>
                <a:latin typeface="Arial" panose="020B0604020202020204" pitchFamily="34" charset="0"/>
                <a:ea typeface="Times New Roman" panose="02020603050405020304" pitchFamily="18" charset="0"/>
              </a:rPr>
              <a:t>1KB (kilobyte) = 2</a:t>
            </a:r>
            <a:r>
              <a:rPr lang="en-US" sz="2000" baseline="30000" dirty="0">
                <a:solidFill>
                  <a:srgbClr val="000000"/>
                </a:solidFill>
                <a:effectLst/>
                <a:latin typeface="Arial" panose="020B0604020202020204" pitchFamily="34" charset="0"/>
                <a:ea typeface="Times New Roman" panose="02020603050405020304" pitchFamily="18" charset="0"/>
              </a:rPr>
              <a:t>10</a:t>
            </a:r>
            <a:r>
              <a:rPr lang="en-US" sz="2000" dirty="0">
                <a:solidFill>
                  <a:srgbClr val="000000"/>
                </a:solidFill>
                <a:effectLst/>
                <a:latin typeface="Arial" panose="020B0604020202020204" pitchFamily="34" charset="0"/>
                <a:ea typeface="Times New Roman" panose="02020603050405020304" pitchFamily="18" charset="0"/>
              </a:rPr>
              <a:t> byte =1024</a:t>
            </a:r>
          </a:p>
          <a:p>
            <a:pPr marL="342900" marR="0" lvl="0" indent="-342900" algn="just">
              <a:lnSpc>
                <a:spcPct val="130000"/>
              </a:lnSpc>
              <a:spcBef>
                <a:spcPts val="0"/>
              </a:spcBef>
              <a:spcAft>
                <a:spcPts val="0"/>
              </a:spcAft>
              <a:buFont typeface="Symbol" panose="05050102010706020507" pitchFamily="18" charset="2"/>
              <a:buChar char=""/>
              <a:tabLst>
                <a:tab pos="228600" algn="l"/>
                <a:tab pos="457200" algn="l"/>
              </a:tabLst>
            </a:pPr>
            <a:r>
              <a:rPr lang="en-US" sz="2000" dirty="0">
                <a:solidFill>
                  <a:srgbClr val="000000"/>
                </a:solidFill>
                <a:effectLst/>
                <a:latin typeface="Arial" panose="020B0604020202020204" pitchFamily="34" charset="0"/>
                <a:ea typeface="Times New Roman" panose="02020603050405020304" pitchFamily="18" charset="0"/>
              </a:rPr>
              <a:t>1MB (megabyte) = 2</a:t>
            </a:r>
            <a:r>
              <a:rPr lang="en-US" sz="2000" baseline="30000" dirty="0">
                <a:solidFill>
                  <a:srgbClr val="000000"/>
                </a:solidFill>
                <a:effectLst/>
                <a:latin typeface="Arial" panose="020B0604020202020204" pitchFamily="34" charset="0"/>
                <a:ea typeface="Times New Roman" panose="02020603050405020304" pitchFamily="18" charset="0"/>
              </a:rPr>
              <a:t>20</a:t>
            </a:r>
            <a:r>
              <a:rPr lang="en-US" sz="2000" dirty="0">
                <a:solidFill>
                  <a:srgbClr val="000000"/>
                </a:solidFill>
                <a:effectLst/>
                <a:latin typeface="Arial" panose="020B0604020202020204" pitchFamily="34" charset="0"/>
                <a:ea typeface="Times New Roman" panose="02020603050405020304" pitchFamily="18" charset="0"/>
              </a:rPr>
              <a:t> byte</a:t>
            </a:r>
          </a:p>
          <a:p>
            <a:pPr marL="342900" marR="0" lvl="0" indent="-342900" algn="just">
              <a:lnSpc>
                <a:spcPct val="130000"/>
              </a:lnSpc>
              <a:spcBef>
                <a:spcPts val="0"/>
              </a:spcBef>
              <a:spcAft>
                <a:spcPts val="0"/>
              </a:spcAft>
              <a:buFont typeface="Symbol" panose="05050102010706020507" pitchFamily="18" charset="2"/>
              <a:buChar char=""/>
              <a:tabLst>
                <a:tab pos="228600" algn="l"/>
                <a:tab pos="457200" algn="l"/>
              </a:tabLst>
            </a:pPr>
            <a:r>
              <a:rPr lang="en-US" sz="2000" dirty="0">
                <a:solidFill>
                  <a:srgbClr val="000000"/>
                </a:solidFill>
                <a:effectLst/>
                <a:latin typeface="Arial" panose="020B0604020202020204" pitchFamily="34" charset="0"/>
                <a:ea typeface="Times New Roman" panose="02020603050405020304" pitchFamily="18" charset="0"/>
              </a:rPr>
              <a:t>1GB (gigabyte)= 2</a:t>
            </a:r>
            <a:r>
              <a:rPr lang="en-US" sz="2000" baseline="30000" dirty="0">
                <a:solidFill>
                  <a:srgbClr val="000000"/>
                </a:solidFill>
                <a:effectLst/>
                <a:latin typeface="Arial" panose="020B0604020202020204" pitchFamily="34" charset="0"/>
                <a:ea typeface="Times New Roman" panose="02020603050405020304" pitchFamily="18" charset="0"/>
              </a:rPr>
              <a:t>30</a:t>
            </a:r>
            <a:r>
              <a:rPr lang="en-US" sz="2000" dirty="0">
                <a:solidFill>
                  <a:srgbClr val="000000"/>
                </a:solidFill>
                <a:effectLst/>
                <a:latin typeface="Arial" panose="020B0604020202020204" pitchFamily="34" charset="0"/>
                <a:ea typeface="Times New Roman" panose="02020603050405020304" pitchFamily="18" charset="0"/>
              </a:rPr>
              <a:t> byte </a:t>
            </a:r>
          </a:p>
          <a:p>
            <a:pPr marL="342900" marR="0" lvl="0" indent="-342900" algn="just">
              <a:lnSpc>
                <a:spcPct val="130000"/>
              </a:lnSpc>
              <a:spcBef>
                <a:spcPts val="0"/>
              </a:spcBef>
              <a:spcAft>
                <a:spcPts val="0"/>
              </a:spcAft>
              <a:buFont typeface="Symbol" panose="05050102010706020507" pitchFamily="18" charset="2"/>
              <a:buChar char=""/>
              <a:tabLst>
                <a:tab pos="228600" algn="l"/>
                <a:tab pos="457200" algn="l"/>
              </a:tabLst>
            </a:pPr>
            <a:r>
              <a:rPr lang="en-US" sz="2000" dirty="0">
                <a:solidFill>
                  <a:srgbClr val="000000"/>
                </a:solidFill>
                <a:effectLst/>
                <a:latin typeface="Arial" panose="020B0604020202020204" pitchFamily="34" charset="0"/>
                <a:ea typeface="Times New Roman" panose="02020603050405020304" pitchFamily="18" charset="0"/>
              </a:rPr>
              <a:t>1TB (terabyte)=2</a:t>
            </a:r>
            <a:r>
              <a:rPr lang="en-US" sz="2000" baseline="30000" dirty="0">
                <a:solidFill>
                  <a:srgbClr val="000000"/>
                </a:solidFill>
                <a:effectLst/>
                <a:latin typeface="Arial" panose="020B0604020202020204" pitchFamily="34" charset="0"/>
                <a:ea typeface="Times New Roman" panose="02020603050405020304" pitchFamily="18" charset="0"/>
              </a:rPr>
              <a:t>40</a:t>
            </a:r>
            <a:r>
              <a:rPr lang="en-US" sz="2000" dirty="0">
                <a:solidFill>
                  <a:srgbClr val="000000"/>
                </a:solidFill>
                <a:effectLst/>
                <a:latin typeface="Arial" panose="020B0604020202020204" pitchFamily="34" charset="0"/>
                <a:ea typeface="Times New Roman" panose="02020603050405020304" pitchFamily="18" charset="0"/>
              </a:rPr>
              <a:t> byte.</a:t>
            </a:r>
          </a:p>
          <a:p>
            <a:pPr marL="342900" marR="0" lvl="0" indent="-342900" algn="just">
              <a:lnSpc>
                <a:spcPct val="130000"/>
              </a:lnSpc>
              <a:spcBef>
                <a:spcPts val="0"/>
              </a:spcBef>
              <a:spcAft>
                <a:spcPts val="0"/>
              </a:spcAft>
              <a:buFont typeface="Symbol" panose="05050102010706020507" pitchFamily="18" charset="2"/>
              <a:buChar char=""/>
              <a:tabLst>
                <a:tab pos="228600" algn="l"/>
                <a:tab pos="457200" algn="l"/>
              </a:tabLst>
            </a:pPr>
            <a:r>
              <a:rPr lang="en-US" sz="2000" dirty="0">
                <a:solidFill>
                  <a:srgbClr val="000000"/>
                </a:solidFill>
                <a:latin typeface="Arial" panose="020B0604020202020204" pitchFamily="34" charset="0"/>
                <a:ea typeface="Times New Roman" panose="02020603050405020304" pitchFamily="18" charset="0"/>
              </a:rPr>
              <a:t>1PT (Petabyte)=2</a:t>
            </a:r>
            <a:r>
              <a:rPr lang="en-US" sz="2000" baseline="30000" dirty="0">
                <a:solidFill>
                  <a:srgbClr val="000000"/>
                </a:solidFill>
                <a:latin typeface="Arial" panose="020B0604020202020204" pitchFamily="34" charset="0"/>
                <a:ea typeface="Times New Roman" panose="02020603050405020304" pitchFamily="18" charset="0"/>
              </a:rPr>
              <a:t>50</a:t>
            </a:r>
            <a:r>
              <a:rPr lang="en-US" sz="2000" dirty="0">
                <a:solidFill>
                  <a:srgbClr val="000000"/>
                </a:solidFill>
                <a:latin typeface="Arial" panose="020B0604020202020204" pitchFamily="34" charset="0"/>
                <a:ea typeface="Times New Roman" panose="02020603050405020304" pitchFamily="18" charset="0"/>
              </a:rPr>
              <a:t> byte</a:t>
            </a:r>
            <a:endParaRPr lang="en-US" sz="2000" dirty="0">
              <a:solidFill>
                <a:srgbClr val="00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849615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76EA-3C1C-4D3A-A53C-1CCB9B1291C4}"/>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E29075E8-8B91-4A91-8D5B-A96A0600666D}"/>
              </a:ext>
            </a:extLst>
          </p:cNvPr>
          <p:cNvSpPr>
            <a:spLocks noGrp="1"/>
          </p:cNvSpPr>
          <p:nvPr>
            <p:ph idx="1"/>
          </p:nvPr>
        </p:nvSpPr>
        <p:spPr/>
        <p:txBody>
          <a:bodyPr/>
          <a:lstStyle/>
          <a:p>
            <a:pPr algn="just"/>
            <a:r>
              <a:rPr lang="en-US" sz="2800" b="1" dirty="0" err="1">
                <a:solidFill>
                  <a:srgbClr val="FF0000"/>
                </a:solidFill>
              </a:rPr>
              <a:t>Bộ</a:t>
            </a:r>
            <a:r>
              <a:rPr lang="en-US" sz="2800" b="1" dirty="0">
                <a:solidFill>
                  <a:srgbClr val="FF0000"/>
                </a:solidFill>
              </a:rPr>
              <a:t> </a:t>
            </a:r>
            <a:r>
              <a:rPr lang="en-US" sz="2800" b="1" dirty="0" err="1">
                <a:solidFill>
                  <a:srgbClr val="FF0000"/>
                </a:solidFill>
              </a:rPr>
              <a:t>xử</a:t>
            </a:r>
            <a:r>
              <a:rPr lang="en-US" sz="2800" b="1" dirty="0">
                <a:solidFill>
                  <a:srgbClr val="FF0000"/>
                </a:solidFill>
              </a:rPr>
              <a:t> </a:t>
            </a:r>
            <a:r>
              <a:rPr lang="en-US" sz="2800" b="1" dirty="0" err="1">
                <a:solidFill>
                  <a:srgbClr val="FF0000"/>
                </a:solidFill>
              </a:rPr>
              <a:t>lý</a:t>
            </a:r>
            <a:r>
              <a:rPr lang="en-US" sz="2800" b="1" dirty="0">
                <a:solidFill>
                  <a:srgbClr val="FF0000"/>
                </a:solidFill>
              </a:rPr>
              <a:t> (</a:t>
            </a:r>
            <a:r>
              <a:rPr lang="en-US" b="1" i="0" dirty="0">
                <a:solidFill>
                  <a:srgbClr val="FF0000"/>
                </a:solidFill>
                <a:effectLst/>
                <a:latin typeface="+mj-lt"/>
              </a:rPr>
              <a:t>Central Processing Unit </a:t>
            </a:r>
            <a:r>
              <a:rPr lang="en-US" b="0" i="0" dirty="0">
                <a:solidFill>
                  <a:srgbClr val="FF0000"/>
                </a:solidFill>
                <a:effectLst/>
                <a:latin typeface="Source Sans Pro" panose="020B0503030403020204" pitchFamily="34" charset="0"/>
              </a:rPr>
              <a:t>- </a:t>
            </a:r>
            <a:r>
              <a:rPr lang="en-US" sz="2800" b="1" dirty="0">
                <a:solidFill>
                  <a:srgbClr val="FF0000"/>
                </a:solidFill>
              </a:rPr>
              <a:t>CPU):</a:t>
            </a:r>
            <a:endParaRPr lang="en-US" sz="3200" b="1" dirty="0">
              <a:solidFill>
                <a:srgbClr val="FF0000"/>
              </a:solidFill>
              <a:latin typeface="+mj-lt"/>
            </a:endParaRPr>
          </a:p>
          <a:p>
            <a:endParaRPr lang="en-US" dirty="0"/>
          </a:p>
        </p:txBody>
      </p:sp>
      <p:sp>
        <p:nvSpPr>
          <p:cNvPr id="4" name="Date Placeholder 3">
            <a:extLst>
              <a:ext uri="{FF2B5EF4-FFF2-40B4-BE49-F238E27FC236}">
                <a16:creationId xmlns:a16="http://schemas.microsoft.com/office/drawing/2014/main" id="{F3C0A064-EEA6-4005-9980-5DECE2A2C4E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6388746A-A552-43A7-A456-A06FE0A232C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A233B64-1863-4493-9FC8-A9D33A63145B}"/>
              </a:ext>
            </a:extLst>
          </p:cNvPr>
          <p:cNvSpPr>
            <a:spLocks noGrp="1"/>
          </p:cNvSpPr>
          <p:nvPr>
            <p:ph type="sldNum" sz="quarter" idx="12"/>
          </p:nvPr>
        </p:nvSpPr>
        <p:spPr/>
        <p:txBody>
          <a:bodyPr/>
          <a:lstStyle/>
          <a:p>
            <a:fld id="{C1F84318-9856-4A67-8CE7-23A223DD6362}" type="slidenum">
              <a:rPr lang="en-US" smtClean="0"/>
              <a:t>17</a:t>
            </a:fld>
            <a:endParaRPr lang="en-US"/>
          </a:p>
        </p:txBody>
      </p:sp>
      <p:pic>
        <p:nvPicPr>
          <p:cNvPr id="7" name="Picture 6">
            <a:extLst>
              <a:ext uri="{FF2B5EF4-FFF2-40B4-BE49-F238E27FC236}">
                <a16:creationId xmlns:a16="http://schemas.microsoft.com/office/drawing/2014/main" id="{085DE9A9-227F-40D0-BCC9-4C0354E08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073" y="3061520"/>
            <a:ext cx="2396347" cy="2201296"/>
          </a:xfrm>
          <a:prstGeom prst="rect">
            <a:avLst/>
          </a:prstGeom>
          <a:ln>
            <a:noFill/>
          </a:ln>
          <a:effectLst>
            <a:outerShdw blurRad="292100" dist="139700" dir="2700000" algn="tl" rotWithShape="0">
              <a:srgbClr val="333333">
                <a:alpha val="65000"/>
              </a:srgbClr>
            </a:outerShdw>
          </a:effectLst>
        </p:spPr>
      </p:pic>
      <p:pic>
        <p:nvPicPr>
          <p:cNvPr id="8" name="Picture 2" descr="Detail Of Central Processor Unit From Below, Cpu - Computer Part ...">
            <a:extLst>
              <a:ext uri="{FF2B5EF4-FFF2-40B4-BE49-F238E27FC236}">
                <a16:creationId xmlns:a16="http://schemas.microsoft.com/office/drawing/2014/main" id="{539E9789-9C3F-429A-A2E1-744B81083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478" y="3232837"/>
            <a:ext cx="2790143" cy="18586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2092A05-A1D6-4346-B91E-8079160A94D2}"/>
              </a:ext>
            </a:extLst>
          </p:cNvPr>
          <p:cNvGrpSpPr/>
          <p:nvPr/>
        </p:nvGrpSpPr>
        <p:grpSpPr>
          <a:xfrm>
            <a:off x="8871631" y="2117705"/>
            <a:ext cx="2979962" cy="2999469"/>
            <a:chOff x="8466120" y="757422"/>
            <a:chExt cx="2979962" cy="2999469"/>
          </a:xfrm>
        </p:grpSpPr>
        <p:sp>
          <p:nvSpPr>
            <p:cNvPr id="10" name="Thought Bubble: Cloud 9">
              <a:extLst>
                <a:ext uri="{FF2B5EF4-FFF2-40B4-BE49-F238E27FC236}">
                  <a16:creationId xmlns:a16="http://schemas.microsoft.com/office/drawing/2014/main" id="{8B8A07D7-D541-4AF9-B98C-07BAE91BC439}"/>
                </a:ext>
              </a:extLst>
            </p:cNvPr>
            <p:cNvSpPr/>
            <p:nvPr/>
          </p:nvSpPr>
          <p:spPr>
            <a:xfrm>
              <a:off x="8466120" y="757422"/>
              <a:ext cx="2979962" cy="2999469"/>
            </a:xfrm>
            <a:prstGeom prst="cloudCallout">
              <a:avLst>
                <a:gd name="adj1" fmla="val -68547"/>
                <a:gd name="adj2" fmla="val 28172"/>
              </a:avLst>
            </a:prstGeom>
            <a:ln w="1905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2" descr="Stunning cliparts | Head With Brain Clipart| (37)">
              <a:extLst>
                <a:ext uri="{FF2B5EF4-FFF2-40B4-BE49-F238E27FC236}">
                  <a16:creationId xmlns:a16="http://schemas.microsoft.com/office/drawing/2014/main" id="{77DA9359-BDC3-4489-9CFD-DF8472950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4706" y="1285761"/>
              <a:ext cx="1942789" cy="1942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2246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76EA-3C1C-4D3A-A53C-1CCB9B1291C4}"/>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E29075E8-8B91-4A91-8D5B-A96A0600666D}"/>
              </a:ext>
            </a:extLst>
          </p:cNvPr>
          <p:cNvSpPr>
            <a:spLocks noGrp="1"/>
          </p:cNvSpPr>
          <p:nvPr>
            <p:ph idx="1"/>
          </p:nvPr>
        </p:nvSpPr>
        <p:spPr/>
        <p:txBody>
          <a:bodyPr>
            <a:normAutofit lnSpcReduction="10000"/>
          </a:bodyPr>
          <a:lstStyle/>
          <a:p>
            <a:pPr algn="just"/>
            <a:r>
              <a:rPr lang="en-US" sz="2800" b="1" dirty="0" err="1">
                <a:solidFill>
                  <a:srgbClr val="FF0000"/>
                </a:solidFill>
              </a:rPr>
              <a:t>Bộ</a:t>
            </a:r>
            <a:r>
              <a:rPr lang="en-US" sz="2800" b="1" dirty="0">
                <a:solidFill>
                  <a:srgbClr val="FF0000"/>
                </a:solidFill>
              </a:rPr>
              <a:t> </a:t>
            </a:r>
            <a:r>
              <a:rPr lang="en-US" sz="2800" b="1" dirty="0" err="1">
                <a:solidFill>
                  <a:srgbClr val="FF0000"/>
                </a:solidFill>
              </a:rPr>
              <a:t>xử</a:t>
            </a:r>
            <a:r>
              <a:rPr lang="en-US" sz="2800" b="1" dirty="0">
                <a:solidFill>
                  <a:srgbClr val="FF0000"/>
                </a:solidFill>
              </a:rPr>
              <a:t> </a:t>
            </a:r>
            <a:r>
              <a:rPr lang="en-US" sz="2800" b="1" dirty="0" err="1">
                <a:solidFill>
                  <a:srgbClr val="FF0000"/>
                </a:solidFill>
              </a:rPr>
              <a:t>lý</a:t>
            </a:r>
            <a:r>
              <a:rPr lang="en-US" sz="2800" b="1" dirty="0">
                <a:solidFill>
                  <a:srgbClr val="FF0000"/>
                </a:solidFill>
              </a:rPr>
              <a:t> (</a:t>
            </a:r>
            <a:r>
              <a:rPr lang="en-US" b="1" i="0" dirty="0">
                <a:solidFill>
                  <a:srgbClr val="FF0000"/>
                </a:solidFill>
                <a:effectLst/>
                <a:latin typeface="+mj-lt"/>
              </a:rPr>
              <a:t>Central Processing Unit </a:t>
            </a:r>
            <a:r>
              <a:rPr lang="en-US" b="0" i="0" dirty="0">
                <a:solidFill>
                  <a:srgbClr val="FF0000"/>
                </a:solidFill>
                <a:effectLst/>
                <a:latin typeface="Source Sans Pro" panose="020B0503030403020204" pitchFamily="34" charset="0"/>
              </a:rPr>
              <a:t>- </a:t>
            </a:r>
            <a:r>
              <a:rPr lang="en-US" sz="2800" b="1" dirty="0">
                <a:solidFill>
                  <a:srgbClr val="FF0000"/>
                </a:solidFill>
              </a:rPr>
              <a:t>CPU): </a:t>
            </a:r>
            <a:r>
              <a:rPr lang="en-US" sz="2800" dirty="0" err="1">
                <a:solidFill>
                  <a:schemeClr val="tx1"/>
                </a:solidFill>
              </a:rPr>
              <a:t>Bộ</a:t>
            </a:r>
            <a:r>
              <a:rPr lang="en-US" sz="2800" dirty="0">
                <a:solidFill>
                  <a:schemeClr val="tx1"/>
                </a:solidFill>
              </a:rPr>
              <a:t> </a:t>
            </a:r>
            <a:r>
              <a:rPr lang="en-US" sz="2800" dirty="0" err="1">
                <a:solidFill>
                  <a:schemeClr val="tx1"/>
                </a:solidFill>
              </a:rPr>
              <a:t>xử</a:t>
            </a:r>
            <a:r>
              <a:rPr lang="en-US" sz="2800" dirty="0">
                <a:solidFill>
                  <a:schemeClr val="tx1"/>
                </a:solidFill>
              </a:rPr>
              <a:t> </a:t>
            </a:r>
            <a:r>
              <a:rPr lang="en-US" sz="2800" dirty="0" err="1">
                <a:solidFill>
                  <a:schemeClr val="tx1"/>
                </a:solidFill>
              </a:rPr>
              <a:t>lý</a:t>
            </a:r>
            <a:r>
              <a:rPr lang="en-US" sz="2800" dirty="0">
                <a:solidFill>
                  <a:schemeClr val="tx1"/>
                </a:solidFill>
              </a:rPr>
              <a:t> </a:t>
            </a:r>
            <a:r>
              <a:rPr lang="en-US" sz="2800" dirty="0" err="1">
                <a:solidFill>
                  <a:schemeClr val="tx1"/>
                </a:solidFill>
              </a:rPr>
              <a:t>trung</a:t>
            </a:r>
            <a:r>
              <a:rPr lang="en-US" sz="2800" dirty="0">
                <a:solidFill>
                  <a:schemeClr val="tx1"/>
                </a:solidFill>
              </a:rPr>
              <a:t> </a:t>
            </a:r>
            <a:r>
              <a:rPr lang="en-US" sz="2800" dirty="0" err="1">
                <a:solidFill>
                  <a:schemeClr val="tx1"/>
                </a:solidFill>
              </a:rPr>
              <a:t>tâm</a:t>
            </a:r>
            <a:r>
              <a:rPr lang="en-US" sz="2800" dirty="0">
                <a:solidFill>
                  <a:schemeClr val="tx1"/>
                </a:solidFill>
              </a:rPr>
              <a:t> </a:t>
            </a:r>
            <a:r>
              <a:rPr lang="vi-VN" b="0" i="0" dirty="0">
                <a:solidFill>
                  <a:srgbClr val="202122"/>
                </a:solidFill>
                <a:effectLst/>
                <a:latin typeface="Arial" panose="020B0604020202020204" pitchFamily="34" charset="0"/>
              </a:rPr>
              <a:t>,thực hiện các </a:t>
            </a:r>
            <a:r>
              <a:rPr lang="vi-VN" b="0" i="0" u="none" strike="noStrike" dirty="0">
                <a:solidFill>
                  <a:srgbClr val="0645AD"/>
                </a:solidFill>
                <a:effectLst/>
                <a:latin typeface="Arial" panose="020B0604020202020204" pitchFamily="34" charset="0"/>
              </a:rPr>
              <a:t>câu lệnh</a:t>
            </a:r>
            <a:r>
              <a:rPr lang="vi-VN" b="0" i="0" dirty="0">
                <a:solidFill>
                  <a:srgbClr val="202122"/>
                </a:solidFill>
                <a:effectLst/>
                <a:latin typeface="Arial" panose="020B0604020202020204" pitchFamily="34" charset="0"/>
              </a:rPr>
              <a:t> của </a:t>
            </a:r>
            <a:r>
              <a:rPr lang="vi-VN" b="0" i="0" u="none" strike="noStrike" dirty="0">
                <a:solidFill>
                  <a:srgbClr val="0645AD"/>
                </a:solidFill>
                <a:effectLst/>
                <a:latin typeface="Arial" panose="020B0604020202020204" pitchFamily="34" charset="0"/>
              </a:rPr>
              <a:t>chương trình máy tính</a:t>
            </a:r>
            <a:r>
              <a:rPr lang="en-US" u="none" strike="noStrike" dirty="0">
                <a:solidFill>
                  <a:srgbClr val="202122"/>
                </a:solidFill>
                <a:latin typeface="Arial" panose="020B0604020202020204" pitchFamily="34" charset="0"/>
              </a:rPr>
              <a:t>.</a:t>
            </a:r>
          </a:p>
          <a:p>
            <a:pPr algn="just"/>
            <a:r>
              <a:rPr lang="en-GB" dirty="0" err="1">
                <a:solidFill>
                  <a:srgbClr val="000000"/>
                </a:solidFill>
                <a:effectLst/>
                <a:latin typeface="+mj-lt"/>
                <a:ea typeface="Calibri" panose="020F0502020204030204" pitchFamily="34" charset="0"/>
                <a:cs typeface="Times New Roman" panose="02020603050405020304" pitchFamily="18" charset="0"/>
              </a:rPr>
              <a:t>Bộ</a:t>
            </a:r>
            <a:r>
              <a:rPr lang="en-GB" dirty="0">
                <a:solidFill>
                  <a:srgbClr val="000000"/>
                </a:solidFill>
                <a:effectLst/>
                <a:latin typeface="+mj-lt"/>
                <a:ea typeface="Calibri" panose="020F0502020204030204" pitchFamily="34" charset="0"/>
                <a:cs typeface="Times New Roman" panose="02020603050405020304" pitchFamily="18" charset="0"/>
              </a:rPr>
              <a:t> vi </a:t>
            </a:r>
            <a:r>
              <a:rPr lang="en-GB" dirty="0" err="1">
                <a:solidFill>
                  <a:srgbClr val="000000"/>
                </a:solidFill>
                <a:effectLst/>
                <a:latin typeface="+mj-lt"/>
                <a:ea typeface="Calibri" panose="020F0502020204030204" pitchFamily="34" charset="0"/>
                <a:cs typeface="Times New Roman" panose="02020603050405020304" pitchFamily="18" charset="0"/>
              </a:rPr>
              <a:t>xử</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lý</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gồm</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các</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thành</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phần</a:t>
            </a:r>
            <a:r>
              <a:rPr lang="en-GB" dirty="0">
                <a:solidFill>
                  <a:srgbClr val="000000"/>
                </a:solidFill>
                <a:effectLst/>
                <a:latin typeface="+mj-lt"/>
                <a:ea typeface="Calibri" panose="020F0502020204030204" pitchFamily="34" charset="0"/>
                <a:cs typeface="Times New Roman" panose="02020603050405020304" pitchFamily="18" charset="0"/>
              </a:rPr>
              <a:t>:</a:t>
            </a:r>
          </a:p>
          <a:p>
            <a:pPr lvl="1" algn="just"/>
            <a:r>
              <a:rPr lang="en-GB" b="1" i="1" dirty="0" err="1">
                <a:solidFill>
                  <a:srgbClr val="000000"/>
                </a:solidFill>
                <a:effectLst/>
                <a:latin typeface="+mj-lt"/>
                <a:ea typeface="Calibri" panose="020F0502020204030204" pitchFamily="34" charset="0"/>
                <a:cs typeface="Times New Roman" panose="02020603050405020304" pitchFamily="18" charset="0"/>
              </a:rPr>
              <a:t>Đơn</a:t>
            </a:r>
            <a:r>
              <a:rPr lang="en-GB" b="1" i="1" dirty="0">
                <a:solidFill>
                  <a:srgbClr val="000000"/>
                </a:solidFill>
                <a:effectLst/>
                <a:latin typeface="+mj-lt"/>
                <a:ea typeface="Calibri" panose="020F0502020204030204" pitchFamily="34" charset="0"/>
                <a:cs typeface="Times New Roman" panose="02020603050405020304" pitchFamily="18" charset="0"/>
              </a:rPr>
              <a:t> </a:t>
            </a:r>
            <a:r>
              <a:rPr lang="en-GB" b="1" i="1" dirty="0" err="1">
                <a:solidFill>
                  <a:srgbClr val="000000"/>
                </a:solidFill>
                <a:effectLst/>
                <a:latin typeface="+mj-lt"/>
                <a:ea typeface="Calibri" panose="020F0502020204030204" pitchFamily="34" charset="0"/>
                <a:cs typeface="Times New Roman" panose="02020603050405020304" pitchFamily="18" charset="0"/>
              </a:rPr>
              <a:t>vị</a:t>
            </a:r>
            <a:r>
              <a:rPr lang="en-GB" b="1" i="1" dirty="0">
                <a:solidFill>
                  <a:srgbClr val="000000"/>
                </a:solidFill>
                <a:effectLst/>
                <a:latin typeface="+mj-lt"/>
                <a:ea typeface="Calibri" panose="020F0502020204030204" pitchFamily="34" charset="0"/>
                <a:cs typeface="Times New Roman" panose="02020603050405020304" pitchFamily="18" charset="0"/>
              </a:rPr>
              <a:t> </a:t>
            </a:r>
            <a:r>
              <a:rPr lang="en-GB" b="1" i="1" dirty="0" err="1">
                <a:solidFill>
                  <a:srgbClr val="000000"/>
                </a:solidFill>
                <a:effectLst/>
                <a:latin typeface="+mj-lt"/>
                <a:ea typeface="Calibri" panose="020F0502020204030204" pitchFamily="34" charset="0"/>
                <a:cs typeface="Times New Roman" panose="02020603050405020304" pitchFamily="18" charset="0"/>
              </a:rPr>
              <a:t>số</a:t>
            </a:r>
            <a:r>
              <a:rPr lang="en-GB" b="1" i="1" dirty="0">
                <a:solidFill>
                  <a:srgbClr val="000000"/>
                </a:solidFill>
                <a:effectLst/>
                <a:latin typeface="+mj-lt"/>
                <a:ea typeface="Calibri" panose="020F0502020204030204" pitchFamily="34" charset="0"/>
                <a:cs typeface="Times New Roman" panose="02020603050405020304" pitchFamily="18" charset="0"/>
              </a:rPr>
              <a:t> </a:t>
            </a:r>
            <a:r>
              <a:rPr lang="en-GB" b="1" i="1" dirty="0" err="1">
                <a:solidFill>
                  <a:srgbClr val="000000"/>
                </a:solidFill>
                <a:effectLst/>
                <a:latin typeface="+mj-lt"/>
                <a:ea typeface="Calibri" panose="020F0502020204030204" pitchFamily="34" charset="0"/>
                <a:cs typeface="Times New Roman" panose="02020603050405020304" pitchFamily="18" charset="0"/>
              </a:rPr>
              <a:t>học</a:t>
            </a:r>
            <a:r>
              <a:rPr lang="en-GB" b="1" i="1" dirty="0">
                <a:solidFill>
                  <a:srgbClr val="000000"/>
                </a:solidFill>
                <a:effectLst/>
                <a:latin typeface="+mj-lt"/>
                <a:ea typeface="Calibri" panose="020F0502020204030204" pitchFamily="34" charset="0"/>
                <a:cs typeface="Times New Roman" panose="02020603050405020304" pitchFamily="18" charset="0"/>
              </a:rPr>
              <a:t> logic (ALU – Arithmetic Logic Unit): </a:t>
            </a:r>
            <a:r>
              <a:rPr lang="en-GB" dirty="0" err="1">
                <a:solidFill>
                  <a:srgbClr val="000000"/>
                </a:solidFill>
                <a:effectLst/>
                <a:latin typeface="+mj-lt"/>
                <a:ea typeface="Calibri" panose="020F0502020204030204" pitchFamily="34" charset="0"/>
                <a:cs typeface="Times New Roman" panose="02020603050405020304" pitchFamily="18" charset="0"/>
              </a:rPr>
              <a:t>thực</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hiện</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các</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phép</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tính</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số</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học</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và</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phép</a:t>
            </a:r>
            <a:r>
              <a:rPr lang="en-GB" dirty="0">
                <a:solidFill>
                  <a:srgbClr val="000000"/>
                </a:solidFill>
                <a:effectLst/>
                <a:latin typeface="+mj-lt"/>
                <a:ea typeface="Calibri" panose="020F0502020204030204" pitchFamily="34" charset="0"/>
                <a:cs typeface="Times New Roman" panose="02020603050405020304" pitchFamily="18" charset="0"/>
              </a:rPr>
              <a:t> logic</a:t>
            </a:r>
          </a:p>
          <a:p>
            <a:pPr lvl="1" algn="just"/>
            <a:r>
              <a:rPr lang="en-GB" b="1" dirty="0" err="1">
                <a:solidFill>
                  <a:srgbClr val="000000"/>
                </a:solidFill>
                <a:effectLst/>
                <a:latin typeface="+mj-lt"/>
                <a:ea typeface="Calibri" panose="020F0502020204030204" pitchFamily="34" charset="0"/>
                <a:cs typeface="Times New Roman" panose="02020603050405020304" pitchFamily="18" charset="0"/>
              </a:rPr>
              <a:t>Đơn</a:t>
            </a:r>
            <a:r>
              <a:rPr lang="en-GB" b="1" dirty="0">
                <a:solidFill>
                  <a:srgbClr val="000000"/>
                </a:solidFill>
                <a:effectLst/>
                <a:latin typeface="+mj-lt"/>
                <a:ea typeface="Calibri" panose="020F0502020204030204" pitchFamily="34" charset="0"/>
                <a:cs typeface="Times New Roman" panose="02020603050405020304" pitchFamily="18" charset="0"/>
              </a:rPr>
              <a:t> </a:t>
            </a:r>
            <a:r>
              <a:rPr lang="en-GB" b="1" dirty="0" err="1">
                <a:solidFill>
                  <a:srgbClr val="000000"/>
                </a:solidFill>
                <a:effectLst/>
                <a:latin typeface="+mj-lt"/>
                <a:ea typeface="Calibri" panose="020F0502020204030204" pitchFamily="34" charset="0"/>
                <a:cs typeface="Times New Roman" panose="02020603050405020304" pitchFamily="18" charset="0"/>
              </a:rPr>
              <a:t>vị</a:t>
            </a:r>
            <a:r>
              <a:rPr lang="en-GB" b="1" dirty="0">
                <a:solidFill>
                  <a:srgbClr val="000000"/>
                </a:solidFill>
                <a:effectLst/>
                <a:latin typeface="+mj-lt"/>
                <a:ea typeface="Calibri" panose="020F0502020204030204" pitchFamily="34" charset="0"/>
                <a:cs typeface="Times New Roman" panose="02020603050405020304" pitchFamily="18" charset="0"/>
              </a:rPr>
              <a:t> </a:t>
            </a:r>
            <a:r>
              <a:rPr lang="en-GB" b="1" dirty="0" err="1">
                <a:solidFill>
                  <a:srgbClr val="000000"/>
                </a:solidFill>
                <a:effectLst/>
                <a:latin typeface="+mj-lt"/>
                <a:ea typeface="Calibri" panose="020F0502020204030204" pitchFamily="34" charset="0"/>
                <a:cs typeface="Times New Roman" panose="02020603050405020304" pitchFamily="18" charset="0"/>
              </a:rPr>
              <a:t>điều</a:t>
            </a:r>
            <a:r>
              <a:rPr lang="en-GB" b="1" dirty="0">
                <a:solidFill>
                  <a:srgbClr val="000000"/>
                </a:solidFill>
                <a:effectLst/>
                <a:latin typeface="+mj-lt"/>
                <a:ea typeface="Calibri" panose="020F0502020204030204" pitchFamily="34" charset="0"/>
                <a:cs typeface="Times New Roman" panose="02020603050405020304" pitchFamily="18" charset="0"/>
              </a:rPr>
              <a:t> </a:t>
            </a:r>
            <a:r>
              <a:rPr lang="en-GB" b="1" dirty="0" err="1">
                <a:solidFill>
                  <a:srgbClr val="000000"/>
                </a:solidFill>
                <a:effectLst/>
                <a:latin typeface="+mj-lt"/>
                <a:ea typeface="Calibri" panose="020F0502020204030204" pitchFamily="34" charset="0"/>
                <a:cs typeface="Times New Roman" panose="02020603050405020304" pitchFamily="18" charset="0"/>
              </a:rPr>
              <a:t>khiển</a:t>
            </a:r>
            <a:r>
              <a:rPr lang="en-GB" b="1" dirty="0">
                <a:solidFill>
                  <a:srgbClr val="000000"/>
                </a:solidFill>
                <a:effectLst/>
                <a:latin typeface="+mj-lt"/>
                <a:ea typeface="Calibri" panose="020F0502020204030204" pitchFamily="34" charset="0"/>
                <a:cs typeface="Times New Roman" panose="02020603050405020304" pitchFamily="18" charset="0"/>
              </a:rPr>
              <a:t> (CU – Control Unit)</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kiểm</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soát</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thực</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hiện</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các</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chỉ</a:t>
            </a:r>
            <a:r>
              <a:rPr lang="en-GB" dirty="0">
                <a:solidFill>
                  <a:srgbClr val="000000"/>
                </a:solidFill>
                <a:effectLst/>
                <a:latin typeface="+mj-lt"/>
                <a:ea typeface="Calibri" panose="020F0502020204030204" pitchFamily="34" charset="0"/>
                <a:cs typeface="Times New Roman" panose="02020603050405020304" pitchFamily="18" charset="0"/>
              </a:rPr>
              <a:t> </a:t>
            </a:r>
            <a:r>
              <a:rPr lang="en-GB" dirty="0" err="1">
                <a:solidFill>
                  <a:srgbClr val="000000"/>
                </a:solidFill>
                <a:effectLst/>
                <a:latin typeface="+mj-lt"/>
                <a:ea typeface="Calibri" panose="020F0502020204030204" pitchFamily="34" charset="0"/>
                <a:cs typeface="Times New Roman" panose="02020603050405020304" pitchFamily="18" charset="0"/>
              </a:rPr>
              <a:t>thị</a:t>
            </a:r>
            <a:endParaRPr lang="en-GB" dirty="0">
              <a:solidFill>
                <a:srgbClr val="000000"/>
              </a:solidFill>
              <a:effectLst/>
              <a:latin typeface="+mj-lt"/>
              <a:ea typeface="Calibri" panose="020F0502020204030204" pitchFamily="34" charset="0"/>
              <a:cs typeface="Times New Roman" panose="02020603050405020304" pitchFamily="18" charset="0"/>
            </a:endParaRPr>
          </a:p>
          <a:p>
            <a:pPr lvl="1" algn="just"/>
            <a:r>
              <a:rPr lang="en-GB" b="1" dirty="0">
                <a:solidFill>
                  <a:srgbClr val="000000"/>
                </a:solidFill>
                <a:latin typeface="+mj-lt"/>
                <a:cs typeface="Times New Roman" panose="02020603050405020304" pitchFamily="18" charset="0"/>
              </a:rPr>
              <a:t>Thanh </a:t>
            </a:r>
            <a:r>
              <a:rPr lang="en-GB" b="1" dirty="0" err="1">
                <a:solidFill>
                  <a:srgbClr val="000000"/>
                </a:solidFill>
                <a:latin typeface="+mj-lt"/>
                <a:cs typeface="Times New Roman" panose="02020603050405020304" pitchFamily="18" charset="0"/>
              </a:rPr>
              <a:t>ghi</a:t>
            </a:r>
            <a:r>
              <a:rPr lang="en-GB" b="1" dirty="0">
                <a:solidFill>
                  <a:srgbClr val="000000"/>
                </a:solidFill>
                <a:latin typeface="+mj-lt"/>
                <a:cs typeface="Times New Roman" panose="02020603050405020304" pitchFamily="18" charset="0"/>
              </a:rPr>
              <a:t>: </a:t>
            </a:r>
            <a:r>
              <a:rPr lang="en-GB" dirty="0" err="1">
                <a:solidFill>
                  <a:srgbClr val="000000"/>
                </a:solidFill>
                <a:latin typeface="+mj-lt"/>
                <a:cs typeface="Times New Roman" panose="02020603050405020304" pitchFamily="18" charset="0"/>
              </a:rPr>
              <a:t>chứa</a:t>
            </a:r>
            <a:r>
              <a:rPr lang="en-GB" dirty="0">
                <a:solidFill>
                  <a:srgbClr val="000000"/>
                </a:solidFill>
                <a:latin typeface="+mj-lt"/>
                <a:cs typeface="Times New Roman" panose="02020603050405020304" pitchFamily="18" charset="0"/>
              </a:rPr>
              <a:t> </a:t>
            </a:r>
            <a:r>
              <a:rPr lang="en-GB" dirty="0" err="1">
                <a:solidFill>
                  <a:srgbClr val="000000"/>
                </a:solidFill>
                <a:latin typeface="+mj-lt"/>
                <a:cs typeface="Times New Roman" panose="02020603050405020304" pitchFamily="18" charset="0"/>
              </a:rPr>
              <a:t>các</a:t>
            </a:r>
            <a:r>
              <a:rPr lang="en-GB" dirty="0">
                <a:solidFill>
                  <a:srgbClr val="000000"/>
                </a:solidFill>
                <a:latin typeface="+mj-lt"/>
                <a:cs typeface="Times New Roman" panose="02020603050405020304" pitchFamily="18" charset="0"/>
              </a:rPr>
              <a:t> </a:t>
            </a:r>
            <a:r>
              <a:rPr lang="en-GB" dirty="0" err="1">
                <a:solidFill>
                  <a:srgbClr val="000000"/>
                </a:solidFill>
                <a:latin typeface="+mj-lt"/>
                <a:cs typeface="Times New Roman" panose="02020603050405020304" pitchFamily="18" charset="0"/>
              </a:rPr>
              <a:t>lệnh</a:t>
            </a:r>
            <a:r>
              <a:rPr lang="en-GB" dirty="0">
                <a:solidFill>
                  <a:srgbClr val="000000"/>
                </a:solidFill>
                <a:latin typeface="+mj-lt"/>
                <a:cs typeface="Times New Roman" panose="02020603050405020304" pitchFamily="18" charset="0"/>
              </a:rPr>
              <a:t> </a:t>
            </a:r>
            <a:r>
              <a:rPr lang="en-GB" dirty="0" err="1">
                <a:solidFill>
                  <a:srgbClr val="000000"/>
                </a:solidFill>
                <a:latin typeface="+mj-lt"/>
                <a:cs typeface="Times New Roman" panose="02020603050405020304" pitchFamily="18" charset="0"/>
              </a:rPr>
              <a:t>chờ</a:t>
            </a:r>
            <a:r>
              <a:rPr lang="en-GB" dirty="0">
                <a:solidFill>
                  <a:srgbClr val="000000"/>
                </a:solidFill>
                <a:latin typeface="+mj-lt"/>
                <a:cs typeface="Times New Roman" panose="02020603050405020304" pitchFamily="18" charset="0"/>
              </a:rPr>
              <a:t> </a:t>
            </a:r>
            <a:r>
              <a:rPr lang="en-GB" dirty="0" err="1">
                <a:solidFill>
                  <a:srgbClr val="000000"/>
                </a:solidFill>
                <a:latin typeface="+mj-lt"/>
                <a:cs typeface="Times New Roman" panose="02020603050405020304" pitchFamily="18" charset="0"/>
              </a:rPr>
              <a:t>xử</a:t>
            </a:r>
            <a:r>
              <a:rPr lang="en-GB" dirty="0">
                <a:solidFill>
                  <a:srgbClr val="000000"/>
                </a:solidFill>
                <a:latin typeface="+mj-lt"/>
                <a:cs typeface="Times New Roman" panose="02020603050405020304" pitchFamily="18" charset="0"/>
              </a:rPr>
              <a:t> </a:t>
            </a:r>
            <a:r>
              <a:rPr lang="en-GB" dirty="0" err="1">
                <a:solidFill>
                  <a:srgbClr val="000000"/>
                </a:solidFill>
                <a:latin typeface="+mj-lt"/>
                <a:cs typeface="Times New Roman" panose="02020603050405020304" pitchFamily="18" charset="0"/>
              </a:rPr>
              <a:t>lý</a:t>
            </a:r>
            <a:endParaRPr lang="en-US" dirty="0">
              <a:solidFill>
                <a:srgbClr val="FF0000"/>
              </a:solidFill>
              <a:latin typeface="+mj-lt"/>
            </a:endParaRPr>
          </a:p>
          <a:p>
            <a:pPr lvl="1"/>
            <a:endParaRPr lang="en-US" sz="3200" b="1" dirty="0">
              <a:solidFill>
                <a:srgbClr val="FF0000"/>
              </a:solidFill>
              <a:latin typeface="+mj-lt"/>
            </a:endParaRPr>
          </a:p>
          <a:p>
            <a:endParaRPr lang="en-US" dirty="0"/>
          </a:p>
        </p:txBody>
      </p:sp>
      <p:sp>
        <p:nvSpPr>
          <p:cNvPr id="4" name="Date Placeholder 3">
            <a:extLst>
              <a:ext uri="{FF2B5EF4-FFF2-40B4-BE49-F238E27FC236}">
                <a16:creationId xmlns:a16="http://schemas.microsoft.com/office/drawing/2014/main" id="{F3C0A064-EEA6-4005-9980-5DECE2A2C4E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6388746A-A552-43A7-A456-A06FE0A232C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A233B64-1863-4493-9FC8-A9D33A63145B}"/>
              </a:ext>
            </a:extLst>
          </p:cNvPr>
          <p:cNvSpPr>
            <a:spLocks noGrp="1"/>
          </p:cNvSpPr>
          <p:nvPr>
            <p:ph type="sldNum" sz="quarter" idx="12"/>
          </p:nvPr>
        </p:nvSpPr>
        <p:spPr/>
        <p:txBody>
          <a:bodyPr/>
          <a:lstStyle/>
          <a:p>
            <a:fld id="{C1F84318-9856-4A67-8CE7-23A223DD6362}" type="slidenum">
              <a:rPr lang="en-US" smtClean="0"/>
              <a:t>18</a:t>
            </a:fld>
            <a:endParaRPr lang="en-US"/>
          </a:p>
        </p:txBody>
      </p:sp>
    </p:spTree>
    <p:extLst>
      <p:ext uri="{BB962C8B-B14F-4D97-AF65-F5344CB8AC3E}">
        <p14:creationId xmlns:p14="http://schemas.microsoft.com/office/powerpoint/2010/main" val="106297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3ADF-802A-4528-9EC9-21FA8B173331}"/>
              </a:ext>
            </a:extLst>
          </p:cNvPr>
          <p:cNvSpPr>
            <a:spLocks noGrp="1"/>
          </p:cNvSpPr>
          <p:nvPr>
            <p:ph type="title"/>
          </p:nvPr>
        </p:nvSpPr>
        <p:spPr/>
        <p:txBody>
          <a:bodyPr/>
          <a:lstStyle/>
          <a:p>
            <a:r>
              <a:rPr lang="en-US" b="1" dirty="0" err="1"/>
              <a:t>Phần</a:t>
            </a:r>
            <a:r>
              <a:rPr lang="en-US" b="1" dirty="0"/>
              <a:t> </a:t>
            </a:r>
            <a:r>
              <a:rPr lang="en-US" b="1" dirty="0" err="1"/>
              <a:t>mềm</a:t>
            </a:r>
            <a:r>
              <a:rPr lang="en-US" b="1" dirty="0"/>
              <a:t> (Software)</a:t>
            </a:r>
            <a:endParaRPr lang="en-US" dirty="0"/>
          </a:p>
        </p:txBody>
      </p:sp>
      <p:sp>
        <p:nvSpPr>
          <p:cNvPr id="4" name="Date Placeholder 3">
            <a:extLst>
              <a:ext uri="{FF2B5EF4-FFF2-40B4-BE49-F238E27FC236}">
                <a16:creationId xmlns:a16="http://schemas.microsoft.com/office/drawing/2014/main" id="{919E8C34-3927-41BD-853E-419E9DA4FBB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90781DC-3A1E-4254-84F5-6AAE0A979B33}"/>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0BB93D0-9E38-4F83-B657-918A68A44D9A}"/>
              </a:ext>
            </a:extLst>
          </p:cNvPr>
          <p:cNvSpPr>
            <a:spLocks noGrp="1"/>
          </p:cNvSpPr>
          <p:nvPr>
            <p:ph type="sldNum" sz="quarter" idx="12"/>
          </p:nvPr>
        </p:nvSpPr>
        <p:spPr/>
        <p:txBody>
          <a:bodyPr/>
          <a:lstStyle/>
          <a:p>
            <a:fld id="{C1F84318-9856-4A67-8CE7-23A223DD6362}" type="slidenum">
              <a:rPr lang="en-US" smtClean="0"/>
              <a:t>19</a:t>
            </a:fld>
            <a:endParaRPr lang="en-US"/>
          </a:p>
        </p:txBody>
      </p:sp>
      <p:graphicFrame>
        <p:nvGraphicFramePr>
          <p:cNvPr id="10" name="Content Placeholder 5">
            <a:extLst>
              <a:ext uri="{FF2B5EF4-FFF2-40B4-BE49-F238E27FC236}">
                <a16:creationId xmlns:a16="http://schemas.microsoft.com/office/drawing/2014/main" id="{6B6A9842-2D12-4C05-9517-73A89EFE8C81}"/>
              </a:ext>
            </a:extLst>
          </p:cNvPr>
          <p:cNvGraphicFramePr>
            <a:graphicFrameLocks/>
          </p:cNvGraphicFramePr>
          <p:nvPr>
            <p:extLst>
              <p:ext uri="{D42A27DB-BD31-4B8C-83A1-F6EECF244321}">
                <p14:modId xmlns:p14="http://schemas.microsoft.com/office/powerpoint/2010/main" val="809596154"/>
              </p:ext>
            </p:extLst>
          </p:nvPr>
        </p:nvGraphicFramePr>
        <p:xfrm>
          <a:off x="2589212" y="1876425"/>
          <a:ext cx="8764587" cy="3843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01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A21B03-4EE9-4709-AC43-8C8F1D948C2A}"/>
              </a:ext>
            </a:extLst>
          </p:cNvPr>
          <p:cNvSpPr txBox="1">
            <a:spLocks/>
          </p:cNvSpPr>
          <p:nvPr/>
        </p:nvSpPr>
        <p:spPr>
          <a:xfrm>
            <a:off x="1912776" y="578850"/>
            <a:ext cx="6738162" cy="1397000"/>
          </a:xfrm>
          <a:prstGeom prst="cloudCallout">
            <a:avLst>
              <a:gd name="adj1" fmla="val 58067"/>
              <a:gd name="adj2" fmla="val -4362"/>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4800" b="1" dirty="0" err="1"/>
              <a:t>Máy</a:t>
            </a:r>
            <a:r>
              <a:rPr lang="en-US" sz="4800" b="1" dirty="0"/>
              <a:t> </a:t>
            </a:r>
            <a:r>
              <a:rPr lang="en-US" sz="4800" b="1" dirty="0" err="1"/>
              <a:t>tính</a:t>
            </a:r>
            <a:r>
              <a:rPr lang="en-US" sz="4800" b="1" dirty="0"/>
              <a:t> </a:t>
            </a:r>
            <a:r>
              <a:rPr lang="en-US" sz="4800" b="1" dirty="0" err="1"/>
              <a:t>là</a:t>
            </a:r>
            <a:r>
              <a:rPr lang="en-US" sz="4800" b="1" dirty="0"/>
              <a:t> </a:t>
            </a:r>
            <a:r>
              <a:rPr lang="en-US" sz="4800" b="1" dirty="0" err="1"/>
              <a:t>gì</a:t>
            </a:r>
            <a:r>
              <a:rPr lang="en-US" sz="4800" b="1" dirty="0"/>
              <a:t>?</a:t>
            </a:r>
          </a:p>
        </p:txBody>
      </p:sp>
      <p:pic>
        <p:nvPicPr>
          <p:cNvPr id="5" name="Content Placeholder 4">
            <a:extLst>
              <a:ext uri="{FF2B5EF4-FFF2-40B4-BE49-F238E27FC236}">
                <a16:creationId xmlns:a16="http://schemas.microsoft.com/office/drawing/2014/main" id="{0F440ACC-1985-4D0A-802A-060F091D0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703" y="2355369"/>
            <a:ext cx="2642414" cy="192690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A01FB80-709A-4B74-93E7-73C59EE25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83" y="2357827"/>
            <a:ext cx="2859585" cy="1902924"/>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29E9E852-FC0D-4C86-ADBB-C1DF32971409}"/>
              </a:ext>
            </a:extLst>
          </p:cNvPr>
          <p:cNvSpPr/>
          <p:nvPr/>
        </p:nvSpPr>
        <p:spPr>
          <a:xfrm>
            <a:off x="1519520" y="4867068"/>
            <a:ext cx="9523411"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sz="3200" b="1" dirty="0" err="1"/>
              <a:t>Máy</a:t>
            </a:r>
            <a:r>
              <a:rPr lang="en-US" sz="3200" b="1" dirty="0"/>
              <a:t> </a:t>
            </a:r>
            <a:r>
              <a:rPr lang="en-US" sz="3200" b="1" dirty="0" err="1"/>
              <a:t>tính</a:t>
            </a:r>
            <a:r>
              <a:rPr lang="en-US" sz="3200" b="1" dirty="0"/>
              <a:t> </a:t>
            </a:r>
            <a:r>
              <a:rPr lang="en-US" sz="3200" dirty="0" err="1"/>
              <a:t>là</a:t>
            </a:r>
            <a:r>
              <a:rPr lang="en-US" sz="3200" dirty="0"/>
              <a:t> </a:t>
            </a:r>
            <a:r>
              <a:rPr lang="en-US" sz="3200" dirty="0" err="1"/>
              <a:t>một</a:t>
            </a:r>
            <a:r>
              <a:rPr lang="en-US" sz="3200" dirty="0"/>
              <a:t> </a:t>
            </a:r>
            <a:r>
              <a:rPr lang="en-US" sz="3200" b="1" i="1" dirty="0" err="1">
                <a:solidFill>
                  <a:schemeClr val="tx1"/>
                </a:solidFill>
              </a:rPr>
              <a:t>thiết</a:t>
            </a:r>
            <a:r>
              <a:rPr lang="en-US" sz="3200" b="1" i="1" dirty="0">
                <a:solidFill>
                  <a:schemeClr val="tx1"/>
                </a:solidFill>
              </a:rPr>
              <a:t> </a:t>
            </a:r>
            <a:r>
              <a:rPr lang="en-US" sz="3200" b="1" i="1" dirty="0" err="1">
                <a:solidFill>
                  <a:schemeClr val="tx1"/>
                </a:solidFill>
              </a:rPr>
              <a:t>bị</a:t>
            </a:r>
            <a:r>
              <a:rPr lang="en-US" sz="3200" b="1" i="1" dirty="0">
                <a:solidFill>
                  <a:schemeClr val="tx1"/>
                </a:solidFill>
              </a:rPr>
              <a:t> </a:t>
            </a:r>
            <a:r>
              <a:rPr lang="en-US" sz="3200" b="1" i="1" dirty="0" err="1">
                <a:solidFill>
                  <a:srgbClr val="C00000"/>
                </a:solidFill>
              </a:rPr>
              <a:t>điện</a:t>
            </a:r>
            <a:r>
              <a:rPr lang="en-US" sz="3200" b="1" i="1" dirty="0">
                <a:solidFill>
                  <a:srgbClr val="C00000"/>
                </a:solidFill>
              </a:rPr>
              <a:t> </a:t>
            </a:r>
            <a:r>
              <a:rPr lang="en-US" sz="3200" b="1" i="1" dirty="0" err="1">
                <a:solidFill>
                  <a:srgbClr val="C00000"/>
                </a:solidFill>
              </a:rPr>
              <a:t>tử</a:t>
            </a:r>
            <a:r>
              <a:rPr lang="en-US" sz="3200" b="1" i="1" dirty="0">
                <a:solidFill>
                  <a:srgbClr val="C00000"/>
                </a:solidFill>
              </a:rPr>
              <a:t> </a:t>
            </a:r>
            <a:r>
              <a:rPr lang="en-US" sz="3200" b="1" i="1" dirty="0" err="1">
                <a:solidFill>
                  <a:schemeClr val="tx1"/>
                </a:solidFill>
              </a:rPr>
              <a:t>đa</a:t>
            </a:r>
            <a:r>
              <a:rPr lang="en-US" sz="3200" b="1" i="1" dirty="0">
                <a:solidFill>
                  <a:schemeClr val="tx1"/>
                </a:solidFill>
              </a:rPr>
              <a:t> </a:t>
            </a:r>
            <a:r>
              <a:rPr lang="en-US" sz="3200" b="1" i="1" dirty="0" err="1">
                <a:solidFill>
                  <a:schemeClr val="tx1"/>
                </a:solidFill>
              </a:rPr>
              <a:t>năng</a:t>
            </a:r>
            <a:r>
              <a:rPr lang="en-US" sz="3200" dirty="0"/>
              <a:t>. </a:t>
            </a:r>
            <a:r>
              <a:rPr lang="en-US" sz="3200" dirty="0" err="1"/>
              <a:t>Nó</a:t>
            </a:r>
            <a:r>
              <a:rPr lang="en-US" sz="3200" dirty="0"/>
              <a:t> </a:t>
            </a:r>
            <a:r>
              <a:rPr lang="en-US" sz="3200" dirty="0" err="1"/>
              <a:t>có</a:t>
            </a:r>
            <a:r>
              <a:rPr lang="en-US" sz="3200" dirty="0"/>
              <a:t> </a:t>
            </a:r>
            <a:r>
              <a:rPr lang="en-US" sz="3200" dirty="0" err="1"/>
              <a:t>khả</a:t>
            </a:r>
            <a:r>
              <a:rPr lang="en-US" sz="3200" dirty="0"/>
              <a:t> </a:t>
            </a:r>
            <a:r>
              <a:rPr lang="en-US" sz="3200" dirty="0" err="1"/>
              <a:t>năng</a:t>
            </a:r>
            <a:r>
              <a:rPr lang="en-US" sz="3200" dirty="0"/>
              <a:t> </a:t>
            </a:r>
            <a:r>
              <a:rPr lang="en-US" sz="3200" b="1" i="1" dirty="0" err="1">
                <a:solidFill>
                  <a:srgbClr val="FF0000"/>
                </a:solidFill>
              </a:rPr>
              <a:t>lưu</a:t>
            </a:r>
            <a:r>
              <a:rPr lang="en-US" sz="3200" b="1" i="1" dirty="0">
                <a:solidFill>
                  <a:srgbClr val="FF0000"/>
                </a:solidFill>
              </a:rPr>
              <a:t> </a:t>
            </a:r>
            <a:r>
              <a:rPr lang="en-US" sz="3200" b="1" i="1" dirty="0" err="1">
                <a:solidFill>
                  <a:srgbClr val="FF0000"/>
                </a:solidFill>
              </a:rPr>
              <a:t>trữ</a:t>
            </a:r>
            <a:r>
              <a:rPr lang="en-US" sz="3200" b="1" i="1" dirty="0">
                <a:solidFill>
                  <a:srgbClr val="FF0000"/>
                </a:solidFill>
              </a:rPr>
              <a:t>, </a:t>
            </a:r>
            <a:r>
              <a:rPr lang="en-US" sz="3200" b="1" i="1" dirty="0" err="1">
                <a:solidFill>
                  <a:srgbClr val="7030A0"/>
                </a:solidFill>
              </a:rPr>
              <a:t>truy</a:t>
            </a:r>
            <a:r>
              <a:rPr lang="en-US" sz="3200" b="1" i="1" dirty="0">
                <a:solidFill>
                  <a:srgbClr val="7030A0"/>
                </a:solidFill>
              </a:rPr>
              <a:t> </a:t>
            </a:r>
            <a:r>
              <a:rPr lang="en-US" sz="3200" b="1" i="1" dirty="0" err="1">
                <a:solidFill>
                  <a:srgbClr val="7030A0"/>
                </a:solidFill>
              </a:rPr>
              <a:t>xuất</a:t>
            </a:r>
            <a:r>
              <a:rPr lang="en-US" sz="3200" b="1" i="1" dirty="0">
                <a:solidFill>
                  <a:srgbClr val="7030A0"/>
                </a:solidFill>
              </a:rPr>
              <a:t> </a:t>
            </a:r>
            <a:r>
              <a:rPr lang="en-US" sz="3200" b="1" i="1" dirty="0" err="1"/>
              <a:t>và</a:t>
            </a:r>
            <a:r>
              <a:rPr lang="en-US" sz="3200" b="1" i="1" dirty="0"/>
              <a:t> </a:t>
            </a:r>
            <a:r>
              <a:rPr lang="en-US" sz="3200" b="1" i="1" dirty="0" err="1">
                <a:solidFill>
                  <a:srgbClr val="0070C0"/>
                </a:solidFill>
              </a:rPr>
              <a:t>xử</a:t>
            </a:r>
            <a:r>
              <a:rPr lang="en-US" sz="3200" b="1" i="1" dirty="0">
                <a:solidFill>
                  <a:srgbClr val="0070C0"/>
                </a:solidFill>
              </a:rPr>
              <a:t> </a:t>
            </a:r>
            <a:r>
              <a:rPr lang="en-US" sz="3200" b="1" i="1" dirty="0" err="1">
                <a:solidFill>
                  <a:srgbClr val="0070C0"/>
                </a:solidFill>
              </a:rPr>
              <a:t>lý</a:t>
            </a:r>
            <a:r>
              <a:rPr lang="en-US" sz="3200" b="1" i="1" dirty="0">
                <a:solidFill>
                  <a:srgbClr val="0070C0"/>
                </a:solidFill>
              </a:rPr>
              <a:t> </a:t>
            </a:r>
            <a:r>
              <a:rPr lang="en-US" sz="3200" b="1" i="1" dirty="0" err="1"/>
              <a:t>dữ</a:t>
            </a:r>
            <a:r>
              <a:rPr lang="en-US" sz="3200" b="1" i="1" dirty="0"/>
              <a:t> </a:t>
            </a:r>
            <a:r>
              <a:rPr lang="en-US" sz="3200" b="1" i="1" dirty="0" err="1"/>
              <a:t>liệu</a:t>
            </a:r>
            <a:endParaRPr lang="en-US" sz="3200" dirty="0"/>
          </a:p>
        </p:txBody>
      </p:sp>
      <p:pic>
        <p:nvPicPr>
          <p:cNvPr id="8" name="Picture 2">
            <a:extLst>
              <a:ext uri="{FF2B5EF4-FFF2-40B4-BE49-F238E27FC236}">
                <a16:creationId xmlns:a16="http://schemas.microsoft.com/office/drawing/2014/main" id="{938CCA99-2C68-4F95-93EF-154A013D5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639" y="2345835"/>
            <a:ext cx="1902923" cy="19029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descr="The 10 Most Common Trivia Questions - Trivia Nation">
            <a:extLst>
              <a:ext uri="{FF2B5EF4-FFF2-40B4-BE49-F238E27FC236}">
                <a16:creationId xmlns:a16="http://schemas.microsoft.com/office/drawing/2014/main" id="{BC75C9AD-3902-4D93-ACAF-3B3966B0DD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0837" y="463685"/>
            <a:ext cx="1627331" cy="162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97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0-#ppt_w/2"/>
                                          </p:val>
                                        </p:tav>
                                        <p:tav tm="100000">
                                          <p:val>
                                            <p:strVal val="#ppt_x"/>
                                          </p:val>
                                        </p:tav>
                                      </p:tavLst>
                                    </p:anim>
                                    <p:anim calcmode="lin" valueType="num">
                                      <p:cBhvr additive="base">
                                        <p:cTn id="12"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0457-436B-47EC-9AC7-3F6529F433E2}"/>
              </a:ext>
            </a:extLst>
          </p:cNvPr>
          <p:cNvSpPr>
            <a:spLocks noGrp="1"/>
          </p:cNvSpPr>
          <p:nvPr>
            <p:ph type="title"/>
          </p:nvPr>
        </p:nvSpPr>
        <p:spPr/>
        <p:txBody>
          <a:bodyPr/>
          <a:lstStyle/>
          <a:p>
            <a:r>
              <a:rPr lang="en-US" b="1" dirty="0" err="1"/>
              <a:t>Phần</a:t>
            </a:r>
            <a:r>
              <a:rPr lang="en-US" b="1" dirty="0"/>
              <a:t> </a:t>
            </a:r>
            <a:r>
              <a:rPr lang="en-US" b="1" dirty="0" err="1"/>
              <a:t>mềm</a:t>
            </a:r>
            <a:r>
              <a:rPr lang="en-US" b="1" dirty="0"/>
              <a:t> (Software)</a:t>
            </a:r>
            <a:endParaRPr lang="en-US" dirty="0"/>
          </a:p>
        </p:txBody>
      </p:sp>
      <p:sp>
        <p:nvSpPr>
          <p:cNvPr id="3" name="Content Placeholder 2">
            <a:extLst>
              <a:ext uri="{FF2B5EF4-FFF2-40B4-BE49-F238E27FC236}">
                <a16:creationId xmlns:a16="http://schemas.microsoft.com/office/drawing/2014/main" id="{65B93273-2F88-4F40-9C0F-4ED4EDD52374}"/>
              </a:ext>
            </a:extLst>
          </p:cNvPr>
          <p:cNvSpPr>
            <a:spLocks noGrp="1"/>
          </p:cNvSpPr>
          <p:nvPr>
            <p:ph idx="1"/>
          </p:nvPr>
        </p:nvSpPr>
        <p:spPr/>
        <p:txBody>
          <a:bodyPr>
            <a:normAutofit/>
          </a:bodyPr>
          <a:lstStyle/>
          <a:p>
            <a:r>
              <a:rPr lang="en-US" b="1" dirty="0" err="1">
                <a:solidFill>
                  <a:srgbClr val="FF0000"/>
                </a:solidFill>
              </a:rPr>
              <a:t>Phần</a:t>
            </a:r>
            <a:r>
              <a:rPr lang="en-US" b="1" dirty="0">
                <a:solidFill>
                  <a:srgbClr val="FF0000"/>
                </a:solidFill>
              </a:rPr>
              <a:t> </a:t>
            </a:r>
            <a:r>
              <a:rPr lang="en-US" b="1" dirty="0" err="1">
                <a:solidFill>
                  <a:srgbClr val="FF0000"/>
                </a:solidFill>
              </a:rPr>
              <a:t>mềm</a:t>
            </a:r>
            <a:r>
              <a:rPr lang="en-US" b="1" dirty="0">
                <a:solidFill>
                  <a:srgbClr val="FF0000"/>
                </a:solidFill>
              </a:rPr>
              <a:t> </a:t>
            </a:r>
            <a:r>
              <a:rPr lang="en-US" b="1" dirty="0" err="1">
                <a:solidFill>
                  <a:srgbClr val="FF0000"/>
                </a:solidFill>
              </a:rPr>
              <a:t>ứng</a:t>
            </a:r>
            <a:r>
              <a:rPr lang="en-US" b="1" dirty="0">
                <a:solidFill>
                  <a:srgbClr val="FF0000"/>
                </a:solidFill>
              </a:rPr>
              <a:t> </a:t>
            </a:r>
            <a:r>
              <a:rPr lang="en-US" b="1" dirty="0" err="1">
                <a:solidFill>
                  <a:srgbClr val="FF0000"/>
                </a:solidFill>
              </a:rPr>
              <a:t>dụng</a:t>
            </a:r>
            <a:endParaRPr lang="en-US" b="1" dirty="0">
              <a:solidFill>
                <a:srgbClr val="FF0000"/>
              </a:solidFill>
            </a:endParaRPr>
          </a:p>
          <a:p>
            <a:pPr lvl="1" algn="just"/>
            <a:r>
              <a:rPr lang="vi-VN" dirty="0"/>
              <a:t>Các phần mềm ứng dụng được thiết kế để đáp ứng nhu cầu cụ thể của một môi trường cụ thể. </a:t>
            </a:r>
            <a:endParaRPr lang="en-US" dirty="0"/>
          </a:p>
          <a:p>
            <a:pPr lvl="1" algn="just"/>
            <a:r>
              <a:rPr lang="vi-VN" b="1" dirty="0"/>
              <a:t>Phần mềm ứng dụng bao gồm</a:t>
            </a:r>
            <a:r>
              <a:rPr lang="en-US" dirty="0"/>
              <a:t>:</a:t>
            </a:r>
          </a:p>
          <a:p>
            <a:pPr lvl="2" algn="just"/>
            <a:r>
              <a:rPr lang="en-US" dirty="0"/>
              <a:t>Office </a:t>
            </a:r>
          </a:p>
          <a:p>
            <a:pPr lvl="2" algn="just"/>
            <a:r>
              <a:rPr lang="en-US" dirty="0"/>
              <a:t>Graphics software</a:t>
            </a:r>
          </a:p>
          <a:p>
            <a:pPr lvl="2" algn="just"/>
            <a:r>
              <a:rPr lang="en-US" dirty="0"/>
              <a:t>Databases </a:t>
            </a:r>
          </a:p>
          <a:p>
            <a:pPr lvl="2" algn="just"/>
            <a:r>
              <a:rPr lang="en-US" dirty="0"/>
              <a:t>Database management programs</a:t>
            </a:r>
          </a:p>
          <a:p>
            <a:pPr lvl="2" algn="just"/>
            <a:r>
              <a:rPr lang="en-US" dirty="0"/>
              <a:t>Web browsers…</a:t>
            </a:r>
          </a:p>
        </p:txBody>
      </p:sp>
      <p:sp>
        <p:nvSpPr>
          <p:cNvPr id="4" name="Date Placeholder 3">
            <a:extLst>
              <a:ext uri="{FF2B5EF4-FFF2-40B4-BE49-F238E27FC236}">
                <a16:creationId xmlns:a16="http://schemas.microsoft.com/office/drawing/2014/main" id="{57EC252B-DAB1-422F-B3B8-2B608034C278}"/>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60763768-3ED1-48D6-82D3-7B6CF362FF24}"/>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8F5D8FEE-CA1C-411D-B075-482291BD9254}"/>
              </a:ext>
            </a:extLst>
          </p:cNvPr>
          <p:cNvSpPr>
            <a:spLocks noGrp="1"/>
          </p:cNvSpPr>
          <p:nvPr>
            <p:ph type="sldNum" sz="quarter" idx="12"/>
          </p:nvPr>
        </p:nvSpPr>
        <p:spPr/>
        <p:txBody>
          <a:bodyPr/>
          <a:lstStyle/>
          <a:p>
            <a:fld id="{C1F84318-9856-4A67-8CE7-23A223DD6362}" type="slidenum">
              <a:rPr lang="en-US" smtClean="0"/>
              <a:t>20</a:t>
            </a:fld>
            <a:endParaRPr lang="en-US"/>
          </a:p>
        </p:txBody>
      </p:sp>
    </p:spTree>
    <p:extLst>
      <p:ext uri="{BB962C8B-B14F-4D97-AF65-F5344CB8AC3E}">
        <p14:creationId xmlns:p14="http://schemas.microsoft.com/office/powerpoint/2010/main" val="2755301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8D26-2A75-44D4-A738-A3E5BE3B9926}"/>
              </a:ext>
            </a:extLst>
          </p:cNvPr>
          <p:cNvSpPr>
            <a:spLocks noGrp="1"/>
          </p:cNvSpPr>
          <p:nvPr>
            <p:ph type="title"/>
          </p:nvPr>
        </p:nvSpPr>
        <p:spPr/>
        <p:txBody>
          <a:bodyPr/>
          <a:lstStyle/>
          <a:p>
            <a:r>
              <a:rPr lang="en-US" b="1" dirty="0" err="1"/>
              <a:t>Phần</a:t>
            </a:r>
            <a:r>
              <a:rPr lang="en-US" b="1" dirty="0"/>
              <a:t> </a:t>
            </a:r>
            <a:r>
              <a:rPr lang="en-US" b="1" dirty="0" err="1"/>
              <a:t>mềm</a:t>
            </a:r>
            <a:r>
              <a:rPr lang="en-US" b="1" dirty="0"/>
              <a:t> (Software)</a:t>
            </a:r>
            <a:endParaRPr lang="en-US" dirty="0"/>
          </a:p>
        </p:txBody>
      </p:sp>
      <p:graphicFrame>
        <p:nvGraphicFramePr>
          <p:cNvPr id="7" name="Content Placeholder 6">
            <a:extLst>
              <a:ext uri="{FF2B5EF4-FFF2-40B4-BE49-F238E27FC236}">
                <a16:creationId xmlns:a16="http://schemas.microsoft.com/office/drawing/2014/main" id="{7002CDA9-23F3-440A-80F5-0450296A6661}"/>
              </a:ext>
            </a:extLst>
          </p:cNvPr>
          <p:cNvGraphicFramePr>
            <a:graphicFrameLocks noGrp="1"/>
          </p:cNvGraphicFramePr>
          <p:nvPr>
            <p:ph idx="1"/>
            <p:extLst>
              <p:ext uri="{D42A27DB-BD31-4B8C-83A1-F6EECF244321}">
                <p14:modId xmlns:p14="http://schemas.microsoft.com/office/powerpoint/2010/main" val="3809080216"/>
              </p:ext>
            </p:extLst>
          </p:nvPr>
        </p:nvGraphicFramePr>
        <p:xfrm>
          <a:off x="2589212" y="1801091"/>
          <a:ext cx="8915400" cy="4110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DB99EA6-0443-4596-BC17-C7DBE3DD7E8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163CB56-BBE0-4739-A4AD-17AA0AC7FD82}"/>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9B2523F-695A-40E4-A4F6-6C108EE22BCD}"/>
              </a:ext>
            </a:extLst>
          </p:cNvPr>
          <p:cNvSpPr>
            <a:spLocks noGrp="1"/>
          </p:cNvSpPr>
          <p:nvPr>
            <p:ph type="sldNum" sz="quarter" idx="12"/>
          </p:nvPr>
        </p:nvSpPr>
        <p:spPr/>
        <p:txBody>
          <a:bodyPr/>
          <a:lstStyle/>
          <a:p>
            <a:fld id="{C1F84318-9856-4A67-8CE7-23A223DD6362}" type="slidenum">
              <a:rPr lang="en-US" smtClean="0"/>
              <a:t>21</a:t>
            </a:fld>
            <a:endParaRPr lang="en-US"/>
          </a:p>
        </p:txBody>
      </p:sp>
    </p:spTree>
    <p:extLst>
      <p:ext uri="{BB962C8B-B14F-4D97-AF65-F5344CB8AC3E}">
        <p14:creationId xmlns:p14="http://schemas.microsoft.com/office/powerpoint/2010/main" val="280772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F089-8A45-447E-BE49-1506B74A7751}"/>
              </a:ext>
            </a:extLst>
          </p:cNvPr>
          <p:cNvSpPr>
            <a:spLocks noGrp="1"/>
          </p:cNvSpPr>
          <p:nvPr>
            <p:ph type="title"/>
          </p:nvPr>
        </p:nvSpPr>
        <p:spPr/>
        <p:txBody>
          <a:bodyPr>
            <a:normAutofit fontScale="90000"/>
          </a:bodyPr>
          <a:lstStyle/>
          <a:p>
            <a:r>
              <a:rPr lang="en-US" sz="3600" dirty="0" err="1"/>
              <a:t>Phần</a:t>
            </a:r>
            <a:r>
              <a:rPr lang="en-US" sz="3600" dirty="0"/>
              <a:t> </a:t>
            </a:r>
            <a:r>
              <a:rPr lang="en-US" sz="3600" dirty="0" err="1"/>
              <a:t>mềm</a:t>
            </a:r>
            <a:r>
              <a:rPr lang="en-US" sz="3600" dirty="0"/>
              <a:t> </a:t>
            </a:r>
            <a:r>
              <a:rPr lang="en-US" sz="3600" dirty="0" err="1"/>
              <a:t>độc</a:t>
            </a:r>
            <a:r>
              <a:rPr lang="en-US" sz="3600" dirty="0"/>
              <a:t> </a:t>
            </a:r>
            <a:r>
              <a:rPr lang="en-US" sz="3600" dirty="0" err="1"/>
              <a:t>quyền</a:t>
            </a:r>
            <a:r>
              <a:rPr lang="en-US" sz="3600" dirty="0"/>
              <a:t> </a:t>
            </a:r>
            <a:r>
              <a:rPr lang="en-US" sz="3600" dirty="0">
                <a:solidFill>
                  <a:schemeClr val="tx1">
                    <a:lumMod val="95000"/>
                    <a:lumOff val="5000"/>
                  </a:schemeClr>
                </a:solidFill>
              </a:rPr>
              <a:t>(</a:t>
            </a:r>
            <a:r>
              <a:rPr lang="en-US" sz="3600" b="1" i="0" dirty="0">
                <a:solidFill>
                  <a:schemeClr val="tx1">
                    <a:lumMod val="95000"/>
                    <a:lumOff val="5000"/>
                  </a:schemeClr>
                </a:solidFill>
                <a:effectLst/>
                <a:latin typeface="SegoeUI-Bold"/>
              </a:rPr>
              <a:t>Proprietary Software</a:t>
            </a:r>
            <a:r>
              <a:rPr lang="en-US" sz="3600" dirty="0">
                <a:solidFill>
                  <a:schemeClr val="tx1">
                    <a:lumMod val="95000"/>
                    <a:lumOff val="5000"/>
                  </a:schemeClr>
                </a:solidFill>
              </a:rPr>
              <a:t>)</a:t>
            </a:r>
            <a:endParaRPr lang="en-US" dirty="0"/>
          </a:p>
        </p:txBody>
      </p:sp>
      <p:sp>
        <p:nvSpPr>
          <p:cNvPr id="3" name="Content Placeholder 2">
            <a:extLst>
              <a:ext uri="{FF2B5EF4-FFF2-40B4-BE49-F238E27FC236}">
                <a16:creationId xmlns:a16="http://schemas.microsoft.com/office/drawing/2014/main" id="{8AB25FC4-8D95-4FBD-9C6C-8A2497DC1F02}"/>
              </a:ext>
            </a:extLst>
          </p:cNvPr>
          <p:cNvSpPr>
            <a:spLocks noGrp="1"/>
          </p:cNvSpPr>
          <p:nvPr>
            <p:ph idx="1"/>
          </p:nvPr>
        </p:nvSpPr>
        <p:spPr/>
        <p:txBody>
          <a:bodyPr/>
          <a:lstStyle/>
          <a:p>
            <a:pPr algn="just"/>
            <a:r>
              <a:rPr lang="vi-VN" b="1" i="1" dirty="0"/>
              <a:t>Hầu hết các phần mềm thương mại là độc quyền</a:t>
            </a:r>
            <a:r>
              <a:rPr lang="en-US" b="1" i="1" dirty="0"/>
              <a:t> (</a:t>
            </a:r>
            <a:r>
              <a:rPr lang="en-US" b="1" i="1" dirty="0" err="1"/>
              <a:t>mã</a:t>
            </a:r>
            <a:r>
              <a:rPr lang="en-US" b="1" i="1" dirty="0"/>
              <a:t> </a:t>
            </a:r>
            <a:r>
              <a:rPr lang="en-US" b="1" i="1" dirty="0" err="1"/>
              <a:t>nguồn</a:t>
            </a:r>
            <a:r>
              <a:rPr lang="en-US" b="1" i="1" dirty="0"/>
              <a:t> </a:t>
            </a:r>
            <a:r>
              <a:rPr lang="en-US" b="1" i="1" dirty="0" err="1"/>
              <a:t>đóng</a:t>
            </a:r>
            <a:r>
              <a:rPr lang="en-US" b="1" i="1" dirty="0"/>
              <a:t>)</a:t>
            </a:r>
            <a:r>
              <a:rPr lang="en-US" dirty="0"/>
              <a:t>, </a:t>
            </a:r>
            <a:r>
              <a:rPr lang="vi-VN" dirty="0"/>
              <a:t>được sở hữu bởi một cá nhân hoặc một công ty đã tạo ra nó.</a:t>
            </a:r>
            <a:endParaRPr lang="en-US" dirty="0"/>
          </a:p>
          <a:p>
            <a:pPr algn="just"/>
            <a:r>
              <a:rPr lang="vi-VN" b="1" i="1" dirty="0"/>
              <a:t>Chủ sở hữu bán </a:t>
            </a:r>
            <a:r>
              <a:rPr lang="vi-VN" b="1" dirty="0"/>
              <a:t>bản sao có thể thực thi </a:t>
            </a:r>
            <a:r>
              <a:rPr lang="vi-VN" dirty="0"/>
              <a:t>của phần mềm cho người dùng để sử dụng trên hệ thống của riêng họ và </a:t>
            </a:r>
            <a:r>
              <a:rPr lang="vi-VN" b="1" i="1" dirty="0"/>
              <a:t>bao gồm giấy phép với chương trình</a:t>
            </a:r>
            <a:r>
              <a:rPr lang="vi-VN" dirty="0"/>
              <a:t>. </a:t>
            </a:r>
            <a:endParaRPr lang="en-US" dirty="0"/>
          </a:p>
          <a:p>
            <a:pPr algn="just"/>
            <a:r>
              <a:rPr lang="vi-VN" dirty="0"/>
              <a:t>Chủ sở hữu cũng kiểm soát cách phần mềm được sử dụng</a:t>
            </a:r>
            <a:r>
              <a:rPr lang="en-US" dirty="0"/>
              <a:t>.</a:t>
            </a:r>
          </a:p>
          <a:p>
            <a:endParaRPr lang="en-US" dirty="0"/>
          </a:p>
        </p:txBody>
      </p:sp>
      <p:sp>
        <p:nvSpPr>
          <p:cNvPr id="4" name="Date Placeholder 3">
            <a:extLst>
              <a:ext uri="{FF2B5EF4-FFF2-40B4-BE49-F238E27FC236}">
                <a16:creationId xmlns:a16="http://schemas.microsoft.com/office/drawing/2014/main" id="{98141798-F251-492D-9797-88210D16B5B7}"/>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70124AEE-A34D-4601-9671-174DBAC5730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6C220D96-59D4-455B-AEC4-55ADE0E01D07}"/>
              </a:ext>
            </a:extLst>
          </p:cNvPr>
          <p:cNvSpPr>
            <a:spLocks noGrp="1"/>
          </p:cNvSpPr>
          <p:nvPr>
            <p:ph type="sldNum" sz="quarter" idx="12"/>
          </p:nvPr>
        </p:nvSpPr>
        <p:spPr/>
        <p:txBody>
          <a:bodyPr/>
          <a:lstStyle/>
          <a:p>
            <a:fld id="{C1F84318-9856-4A67-8CE7-23A223DD6362}" type="slidenum">
              <a:rPr lang="en-US" smtClean="0"/>
              <a:t>22</a:t>
            </a:fld>
            <a:endParaRPr lang="en-US"/>
          </a:p>
        </p:txBody>
      </p:sp>
    </p:spTree>
    <p:extLst>
      <p:ext uri="{BB962C8B-B14F-4D97-AF65-F5344CB8AC3E}">
        <p14:creationId xmlns:p14="http://schemas.microsoft.com/office/powerpoint/2010/main" val="16534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8A7C-6DB5-4B61-B9CB-A0654612995B}"/>
              </a:ext>
            </a:extLst>
          </p:cNvPr>
          <p:cNvSpPr>
            <a:spLocks noGrp="1"/>
          </p:cNvSpPr>
          <p:nvPr>
            <p:ph type="title"/>
          </p:nvPr>
        </p:nvSpPr>
        <p:spPr/>
        <p:txBody>
          <a:bodyPr>
            <a:normAutofit fontScale="90000"/>
          </a:bodyPr>
          <a:lstStyle/>
          <a:p>
            <a:r>
              <a:rPr lang="en-US" sz="3600" dirty="0" err="1"/>
              <a:t>Phần</a:t>
            </a:r>
            <a:r>
              <a:rPr lang="en-US" sz="3600" dirty="0"/>
              <a:t> </a:t>
            </a:r>
            <a:r>
              <a:rPr lang="en-US" sz="3600" dirty="0" err="1"/>
              <a:t>mềm</a:t>
            </a:r>
            <a:r>
              <a:rPr lang="en-US" sz="3600" dirty="0"/>
              <a:t> </a:t>
            </a:r>
            <a:r>
              <a:rPr lang="en-US" sz="3600" dirty="0" err="1"/>
              <a:t>mã</a:t>
            </a:r>
            <a:r>
              <a:rPr lang="en-US" sz="3600" dirty="0"/>
              <a:t> </a:t>
            </a:r>
            <a:r>
              <a:rPr lang="en-US" sz="3600" dirty="0" err="1"/>
              <a:t>nguồn</a:t>
            </a:r>
            <a:r>
              <a:rPr lang="en-US" sz="3600" dirty="0"/>
              <a:t> </a:t>
            </a:r>
            <a:r>
              <a:rPr lang="en-US" sz="3600" dirty="0" err="1"/>
              <a:t>mở</a:t>
            </a:r>
            <a:r>
              <a:rPr lang="en-US" sz="3600" dirty="0"/>
              <a:t> (Open-Source Software)</a:t>
            </a:r>
            <a:endParaRPr lang="en-US" dirty="0"/>
          </a:p>
        </p:txBody>
      </p:sp>
      <p:sp>
        <p:nvSpPr>
          <p:cNvPr id="3" name="Content Placeholder 2">
            <a:extLst>
              <a:ext uri="{FF2B5EF4-FFF2-40B4-BE49-F238E27FC236}">
                <a16:creationId xmlns:a16="http://schemas.microsoft.com/office/drawing/2014/main" id="{590C88FA-6E4A-4E18-9B75-F77C3806A41F}"/>
              </a:ext>
            </a:extLst>
          </p:cNvPr>
          <p:cNvSpPr>
            <a:spLocks noGrp="1"/>
          </p:cNvSpPr>
          <p:nvPr>
            <p:ph idx="1"/>
          </p:nvPr>
        </p:nvSpPr>
        <p:spPr/>
        <p:txBody>
          <a:bodyPr>
            <a:normAutofit lnSpcReduction="10000"/>
          </a:bodyPr>
          <a:lstStyle/>
          <a:p>
            <a:pPr algn="just"/>
            <a:r>
              <a:rPr lang="en-US" b="1" dirty="0"/>
              <a:t>P</a:t>
            </a:r>
            <a:r>
              <a:rPr lang="vi-VN" b="1" dirty="0"/>
              <a:t>hần mềm nguồn mở</a:t>
            </a:r>
            <a:r>
              <a:rPr lang="en-US" b="1" dirty="0"/>
              <a:t>: </a:t>
            </a:r>
            <a:r>
              <a:rPr lang="vi-VN" dirty="0"/>
              <a:t>Người dùng được phép nghiên cứu, thay đổi và phân phối phần mềm cho bất kỳ ai vì bất kỳ mục đích nào.</a:t>
            </a:r>
            <a:endParaRPr lang="en-US" dirty="0"/>
          </a:p>
          <a:p>
            <a:pPr algn="just"/>
            <a:r>
              <a:rPr lang="vi-VN" dirty="0"/>
              <a:t>Hầu hết phần mềm nguồn mở được phân phối miễn phí </a:t>
            </a:r>
            <a:endParaRPr lang="en-US" dirty="0"/>
          </a:p>
          <a:p>
            <a:pPr algn="just"/>
            <a:r>
              <a:rPr lang="en-US" dirty="0" err="1"/>
              <a:t>Các</a:t>
            </a:r>
            <a:r>
              <a:rPr lang="en-US" dirty="0"/>
              <a:t> </a:t>
            </a:r>
            <a:r>
              <a:rPr lang="vi-VN" dirty="0"/>
              <a:t>hệ điều hành mã nguồn mở</a:t>
            </a:r>
            <a:r>
              <a:rPr lang="en-US" dirty="0"/>
              <a:t>: </a:t>
            </a:r>
            <a:r>
              <a:rPr lang="vi-VN" dirty="0"/>
              <a:t>Linux, FreeBSD, Open BSD và ReactOS</a:t>
            </a:r>
            <a:r>
              <a:rPr lang="en-US" dirty="0"/>
              <a:t>, </a:t>
            </a:r>
            <a:r>
              <a:rPr lang="vi-VN" dirty="0"/>
              <a:t>hệ điều hành di động dựa trên Linux (ví dụ: các phiên bản khác nhau của Android)</a:t>
            </a:r>
            <a:endParaRPr lang="en-US" dirty="0"/>
          </a:p>
          <a:p>
            <a:endParaRPr lang="en-US" dirty="0"/>
          </a:p>
        </p:txBody>
      </p:sp>
      <p:sp>
        <p:nvSpPr>
          <p:cNvPr id="4" name="Date Placeholder 3">
            <a:extLst>
              <a:ext uri="{FF2B5EF4-FFF2-40B4-BE49-F238E27FC236}">
                <a16:creationId xmlns:a16="http://schemas.microsoft.com/office/drawing/2014/main" id="{A1E11D29-0481-4DD6-B7B2-6DA6A517F0E8}"/>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6DDDE2F1-E8CC-4D7D-B271-2708519E87D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67587D8-453B-4E8D-B125-B6C80CB80BB0}"/>
              </a:ext>
            </a:extLst>
          </p:cNvPr>
          <p:cNvSpPr>
            <a:spLocks noGrp="1"/>
          </p:cNvSpPr>
          <p:nvPr>
            <p:ph type="sldNum" sz="quarter" idx="12"/>
          </p:nvPr>
        </p:nvSpPr>
        <p:spPr/>
        <p:txBody>
          <a:bodyPr/>
          <a:lstStyle/>
          <a:p>
            <a:fld id="{C1F84318-9856-4A67-8CE7-23A223DD6362}" type="slidenum">
              <a:rPr lang="en-US" smtClean="0"/>
              <a:t>23</a:t>
            </a:fld>
            <a:endParaRPr lang="en-US"/>
          </a:p>
        </p:txBody>
      </p:sp>
    </p:spTree>
    <p:extLst>
      <p:ext uri="{BB962C8B-B14F-4D97-AF65-F5344CB8AC3E}">
        <p14:creationId xmlns:p14="http://schemas.microsoft.com/office/powerpoint/2010/main" val="4075336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BFDE-12BC-4C27-89F4-9BD726EDF590}"/>
              </a:ext>
            </a:extLst>
          </p:cNvPr>
          <p:cNvSpPr>
            <a:spLocks noGrp="1"/>
          </p:cNvSpPr>
          <p:nvPr>
            <p:ph type="title"/>
          </p:nvPr>
        </p:nvSpPr>
        <p:spPr/>
        <p:txBody>
          <a:bodyPr/>
          <a:lstStyle/>
          <a:p>
            <a:r>
              <a:rPr lang="en-US" b="1" dirty="0" err="1"/>
              <a:t>Hệ</a:t>
            </a:r>
            <a:r>
              <a:rPr lang="en-US" b="1" dirty="0"/>
              <a:t> </a:t>
            </a:r>
            <a:r>
              <a:rPr lang="en-US" b="1" dirty="0" err="1"/>
              <a:t>điều</a:t>
            </a:r>
            <a:r>
              <a:rPr lang="en-US" b="1" dirty="0"/>
              <a:t> </a:t>
            </a:r>
            <a:r>
              <a:rPr lang="en-US" b="1" dirty="0" err="1"/>
              <a:t>hành</a:t>
            </a:r>
            <a:r>
              <a:rPr lang="en-US" b="1" dirty="0"/>
              <a:t> (</a:t>
            </a:r>
            <a:r>
              <a:rPr lang="vi-VN" b="1" dirty="0"/>
              <a:t>operating system</a:t>
            </a:r>
            <a:r>
              <a:rPr lang="en-US" b="1" dirty="0"/>
              <a:t>)</a:t>
            </a:r>
          </a:p>
        </p:txBody>
      </p:sp>
      <p:sp>
        <p:nvSpPr>
          <p:cNvPr id="3" name="Content Placeholder 2">
            <a:extLst>
              <a:ext uri="{FF2B5EF4-FFF2-40B4-BE49-F238E27FC236}">
                <a16:creationId xmlns:a16="http://schemas.microsoft.com/office/drawing/2014/main" id="{85AEC082-65C4-4A71-979A-846F8C22FB11}"/>
              </a:ext>
            </a:extLst>
          </p:cNvPr>
          <p:cNvSpPr>
            <a:spLocks noGrp="1"/>
          </p:cNvSpPr>
          <p:nvPr>
            <p:ph idx="1"/>
          </p:nvPr>
        </p:nvSpPr>
        <p:spPr/>
        <p:txBody>
          <a:bodyPr/>
          <a:lstStyle/>
          <a:p>
            <a:r>
              <a:rPr lang="en-US" b="1" dirty="0" err="1">
                <a:solidFill>
                  <a:srgbClr val="FF0000"/>
                </a:solidFill>
              </a:rPr>
              <a:t>Khái</a:t>
            </a:r>
            <a:r>
              <a:rPr lang="en-US" b="1" dirty="0">
                <a:solidFill>
                  <a:srgbClr val="FF0000"/>
                </a:solidFill>
              </a:rPr>
              <a:t> </a:t>
            </a:r>
            <a:r>
              <a:rPr lang="en-US" b="1" dirty="0" err="1">
                <a:solidFill>
                  <a:srgbClr val="FF0000"/>
                </a:solidFill>
              </a:rPr>
              <a:t>niệm</a:t>
            </a:r>
            <a:r>
              <a:rPr lang="en-US" b="1" dirty="0">
                <a:solidFill>
                  <a:srgbClr val="FF0000"/>
                </a:solidFill>
              </a:rPr>
              <a:t> </a:t>
            </a:r>
            <a:r>
              <a:rPr lang="en-US" b="1" dirty="0" err="1">
                <a:solidFill>
                  <a:srgbClr val="FF0000"/>
                </a:solidFill>
              </a:rPr>
              <a:t>Hệ</a:t>
            </a:r>
            <a:r>
              <a:rPr lang="en-US" b="1" dirty="0">
                <a:solidFill>
                  <a:srgbClr val="FF0000"/>
                </a:solidFill>
              </a:rPr>
              <a:t> </a:t>
            </a:r>
            <a:r>
              <a:rPr lang="en-US" b="1" dirty="0" err="1">
                <a:solidFill>
                  <a:srgbClr val="FF0000"/>
                </a:solidFill>
              </a:rPr>
              <a:t>điều</a:t>
            </a:r>
            <a:r>
              <a:rPr lang="en-US" b="1" dirty="0">
                <a:solidFill>
                  <a:srgbClr val="FF0000"/>
                </a:solidFill>
              </a:rPr>
              <a:t> </a:t>
            </a:r>
            <a:r>
              <a:rPr lang="en-US" b="1" dirty="0" err="1">
                <a:solidFill>
                  <a:srgbClr val="FF0000"/>
                </a:solidFill>
              </a:rPr>
              <a:t>hành</a:t>
            </a:r>
            <a:r>
              <a:rPr lang="en-US" b="1" dirty="0">
                <a:solidFill>
                  <a:srgbClr val="FF0000"/>
                </a:solidFill>
              </a:rPr>
              <a:t> (</a:t>
            </a:r>
            <a:r>
              <a:rPr lang="vi-VN" b="1" dirty="0">
                <a:solidFill>
                  <a:srgbClr val="FF0000"/>
                </a:solidFill>
              </a:rPr>
              <a:t>operating system</a:t>
            </a:r>
            <a:r>
              <a:rPr lang="en-US" b="1" dirty="0">
                <a:solidFill>
                  <a:srgbClr val="FF0000"/>
                </a:solidFill>
              </a:rPr>
              <a:t>)</a:t>
            </a:r>
          </a:p>
        </p:txBody>
      </p:sp>
      <p:sp>
        <p:nvSpPr>
          <p:cNvPr id="4" name="Date Placeholder 3">
            <a:extLst>
              <a:ext uri="{FF2B5EF4-FFF2-40B4-BE49-F238E27FC236}">
                <a16:creationId xmlns:a16="http://schemas.microsoft.com/office/drawing/2014/main" id="{5DBB16C9-79EE-43EE-AEC9-3C2A80A8278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83E8CB8-B5F0-4A65-8DD7-9D4D2F04A8FC}"/>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5A332A41-4B06-4213-9128-965A2D40D90E}"/>
              </a:ext>
            </a:extLst>
          </p:cNvPr>
          <p:cNvSpPr>
            <a:spLocks noGrp="1"/>
          </p:cNvSpPr>
          <p:nvPr>
            <p:ph type="sldNum" sz="quarter" idx="12"/>
          </p:nvPr>
        </p:nvSpPr>
        <p:spPr/>
        <p:txBody>
          <a:bodyPr/>
          <a:lstStyle/>
          <a:p>
            <a:fld id="{C1F84318-9856-4A67-8CE7-23A223DD6362}" type="slidenum">
              <a:rPr lang="en-US" smtClean="0"/>
              <a:t>24</a:t>
            </a:fld>
            <a:endParaRPr lang="en-US"/>
          </a:p>
        </p:txBody>
      </p:sp>
      <p:sp>
        <p:nvSpPr>
          <p:cNvPr id="7" name="Content Placeholder 2">
            <a:extLst>
              <a:ext uri="{FF2B5EF4-FFF2-40B4-BE49-F238E27FC236}">
                <a16:creationId xmlns:a16="http://schemas.microsoft.com/office/drawing/2014/main" id="{C280549C-0F0C-4EFA-8E4D-4645087BA503}"/>
              </a:ext>
            </a:extLst>
          </p:cNvPr>
          <p:cNvSpPr txBox="1">
            <a:spLocks/>
          </p:cNvSpPr>
          <p:nvPr/>
        </p:nvSpPr>
        <p:spPr>
          <a:xfrm>
            <a:off x="1971059" y="2655100"/>
            <a:ext cx="7499512" cy="2925727"/>
          </a:xfrm>
          <a:prstGeom prst="flowChartDocumen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2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24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0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indent="0" algn="just">
              <a:lnSpc>
                <a:spcPct val="150000"/>
              </a:lnSpc>
              <a:buFont typeface="Wingdings 3" charset="2"/>
              <a:buNone/>
            </a:pPr>
            <a:r>
              <a:rPr lang="vi-VN" sz="3000" b="1" dirty="0"/>
              <a:t>Hệ điều hành</a:t>
            </a:r>
            <a:r>
              <a:rPr lang="en-US" sz="3000" b="1" dirty="0"/>
              <a:t> </a:t>
            </a:r>
            <a:r>
              <a:rPr lang="vi-VN" dirty="0"/>
              <a:t>là</a:t>
            </a:r>
            <a:r>
              <a:rPr lang="en-US" dirty="0"/>
              <a:t> </a:t>
            </a:r>
            <a:r>
              <a:rPr lang="en-US" dirty="0" err="1"/>
              <a:t>một</a:t>
            </a:r>
            <a:r>
              <a:rPr lang="vi-VN" dirty="0"/>
              <a:t> </a:t>
            </a:r>
            <a:r>
              <a:rPr lang="vi-VN" sz="3200" b="1" dirty="0">
                <a:ln w="22225">
                  <a:solidFill>
                    <a:schemeClr val="accent2"/>
                  </a:solidFill>
                  <a:prstDash val="solid"/>
                </a:ln>
                <a:solidFill>
                  <a:srgbClr val="C00000"/>
                </a:solidFill>
              </a:rPr>
              <a:t>phần mềm hệ thống </a:t>
            </a:r>
            <a:r>
              <a:rPr lang="vi-VN" b="1" i="1" dirty="0"/>
              <a:t>hoạt động như một </a:t>
            </a:r>
            <a:r>
              <a:rPr lang="vi-VN" sz="3000" b="1" i="1" dirty="0">
                <a:ln w="12700">
                  <a:solidFill>
                    <a:schemeClr val="accent1"/>
                  </a:solidFill>
                  <a:prstDash val="solid"/>
                </a:ln>
                <a:solidFill>
                  <a:schemeClr val="accent1">
                    <a:lumMod val="50000"/>
                  </a:schemeClr>
                </a:solidFill>
                <a:effectLst>
                  <a:outerShdw dist="38100" dir="2640000" algn="bl" rotWithShape="0">
                    <a:schemeClr val="accent1"/>
                  </a:outerShdw>
                </a:effectLst>
              </a:rPr>
              <a:t>giao diện </a:t>
            </a:r>
            <a:r>
              <a:rPr lang="vi-VN" b="1" i="1" dirty="0"/>
              <a:t>giữa </a:t>
            </a:r>
            <a:r>
              <a:rPr lang="vi-VN" sz="3900" b="1" i="1" dirty="0">
                <a:ln w="0"/>
                <a:solidFill>
                  <a:schemeClr val="accent1">
                    <a:lumMod val="50000"/>
                  </a:schemeClr>
                </a:solidFill>
                <a:effectLst>
                  <a:outerShdw blurRad="38100" dist="25400" dir="5400000" algn="ctr" rotWithShape="0">
                    <a:srgbClr val="6E747A">
                      <a:alpha val="43000"/>
                    </a:srgbClr>
                  </a:outerShdw>
                </a:effectLst>
              </a:rPr>
              <a:t>người dùng </a:t>
            </a:r>
            <a:r>
              <a:rPr lang="vi-VN" b="1" i="1" dirty="0"/>
              <a:t>và </a:t>
            </a:r>
            <a:r>
              <a:rPr lang="vi-VN" sz="3500" b="1" i="1" dirty="0">
                <a:ln/>
                <a:solidFill>
                  <a:srgbClr val="C00000"/>
                </a:solidFill>
                <a:effectLst>
                  <a:outerShdw blurRad="38100" dist="19050" dir="2700000" algn="tl" rotWithShape="0">
                    <a:schemeClr val="dk1">
                      <a:lumMod val="50000"/>
                      <a:alpha val="40000"/>
                    </a:schemeClr>
                  </a:outerShdw>
                </a:effectLst>
              </a:rPr>
              <a:t>phần cứng máy tính </a:t>
            </a:r>
            <a:r>
              <a:rPr lang="vi-VN" sz="3000" b="1" i="1" dirty="0"/>
              <a:t>và điều khiển việc thực hiện </a:t>
            </a:r>
            <a:r>
              <a:rPr lang="en-US" sz="3000" b="1" i="1" dirty="0" err="1"/>
              <a:t>của</a:t>
            </a:r>
            <a:r>
              <a:rPr lang="en-US" sz="3000" b="1" i="1" dirty="0"/>
              <a:t> </a:t>
            </a:r>
            <a:r>
              <a:rPr lang="en-US" sz="3000" b="1" i="1" dirty="0" err="1"/>
              <a:t>các</a:t>
            </a:r>
            <a:r>
              <a:rPr lang="en-US" sz="3000" b="1" i="1" dirty="0"/>
              <a:t> </a:t>
            </a:r>
            <a:r>
              <a:rPr lang="vi-VN" sz="3000" b="1" i="1" dirty="0"/>
              <a:t>chương trình</a:t>
            </a:r>
            <a:r>
              <a:rPr lang="en-US" sz="3000" b="1" i="1" dirty="0"/>
              <a:t> </a:t>
            </a:r>
            <a:r>
              <a:rPr lang="en-US" sz="3000" b="1" i="1" dirty="0" err="1"/>
              <a:t>trên</a:t>
            </a:r>
            <a:r>
              <a:rPr lang="en-US" sz="3000" b="1" i="1" dirty="0"/>
              <a:t> </a:t>
            </a:r>
            <a:r>
              <a:rPr lang="en-US" sz="3000" b="1" i="1" dirty="0" err="1"/>
              <a:t>máy</a:t>
            </a:r>
            <a:r>
              <a:rPr lang="en-US" sz="3000" b="1" i="1" dirty="0"/>
              <a:t> </a:t>
            </a:r>
            <a:r>
              <a:rPr lang="en-US" sz="3000" b="1" i="1" dirty="0" err="1"/>
              <a:t>tính</a:t>
            </a:r>
            <a:r>
              <a:rPr lang="vi-VN" sz="3000" b="1" i="1" dirty="0"/>
              <a:t>.</a:t>
            </a:r>
            <a:endParaRPr lang="en-US" dirty="0"/>
          </a:p>
        </p:txBody>
      </p:sp>
      <p:pic>
        <p:nvPicPr>
          <p:cNvPr id="8" name="Picture 7">
            <a:extLst>
              <a:ext uri="{FF2B5EF4-FFF2-40B4-BE49-F238E27FC236}">
                <a16:creationId xmlns:a16="http://schemas.microsoft.com/office/drawing/2014/main" id="{2550878D-1A59-41A4-85A8-F65EE9BEA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6791" y="2427531"/>
            <a:ext cx="2405093" cy="3245380"/>
          </a:xfrm>
          <a:prstGeom prst="rect">
            <a:avLst/>
          </a:prstGeom>
        </p:spPr>
      </p:pic>
    </p:spTree>
    <p:extLst>
      <p:ext uri="{BB962C8B-B14F-4D97-AF65-F5344CB8AC3E}">
        <p14:creationId xmlns:p14="http://schemas.microsoft.com/office/powerpoint/2010/main" val="3301081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7943-DB7B-4B67-BB1E-8DC6FCCB69DC}"/>
              </a:ext>
            </a:extLst>
          </p:cNvPr>
          <p:cNvSpPr>
            <a:spLocks noGrp="1"/>
          </p:cNvSpPr>
          <p:nvPr>
            <p:ph type="title"/>
          </p:nvPr>
        </p:nvSpPr>
        <p:spPr/>
        <p:txBody>
          <a:bodyPr/>
          <a:lstStyle/>
          <a:p>
            <a:r>
              <a:rPr lang="en-US" b="1" dirty="0" err="1"/>
              <a:t>Chức</a:t>
            </a:r>
            <a:r>
              <a:rPr lang="en-US" b="1" dirty="0"/>
              <a:t> </a:t>
            </a:r>
            <a:r>
              <a:rPr lang="en-US" b="1" dirty="0" err="1"/>
              <a:t>năng</a:t>
            </a:r>
            <a:r>
              <a:rPr lang="en-US" b="1" dirty="0"/>
              <a:t> </a:t>
            </a:r>
            <a:r>
              <a:rPr lang="en-US" b="1" dirty="0" err="1"/>
              <a:t>của</a:t>
            </a:r>
            <a:r>
              <a:rPr lang="en-US" b="1" dirty="0"/>
              <a:t> </a:t>
            </a:r>
            <a:r>
              <a:rPr lang="en-US" b="1" dirty="0" err="1"/>
              <a:t>hệ</a:t>
            </a:r>
            <a:r>
              <a:rPr lang="en-US" b="1" dirty="0"/>
              <a:t> </a:t>
            </a:r>
            <a:r>
              <a:rPr lang="en-US" b="1" dirty="0" err="1"/>
              <a:t>điều</a:t>
            </a:r>
            <a:r>
              <a:rPr lang="en-US" b="1" dirty="0"/>
              <a:t> </a:t>
            </a:r>
            <a:r>
              <a:rPr lang="en-US" b="1" dirty="0" err="1"/>
              <a:t>hành</a:t>
            </a:r>
            <a:endParaRPr lang="en-US" dirty="0"/>
          </a:p>
        </p:txBody>
      </p:sp>
      <p:graphicFrame>
        <p:nvGraphicFramePr>
          <p:cNvPr id="11" name="Content Placeholder 10">
            <a:extLst>
              <a:ext uri="{FF2B5EF4-FFF2-40B4-BE49-F238E27FC236}">
                <a16:creationId xmlns:a16="http://schemas.microsoft.com/office/drawing/2014/main" id="{B260342D-F674-4604-B1E1-E3894EB9A8DB}"/>
              </a:ext>
            </a:extLst>
          </p:cNvPr>
          <p:cNvGraphicFramePr>
            <a:graphicFrameLocks noGrp="1"/>
          </p:cNvGraphicFramePr>
          <p:nvPr>
            <p:ph idx="1"/>
            <p:extLst>
              <p:ext uri="{D42A27DB-BD31-4B8C-83A1-F6EECF244321}">
                <p14:modId xmlns:p14="http://schemas.microsoft.com/office/powerpoint/2010/main" val="79170479"/>
              </p:ext>
            </p:extLst>
          </p:nvPr>
        </p:nvGraphicFramePr>
        <p:xfrm>
          <a:off x="2589212" y="1801091"/>
          <a:ext cx="8915400" cy="4110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53BA118-A8B6-46A0-AE3C-D1C074529EAD}"/>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3B4D912-CDA4-44FF-A546-DD87DBBF397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8441B27-C971-4E5C-ACDB-B70350DD70EE}"/>
              </a:ext>
            </a:extLst>
          </p:cNvPr>
          <p:cNvSpPr>
            <a:spLocks noGrp="1"/>
          </p:cNvSpPr>
          <p:nvPr>
            <p:ph type="sldNum" sz="quarter" idx="12"/>
          </p:nvPr>
        </p:nvSpPr>
        <p:spPr/>
        <p:txBody>
          <a:bodyPr/>
          <a:lstStyle/>
          <a:p>
            <a:fld id="{C1F84318-9856-4A67-8CE7-23A223DD6362}" type="slidenum">
              <a:rPr lang="en-US" smtClean="0"/>
              <a:t>25</a:t>
            </a:fld>
            <a:endParaRPr lang="en-US"/>
          </a:p>
        </p:txBody>
      </p:sp>
      <p:sp>
        <p:nvSpPr>
          <p:cNvPr id="8" name="Rectangle 7">
            <a:extLst>
              <a:ext uri="{FF2B5EF4-FFF2-40B4-BE49-F238E27FC236}">
                <a16:creationId xmlns:a16="http://schemas.microsoft.com/office/drawing/2014/main" id="{6B6801C1-75C4-4BEA-8CE8-F0E3CFA1FB62}"/>
              </a:ext>
            </a:extLst>
          </p:cNvPr>
          <p:cNvSpPr/>
          <p:nvPr/>
        </p:nvSpPr>
        <p:spPr>
          <a:xfrm>
            <a:off x="2331098" y="2726191"/>
            <a:ext cx="10515600" cy="4214072"/>
          </a:xfrm>
          <a:prstGeom prst="rect">
            <a:avLst/>
          </a:prstGeom>
        </p:spPr>
        <p:txBody>
          <a:bodyPr/>
          <a:lstStyle/>
          <a:p>
            <a:pPr lvl="0">
              <a:buChar char="•"/>
            </a:pPr>
            <a:endParaRPr lang="en-US" b="1" i="1" dirty="0"/>
          </a:p>
        </p:txBody>
      </p:sp>
    </p:spTree>
    <p:extLst>
      <p:ext uri="{BB962C8B-B14F-4D97-AF65-F5344CB8AC3E}">
        <p14:creationId xmlns:p14="http://schemas.microsoft.com/office/powerpoint/2010/main" val="86838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4FFE-A99E-4BDA-B391-DD7B4341B2C1}"/>
              </a:ext>
            </a:extLst>
          </p:cNvPr>
          <p:cNvSpPr>
            <a:spLocks noGrp="1"/>
          </p:cNvSpPr>
          <p:nvPr>
            <p:ph type="title"/>
          </p:nvPr>
        </p:nvSpPr>
        <p:spPr/>
        <p:txBody>
          <a:bodyPr/>
          <a:lstStyle/>
          <a:p>
            <a:r>
              <a:rPr lang="en-US" b="1" dirty="0" err="1"/>
              <a:t>Chức</a:t>
            </a:r>
            <a:r>
              <a:rPr lang="en-US" b="1" dirty="0"/>
              <a:t> </a:t>
            </a:r>
            <a:r>
              <a:rPr lang="en-US" b="1" dirty="0" err="1"/>
              <a:t>năng</a:t>
            </a:r>
            <a:r>
              <a:rPr lang="en-US" b="1" dirty="0"/>
              <a:t> </a:t>
            </a:r>
            <a:r>
              <a:rPr lang="en-US" b="1" dirty="0" err="1"/>
              <a:t>của</a:t>
            </a:r>
            <a:r>
              <a:rPr lang="en-US" b="1" dirty="0"/>
              <a:t> </a:t>
            </a:r>
            <a:r>
              <a:rPr lang="en-US" b="1" dirty="0" err="1"/>
              <a:t>hệ</a:t>
            </a:r>
            <a:r>
              <a:rPr lang="en-US" b="1" dirty="0"/>
              <a:t> </a:t>
            </a:r>
            <a:r>
              <a:rPr lang="en-US" b="1" dirty="0" err="1"/>
              <a:t>điều</a:t>
            </a:r>
            <a:r>
              <a:rPr lang="en-US" b="1" dirty="0"/>
              <a:t> </a:t>
            </a:r>
            <a:r>
              <a:rPr lang="en-US" b="1" dirty="0" err="1"/>
              <a:t>hành</a:t>
            </a:r>
            <a:endParaRPr lang="en-US" dirty="0"/>
          </a:p>
        </p:txBody>
      </p:sp>
      <p:pic>
        <p:nvPicPr>
          <p:cNvPr id="8" name="Content Placeholder 7" descr="A picture containing text, clock&#10;&#10;Description automatically generated">
            <a:extLst>
              <a:ext uri="{FF2B5EF4-FFF2-40B4-BE49-F238E27FC236}">
                <a16:creationId xmlns:a16="http://schemas.microsoft.com/office/drawing/2014/main" id="{6A911572-54FA-4F8E-B062-9711070E6D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237" y="2512109"/>
            <a:ext cx="8915400" cy="2155444"/>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8F6E9C66-150F-4216-8F0C-8FF724BAD0D3}"/>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D46FF4F-D4ED-4811-B1DE-7DE2530A0A0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2236B1E2-4953-4D31-8B33-A3AEB94D2A85}"/>
              </a:ext>
            </a:extLst>
          </p:cNvPr>
          <p:cNvSpPr>
            <a:spLocks noGrp="1"/>
          </p:cNvSpPr>
          <p:nvPr>
            <p:ph type="sldNum" sz="quarter" idx="12"/>
          </p:nvPr>
        </p:nvSpPr>
        <p:spPr/>
        <p:txBody>
          <a:bodyPr/>
          <a:lstStyle/>
          <a:p>
            <a:fld id="{C1F84318-9856-4A67-8CE7-23A223DD6362}" type="slidenum">
              <a:rPr lang="en-US" smtClean="0"/>
              <a:t>26</a:t>
            </a:fld>
            <a:endParaRPr lang="en-US"/>
          </a:p>
        </p:txBody>
      </p:sp>
    </p:spTree>
    <p:extLst>
      <p:ext uri="{BB962C8B-B14F-4D97-AF65-F5344CB8AC3E}">
        <p14:creationId xmlns:p14="http://schemas.microsoft.com/office/powerpoint/2010/main" val="266071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2183-E225-4691-8273-44FDDBF130C5}"/>
              </a:ext>
            </a:extLst>
          </p:cNvPr>
          <p:cNvSpPr>
            <a:spLocks noGrp="1"/>
          </p:cNvSpPr>
          <p:nvPr>
            <p:ph type="title"/>
          </p:nvPr>
        </p:nvSpPr>
        <p:spPr/>
        <p:txBody>
          <a:bodyPr/>
          <a:lstStyle/>
          <a:p>
            <a:r>
              <a:rPr lang="en-US" b="1" dirty="0" err="1"/>
              <a:t>Các</a:t>
            </a:r>
            <a:r>
              <a:rPr lang="en-US" b="1" dirty="0"/>
              <a:t> </a:t>
            </a:r>
            <a:r>
              <a:rPr lang="en-US" b="1" dirty="0" err="1"/>
              <a:t>hệ</a:t>
            </a:r>
            <a:r>
              <a:rPr lang="en-US" b="1" dirty="0"/>
              <a:t> </a:t>
            </a:r>
            <a:r>
              <a:rPr lang="en-US" b="1" dirty="0" err="1"/>
              <a:t>điều</a:t>
            </a:r>
            <a:r>
              <a:rPr lang="en-US" b="1" dirty="0"/>
              <a:t> </a:t>
            </a:r>
            <a:r>
              <a:rPr lang="en-US" b="1" dirty="0" err="1"/>
              <a:t>hành</a:t>
            </a:r>
            <a:r>
              <a:rPr lang="en-US" b="1" dirty="0"/>
              <a:t> </a:t>
            </a:r>
            <a:r>
              <a:rPr lang="en-US" b="1" dirty="0" err="1"/>
              <a:t>thông</a:t>
            </a:r>
            <a:r>
              <a:rPr lang="en-US" b="1" dirty="0"/>
              <a:t> </a:t>
            </a:r>
            <a:r>
              <a:rPr lang="en-US" b="1" dirty="0" err="1"/>
              <a:t>dụng</a:t>
            </a:r>
            <a:endParaRPr lang="en-US" dirty="0"/>
          </a:p>
        </p:txBody>
      </p:sp>
      <p:sp>
        <p:nvSpPr>
          <p:cNvPr id="4" name="Date Placeholder 3">
            <a:extLst>
              <a:ext uri="{FF2B5EF4-FFF2-40B4-BE49-F238E27FC236}">
                <a16:creationId xmlns:a16="http://schemas.microsoft.com/office/drawing/2014/main" id="{92920AF4-F466-47D3-AE1C-C0EF9D814B0B}"/>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1E66677-D658-469A-A3B1-35E7C267982D}"/>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DAD05992-CFB8-4F9B-B5FF-1C163FAA7732}"/>
              </a:ext>
            </a:extLst>
          </p:cNvPr>
          <p:cNvSpPr>
            <a:spLocks noGrp="1"/>
          </p:cNvSpPr>
          <p:nvPr>
            <p:ph type="sldNum" sz="quarter" idx="12"/>
          </p:nvPr>
        </p:nvSpPr>
        <p:spPr/>
        <p:txBody>
          <a:bodyPr/>
          <a:lstStyle/>
          <a:p>
            <a:fld id="{C1F84318-9856-4A67-8CE7-23A223DD6362}" type="slidenum">
              <a:rPr lang="en-US" smtClean="0"/>
              <a:t>27</a:t>
            </a:fld>
            <a:endParaRPr lang="en-US"/>
          </a:p>
        </p:txBody>
      </p:sp>
      <p:pic>
        <p:nvPicPr>
          <p:cNvPr id="7" name="Picture 6">
            <a:extLst>
              <a:ext uri="{FF2B5EF4-FFF2-40B4-BE49-F238E27FC236}">
                <a16:creationId xmlns:a16="http://schemas.microsoft.com/office/drawing/2014/main" id="{B918C2E7-0CB0-482A-9F5B-23484B6F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210215"/>
            <a:ext cx="7747717" cy="24375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231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B20D-0860-41C6-86C1-2AB015F17FFA}"/>
              </a:ext>
            </a:extLst>
          </p:cNvPr>
          <p:cNvSpPr>
            <a:spLocks noGrp="1"/>
          </p:cNvSpPr>
          <p:nvPr>
            <p:ph type="title"/>
          </p:nvPr>
        </p:nvSpPr>
        <p:spPr/>
        <p:txBody>
          <a:bodyPr/>
          <a:lstStyle/>
          <a:p>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B583C520-B921-4D05-B7CC-A4C5956ED572}"/>
              </a:ext>
            </a:extLst>
          </p:cNvPr>
          <p:cNvSpPr>
            <a:spLocks noGrp="1"/>
          </p:cNvSpPr>
          <p:nvPr>
            <p:ph idx="1"/>
          </p:nvPr>
        </p:nvSpPr>
        <p:spPr/>
        <p:txBody>
          <a:bodyPr/>
          <a:lstStyle/>
          <a:p>
            <a:r>
              <a:rPr lang="en-US" b="1" dirty="0">
                <a:solidFill>
                  <a:srgbClr val="FF0000"/>
                </a:solidFill>
              </a:rPr>
              <a:t>OS O</a:t>
            </a:r>
            <a:r>
              <a:rPr lang="en-US" b="1" dirty="0"/>
              <a:t>perating </a:t>
            </a:r>
            <a:r>
              <a:rPr lang="en-US" b="1" dirty="0">
                <a:solidFill>
                  <a:srgbClr val="FF0000"/>
                </a:solidFill>
              </a:rPr>
              <a:t>S</a:t>
            </a:r>
            <a:r>
              <a:rPr lang="en-US" b="1" dirty="0"/>
              <a:t>ystem</a:t>
            </a:r>
            <a:r>
              <a:rPr lang="en-US" dirty="0"/>
              <a:t>: </a:t>
            </a:r>
            <a:r>
              <a:rPr lang="en-US" dirty="0" err="1"/>
              <a:t>phát</a:t>
            </a:r>
            <a:r>
              <a:rPr lang="en-US" dirty="0"/>
              <a:t> </a:t>
            </a:r>
            <a:r>
              <a:rPr lang="en-US" dirty="0" err="1"/>
              <a:t>triển</a:t>
            </a:r>
            <a:r>
              <a:rPr lang="en-US" dirty="0"/>
              <a:t> qua </a:t>
            </a:r>
            <a:r>
              <a:rPr lang="en-US" dirty="0" err="1"/>
              <a:t>nhiều</a:t>
            </a:r>
            <a:r>
              <a:rPr lang="en-US" dirty="0"/>
              <a:t> </a:t>
            </a:r>
            <a:r>
              <a:rPr lang="en-US" dirty="0" err="1"/>
              <a:t>giai</a:t>
            </a:r>
            <a:r>
              <a:rPr lang="en-US" dirty="0"/>
              <a:t> </a:t>
            </a:r>
            <a:r>
              <a:rPr lang="en-US" dirty="0" err="1"/>
              <a:t>đoạn</a:t>
            </a:r>
            <a:endParaRPr lang="en-US" dirty="0"/>
          </a:p>
          <a:p>
            <a:pPr lvl="1" algn="just"/>
            <a:r>
              <a:rPr lang="en-US" b="1" dirty="0"/>
              <a:t>Disk Operating System (</a:t>
            </a:r>
            <a:r>
              <a:rPr lang="en-US" b="1" dirty="0">
                <a:solidFill>
                  <a:srgbClr val="FF0000"/>
                </a:solidFill>
              </a:rPr>
              <a:t>DOS</a:t>
            </a:r>
            <a:r>
              <a:rPr lang="en-US" b="1" dirty="0"/>
              <a:t>): </a:t>
            </a:r>
            <a:r>
              <a:rPr lang="en-US" dirty="0" err="1"/>
              <a:t>hệ</a:t>
            </a:r>
            <a:r>
              <a:rPr lang="en-US" dirty="0"/>
              <a:t> </a:t>
            </a:r>
            <a:r>
              <a:rPr lang="en-US" dirty="0" err="1"/>
              <a:t>điều</a:t>
            </a:r>
            <a:r>
              <a:rPr lang="en-US" dirty="0"/>
              <a:t> </a:t>
            </a:r>
            <a:r>
              <a:rPr lang="en-US" dirty="0" err="1"/>
              <a:t>hành</a:t>
            </a:r>
            <a:r>
              <a:rPr lang="en-US" dirty="0"/>
              <a:t> </a:t>
            </a:r>
            <a:r>
              <a:rPr lang="en-US" dirty="0" err="1"/>
              <a:t>đĩa</a:t>
            </a:r>
            <a:r>
              <a:rPr lang="en-US" dirty="0"/>
              <a:t>, </a:t>
            </a:r>
            <a:r>
              <a:rPr lang="en-US" b="1" dirty="0" err="1"/>
              <a:t>giao</a:t>
            </a:r>
            <a:r>
              <a:rPr lang="en-US" b="1" dirty="0"/>
              <a:t> </a:t>
            </a:r>
            <a:r>
              <a:rPr lang="en-US" b="1" dirty="0" err="1"/>
              <a:t>diện</a:t>
            </a:r>
            <a:r>
              <a:rPr lang="en-US" b="1" dirty="0"/>
              <a:t> </a:t>
            </a:r>
            <a:r>
              <a:rPr lang="en-US" b="1" dirty="0" err="1"/>
              <a:t>không</a:t>
            </a:r>
            <a:r>
              <a:rPr lang="en-US" b="1" dirty="0"/>
              <a:t> </a:t>
            </a:r>
            <a:r>
              <a:rPr lang="en-US" b="1" dirty="0" err="1"/>
              <a:t>thân</a:t>
            </a:r>
            <a:r>
              <a:rPr lang="en-US" b="1" dirty="0"/>
              <a:t> </a:t>
            </a:r>
            <a:r>
              <a:rPr lang="en-US" b="1" dirty="0" err="1"/>
              <a:t>thiện</a:t>
            </a:r>
            <a:endParaRPr lang="en-US" b="1" dirty="0"/>
          </a:p>
          <a:p>
            <a:endParaRPr lang="en-US" dirty="0"/>
          </a:p>
        </p:txBody>
      </p:sp>
      <p:sp>
        <p:nvSpPr>
          <p:cNvPr id="4" name="Date Placeholder 3">
            <a:extLst>
              <a:ext uri="{FF2B5EF4-FFF2-40B4-BE49-F238E27FC236}">
                <a16:creationId xmlns:a16="http://schemas.microsoft.com/office/drawing/2014/main" id="{29F66585-1C1E-4B02-B80E-D132518859F3}"/>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EF71660C-1F24-4A2E-861F-20E94C0596C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2878219B-F57C-4C72-A1BE-E913208112B1}"/>
              </a:ext>
            </a:extLst>
          </p:cNvPr>
          <p:cNvSpPr>
            <a:spLocks noGrp="1"/>
          </p:cNvSpPr>
          <p:nvPr>
            <p:ph type="sldNum" sz="quarter" idx="12"/>
          </p:nvPr>
        </p:nvSpPr>
        <p:spPr/>
        <p:txBody>
          <a:bodyPr/>
          <a:lstStyle/>
          <a:p>
            <a:fld id="{C1F84318-9856-4A67-8CE7-23A223DD6362}" type="slidenum">
              <a:rPr lang="en-US" smtClean="0"/>
              <a:t>28</a:t>
            </a:fld>
            <a:endParaRPr lang="en-US"/>
          </a:p>
        </p:txBody>
      </p:sp>
      <p:pic>
        <p:nvPicPr>
          <p:cNvPr id="7" name="Picture 6">
            <a:extLst>
              <a:ext uri="{FF2B5EF4-FFF2-40B4-BE49-F238E27FC236}">
                <a16:creationId xmlns:a16="http://schemas.microsoft.com/office/drawing/2014/main" id="{798D74B9-C2A3-4A39-B2F3-2D9A6E9DF3DD}"/>
              </a:ext>
            </a:extLst>
          </p:cNvPr>
          <p:cNvPicPr>
            <a:picLocks noChangeAspect="1"/>
          </p:cNvPicPr>
          <p:nvPr/>
        </p:nvPicPr>
        <p:blipFill rotWithShape="1">
          <a:blip r:embed="rId2">
            <a:extLst>
              <a:ext uri="{28A0092B-C50C-407E-A947-70E740481C1C}">
                <a14:useLocalDpi xmlns:a14="http://schemas.microsoft.com/office/drawing/2010/main" val="0"/>
              </a:ext>
            </a:extLst>
          </a:blip>
          <a:srcRect t="6537"/>
          <a:stretch/>
        </p:blipFill>
        <p:spPr>
          <a:xfrm>
            <a:off x="4721278" y="3800178"/>
            <a:ext cx="5114709" cy="2111044"/>
          </a:xfrm>
          <a:prstGeom prst="rect">
            <a:avLst/>
          </a:prstGeom>
        </p:spPr>
      </p:pic>
    </p:spTree>
    <p:extLst>
      <p:ext uri="{BB962C8B-B14F-4D97-AF65-F5344CB8AC3E}">
        <p14:creationId xmlns:p14="http://schemas.microsoft.com/office/powerpoint/2010/main" val="48757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0855-77B7-49D1-84BA-B482DF0DF7F2}"/>
              </a:ext>
            </a:extLst>
          </p:cNvPr>
          <p:cNvSpPr>
            <a:spLocks noGrp="1"/>
          </p:cNvSpPr>
          <p:nvPr>
            <p:ph type="title"/>
          </p:nvPr>
        </p:nvSpPr>
        <p:spPr/>
        <p:txBody>
          <a:bodyPr/>
          <a:lstStyle/>
          <a:p>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72DFE78A-A416-405E-9644-C99CF780A6C8}"/>
              </a:ext>
            </a:extLst>
          </p:cNvPr>
          <p:cNvSpPr>
            <a:spLocks noGrp="1"/>
          </p:cNvSpPr>
          <p:nvPr>
            <p:ph idx="1"/>
          </p:nvPr>
        </p:nvSpPr>
        <p:spPr/>
        <p:txBody>
          <a:bodyPr/>
          <a:lstStyle/>
          <a:p>
            <a:r>
              <a:rPr lang="en-US" b="1" dirty="0" err="1">
                <a:ln w="22225">
                  <a:solidFill>
                    <a:schemeClr val="accent2"/>
                  </a:solidFill>
                  <a:prstDash val="solid"/>
                </a:ln>
                <a:solidFill>
                  <a:srgbClr val="C00000"/>
                </a:solidFill>
              </a:rPr>
              <a:t>Hệ</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điều</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hành</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hiện</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đại</a:t>
            </a:r>
            <a:r>
              <a:rPr lang="en-US" dirty="0"/>
              <a:t>: </a:t>
            </a:r>
            <a:r>
              <a:rPr lang="en-US" sz="3200" b="1" dirty="0"/>
              <a:t>Windows</a:t>
            </a:r>
            <a:endParaRPr lang="en-US" dirty="0"/>
          </a:p>
        </p:txBody>
      </p:sp>
      <p:sp>
        <p:nvSpPr>
          <p:cNvPr id="4" name="Date Placeholder 3">
            <a:extLst>
              <a:ext uri="{FF2B5EF4-FFF2-40B4-BE49-F238E27FC236}">
                <a16:creationId xmlns:a16="http://schemas.microsoft.com/office/drawing/2014/main" id="{82BC6DAE-678B-4AC1-A98F-C096C4218B13}"/>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F725169-6EE3-4185-9A4C-60F2F7BCB6C9}"/>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DA4203EA-53D3-4D70-A0D7-407E42175C10}"/>
              </a:ext>
            </a:extLst>
          </p:cNvPr>
          <p:cNvSpPr>
            <a:spLocks noGrp="1"/>
          </p:cNvSpPr>
          <p:nvPr>
            <p:ph type="sldNum" sz="quarter" idx="12"/>
          </p:nvPr>
        </p:nvSpPr>
        <p:spPr/>
        <p:txBody>
          <a:bodyPr/>
          <a:lstStyle/>
          <a:p>
            <a:fld id="{C1F84318-9856-4A67-8CE7-23A223DD6362}" type="slidenum">
              <a:rPr lang="en-US" smtClean="0"/>
              <a:t>29</a:t>
            </a:fld>
            <a:endParaRPr lang="en-US"/>
          </a:p>
        </p:txBody>
      </p:sp>
      <p:grpSp>
        <p:nvGrpSpPr>
          <p:cNvPr id="13" name="Group 12">
            <a:extLst>
              <a:ext uri="{FF2B5EF4-FFF2-40B4-BE49-F238E27FC236}">
                <a16:creationId xmlns:a16="http://schemas.microsoft.com/office/drawing/2014/main" id="{B6F871D6-ACC8-4AAF-A7FE-53ACB4DFABDB}"/>
              </a:ext>
            </a:extLst>
          </p:cNvPr>
          <p:cNvGrpSpPr/>
          <p:nvPr/>
        </p:nvGrpSpPr>
        <p:grpSpPr>
          <a:xfrm>
            <a:off x="3120468" y="2633393"/>
            <a:ext cx="7981646" cy="3332354"/>
            <a:chOff x="3120468" y="2633393"/>
            <a:chExt cx="7981646" cy="3332354"/>
          </a:xfrm>
        </p:grpSpPr>
        <p:pic>
          <p:nvPicPr>
            <p:cNvPr id="7" name="Picture 6" descr="Các bản cập nhật “Extended Security Updates” cho Windows 7 hoạt ...">
              <a:extLst>
                <a:ext uri="{FF2B5EF4-FFF2-40B4-BE49-F238E27FC236}">
                  <a16:creationId xmlns:a16="http://schemas.microsoft.com/office/drawing/2014/main" id="{22C44F46-5B10-4947-91B1-77B644B82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214" y="4429950"/>
              <a:ext cx="2306074" cy="1534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Windows 95 bước vào tuổi 20! - VnReview - Tin nóng">
              <a:extLst>
                <a:ext uri="{FF2B5EF4-FFF2-40B4-BE49-F238E27FC236}">
                  <a16:creationId xmlns:a16="http://schemas.microsoft.com/office/drawing/2014/main" id="{654BDC87-A660-4327-9A6F-31AD90A37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468" y="2633393"/>
              <a:ext cx="2535210" cy="15800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3 lý do khiến Windows XP không còn đủ sức hấp dẫn trong thời đại ...">
              <a:extLst>
                <a:ext uri="{FF2B5EF4-FFF2-40B4-BE49-F238E27FC236}">
                  <a16:creationId xmlns:a16="http://schemas.microsoft.com/office/drawing/2014/main" id="{F862523F-F2A8-4DEB-8127-C1238C94F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214" y="2633393"/>
              <a:ext cx="2306074" cy="15912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Microsoft chính thức khai tử Windows Vista từ hôm nay">
              <a:extLst>
                <a:ext uri="{FF2B5EF4-FFF2-40B4-BE49-F238E27FC236}">
                  <a16:creationId xmlns:a16="http://schemas.microsoft.com/office/drawing/2014/main" id="{0A46D43E-F8CF-4FA0-9CD5-8E1D927350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468" y="4385704"/>
              <a:ext cx="2535210" cy="15800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Windows 8 – Wikipedia tiếng Việt">
              <a:extLst>
                <a:ext uri="{FF2B5EF4-FFF2-40B4-BE49-F238E27FC236}">
                  <a16:creationId xmlns:a16="http://schemas.microsoft.com/office/drawing/2014/main" id="{8E2195EF-A34A-42E7-9242-109F0E1DA5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1465" y="2636597"/>
              <a:ext cx="2760649"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Big business behind a free Windows 10? | Business| Economy and ...">
              <a:extLst>
                <a:ext uri="{FF2B5EF4-FFF2-40B4-BE49-F238E27FC236}">
                  <a16:creationId xmlns:a16="http://schemas.microsoft.com/office/drawing/2014/main" id="{401A1C71-7312-4A8A-A1A8-9D1280DC9D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1465" y="4413403"/>
              <a:ext cx="2760649" cy="15511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7445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EB79-AD7E-419C-80F0-EB43B87EED09}"/>
              </a:ext>
            </a:extLst>
          </p:cNvPr>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máy</a:t>
            </a:r>
            <a:r>
              <a:rPr lang="en-US" dirty="0"/>
              <a:t> </a:t>
            </a:r>
            <a:r>
              <a:rPr lang="en-US" dirty="0" err="1"/>
              <a:t>tính</a:t>
            </a:r>
            <a:endParaRPr lang="en-US" dirty="0"/>
          </a:p>
        </p:txBody>
      </p:sp>
      <p:sp>
        <p:nvSpPr>
          <p:cNvPr id="4" name="Date Placeholder 3">
            <a:extLst>
              <a:ext uri="{FF2B5EF4-FFF2-40B4-BE49-F238E27FC236}">
                <a16:creationId xmlns:a16="http://schemas.microsoft.com/office/drawing/2014/main" id="{679A7D51-F103-4C83-A085-33F34200234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574CCC2-DCFB-4A6C-9588-896DB0C5CA11}"/>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45875C36-E5A2-4323-9F28-DFDD70ECB659}"/>
              </a:ext>
            </a:extLst>
          </p:cNvPr>
          <p:cNvSpPr>
            <a:spLocks noGrp="1"/>
          </p:cNvSpPr>
          <p:nvPr>
            <p:ph type="sldNum" sz="quarter" idx="12"/>
          </p:nvPr>
        </p:nvSpPr>
        <p:spPr/>
        <p:txBody>
          <a:bodyPr/>
          <a:lstStyle/>
          <a:p>
            <a:fld id="{C1F84318-9856-4A67-8CE7-23A223DD6362}" type="slidenum">
              <a:rPr lang="en-US" smtClean="0"/>
              <a:t>3</a:t>
            </a:fld>
            <a:endParaRPr lang="en-US"/>
          </a:p>
        </p:txBody>
      </p:sp>
      <p:graphicFrame>
        <p:nvGraphicFramePr>
          <p:cNvPr id="7" name="Content Placeholder 3">
            <a:extLst>
              <a:ext uri="{FF2B5EF4-FFF2-40B4-BE49-F238E27FC236}">
                <a16:creationId xmlns:a16="http://schemas.microsoft.com/office/drawing/2014/main" id="{64DB5FDE-527C-4FF7-96FA-2ADC496BC1C5}"/>
              </a:ext>
            </a:extLst>
          </p:cNvPr>
          <p:cNvGraphicFramePr>
            <a:graphicFrameLocks/>
          </p:cNvGraphicFramePr>
          <p:nvPr>
            <p:extLst>
              <p:ext uri="{D42A27DB-BD31-4B8C-83A1-F6EECF244321}">
                <p14:modId xmlns:p14="http://schemas.microsoft.com/office/powerpoint/2010/main" val="2685005692"/>
              </p:ext>
            </p:extLst>
          </p:nvPr>
        </p:nvGraphicFramePr>
        <p:xfrm>
          <a:off x="2035175" y="1845235"/>
          <a:ext cx="101568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4">
            <a:extLst>
              <a:ext uri="{FF2B5EF4-FFF2-40B4-BE49-F238E27FC236}">
                <a16:creationId xmlns:a16="http://schemas.microsoft.com/office/drawing/2014/main" id="{5754F7BB-05A0-4A83-B663-1331B20941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9946" y="2958116"/>
            <a:ext cx="3586054" cy="261503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55A25B1A-7F62-421D-AD5B-EDB99270120B}"/>
              </a:ext>
            </a:extLst>
          </p:cNvPr>
          <p:cNvSpPr txBox="1"/>
          <p:nvPr/>
        </p:nvSpPr>
        <p:spPr>
          <a:xfrm>
            <a:off x="1971737" y="1659937"/>
            <a:ext cx="5077031" cy="584775"/>
          </a:xfrm>
          <a:prstGeom prst="rect">
            <a:avLst/>
          </a:prstGeom>
          <a:noFill/>
        </p:spPr>
        <p:txBody>
          <a:bodyPr wrap="none" rtlCol="0">
            <a:spAutoFit/>
          </a:bodyPr>
          <a:lstStyle/>
          <a:p>
            <a:r>
              <a:rPr lang="en-US" sz="3200" b="1" dirty="0" err="1">
                <a:solidFill>
                  <a:srgbClr val="FF0000"/>
                </a:solidFill>
              </a:rPr>
              <a:t>Hoạt</a:t>
            </a:r>
            <a:r>
              <a:rPr lang="en-US" sz="3200" b="1" dirty="0">
                <a:solidFill>
                  <a:srgbClr val="FF0000"/>
                </a:solidFill>
              </a:rPr>
              <a:t> </a:t>
            </a:r>
            <a:r>
              <a:rPr lang="en-US" sz="3200" b="1" dirty="0" err="1">
                <a:solidFill>
                  <a:srgbClr val="FF0000"/>
                </a:solidFill>
              </a:rPr>
              <a:t>động</a:t>
            </a:r>
            <a:r>
              <a:rPr lang="en-US" sz="3200" b="1" dirty="0">
                <a:solidFill>
                  <a:srgbClr val="FF0000"/>
                </a:solidFill>
              </a:rPr>
              <a:t> </a:t>
            </a:r>
            <a:r>
              <a:rPr lang="en-US" sz="3200" b="1" dirty="0" err="1">
                <a:solidFill>
                  <a:srgbClr val="FF0000"/>
                </a:solidFill>
              </a:rPr>
              <a:t>của</a:t>
            </a:r>
            <a:r>
              <a:rPr lang="en-US" sz="3200" b="1" dirty="0">
                <a:solidFill>
                  <a:srgbClr val="FF0000"/>
                </a:solidFill>
              </a:rPr>
              <a:t> </a:t>
            </a:r>
            <a:r>
              <a:rPr lang="en-US" sz="3200" b="1" dirty="0" err="1">
                <a:solidFill>
                  <a:srgbClr val="FF0000"/>
                </a:solidFill>
              </a:rPr>
              <a:t>máy</a:t>
            </a:r>
            <a:r>
              <a:rPr lang="en-US" sz="3200" b="1" dirty="0">
                <a:solidFill>
                  <a:srgbClr val="FF0000"/>
                </a:solidFill>
              </a:rPr>
              <a:t> </a:t>
            </a:r>
            <a:r>
              <a:rPr lang="en-US" sz="3200" b="1" dirty="0" err="1">
                <a:solidFill>
                  <a:srgbClr val="FF0000"/>
                </a:solidFill>
              </a:rPr>
              <a:t>tính</a:t>
            </a:r>
            <a:r>
              <a:rPr lang="en-US" sz="3200" b="1" dirty="0">
                <a:solidFill>
                  <a:srgbClr val="FF0000"/>
                </a:solidFill>
              </a:rPr>
              <a:t>: </a:t>
            </a:r>
          </a:p>
        </p:txBody>
      </p:sp>
    </p:spTree>
    <p:extLst>
      <p:ext uri="{BB962C8B-B14F-4D97-AF65-F5344CB8AC3E}">
        <p14:creationId xmlns:p14="http://schemas.microsoft.com/office/powerpoint/2010/main" val="102805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B813-7F04-473B-8170-709EAFE43724}"/>
              </a:ext>
            </a:extLst>
          </p:cNvPr>
          <p:cNvSpPr>
            <a:spLocks noGrp="1"/>
          </p:cNvSpPr>
          <p:nvPr>
            <p:ph type="title"/>
          </p:nvPr>
        </p:nvSpPr>
        <p:spPr/>
        <p:txBody>
          <a:bodyPr/>
          <a:lstStyle/>
          <a:p>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8610BA1F-19BF-459E-A0E2-16E29600A8B8}"/>
              </a:ext>
            </a:extLst>
          </p:cNvPr>
          <p:cNvSpPr>
            <a:spLocks noGrp="1"/>
          </p:cNvSpPr>
          <p:nvPr>
            <p:ph idx="1"/>
          </p:nvPr>
        </p:nvSpPr>
        <p:spPr/>
        <p:txBody>
          <a:bodyPr/>
          <a:lstStyle/>
          <a:p>
            <a:r>
              <a:rPr lang="en-US" b="1" dirty="0" err="1">
                <a:ln w="22225">
                  <a:solidFill>
                    <a:schemeClr val="accent2"/>
                  </a:solidFill>
                  <a:prstDash val="solid"/>
                </a:ln>
                <a:solidFill>
                  <a:srgbClr val="C00000"/>
                </a:solidFill>
              </a:rPr>
              <a:t>Hệ</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điều</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hành</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hiện</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đại</a:t>
            </a:r>
            <a:r>
              <a:rPr lang="en-US" dirty="0"/>
              <a:t>: </a:t>
            </a:r>
            <a:r>
              <a:rPr lang="en-US" b="1" dirty="0"/>
              <a:t>Mac OS X </a:t>
            </a:r>
            <a:r>
              <a:rPr lang="vi-VN" b="1" dirty="0"/>
              <a:t>được </a:t>
            </a:r>
            <a:r>
              <a:rPr lang="vi-VN" b="1" dirty="0">
                <a:solidFill>
                  <a:srgbClr val="FF0000"/>
                </a:solidFill>
              </a:rPr>
              <a:t>Apple Inc. </a:t>
            </a:r>
            <a:r>
              <a:rPr lang="vi-VN" b="1" dirty="0"/>
              <a:t>thiết kế cho máy tính </a:t>
            </a:r>
            <a:r>
              <a:rPr lang="vi-VN" b="1" dirty="0">
                <a:solidFill>
                  <a:srgbClr val="FF0000"/>
                </a:solidFill>
              </a:rPr>
              <a:t>Macintosh</a:t>
            </a:r>
            <a:r>
              <a:rPr lang="vi-VN" b="1" dirty="0"/>
              <a:t>.</a:t>
            </a:r>
            <a:endParaRPr lang="en-US" dirty="0"/>
          </a:p>
        </p:txBody>
      </p:sp>
      <p:sp>
        <p:nvSpPr>
          <p:cNvPr id="4" name="Date Placeholder 3">
            <a:extLst>
              <a:ext uri="{FF2B5EF4-FFF2-40B4-BE49-F238E27FC236}">
                <a16:creationId xmlns:a16="http://schemas.microsoft.com/office/drawing/2014/main" id="{B9FB4853-9DFE-4716-99B8-30A0CB350B9D}"/>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318EB44-36F5-4EB2-885C-885DCCEAF85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FA71BF-681A-4B53-B08C-43A1EC4B1C29}"/>
              </a:ext>
            </a:extLst>
          </p:cNvPr>
          <p:cNvSpPr>
            <a:spLocks noGrp="1"/>
          </p:cNvSpPr>
          <p:nvPr>
            <p:ph type="sldNum" sz="quarter" idx="12"/>
          </p:nvPr>
        </p:nvSpPr>
        <p:spPr/>
        <p:txBody>
          <a:bodyPr/>
          <a:lstStyle/>
          <a:p>
            <a:fld id="{C1F84318-9856-4A67-8CE7-23A223DD6362}" type="slidenum">
              <a:rPr lang="en-US" smtClean="0"/>
              <a:t>30</a:t>
            </a:fld>
            <a:endParaRPr lang="en-US"/>
          </a:p>
        </p:txBody>
      </p:sp>
      <p:pic>
        <p:nvPicPr>
          <p:cNvPr id="7" name="Picture 2" descr="Cách xoá gỡ bỏ ứng dụng trên Mac OS X Unistaller ứng dụng trên Macbook">
            <a:extLst>
              <a:ext uri="{FF2B5EF4-FFF2-40B4-BE49-F238E27FC236}">
                <a16:creationId xmlns:a16="http://schemas.microsoft.com/office/drawing/2014/main" id="{BA6AD5FB-5669-4C88-85AD-DB8DEE346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183" y="2873700"/>
            <a:ext cx="4873764" cy="303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84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B813-7F04-473B-8170-709EAFE43724}"/>
              </a:ext>
            </a:extLst>
          </p:cNvPr>
          <p:cNvSpPr>
            <a:spLocks noGrp="1"/>
          </p:cNvSpPr>
          <p:nvPr>
            <p:ph type="title"/>
          </p:nvPr>
        </p:nvSpPr>
        <p:spPr/>
        <p:txBody>
          <a:bodyPr/>
          <a:lstStyle/>
          <a:p>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8610BA1F-19BF-459E-A0E2-16E29600A8B8}"/>
              </a:ext>
            </a:extLst>
          </p:cNvPr>
          <p:cNvSpPr>
            <a:spLocks noGrp="1"/>
          </p:cNvSpPr>
          <p:nvPr>
            <p:ph idx="1"/>
          </p:nvPr>
        </p:nvSpPr>
        <p:spPr/>
        <p:txBody>
          <a:bodyPr/>
          <a:lstStyle/>
          <a:p>
            <a:pPr algn="just"/>
            <a:r>
              <a:rPr lang="en-US" b="1" dirty="0" err="1">
                <a:ln w="22225">
                  <a:solidFill>
                    <a:schemeClr val="accent2"/>
                  </a:solidFill>
                  <a:prstDash val="solid"/>
                </a:ln>
                <a:solidFill>
                  <a:srgbClr val="C00000"/>
                </a:solidFill>
              </a:rPr>
              <a:t>Hệ</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điều</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hành</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hiện</a:t>
            </a:r>
            <a:r>
              <a:rPr lang="en-US" b="1" dirty="0">
                <a:ln w="22225">
                  <a:solidFill>
                    <a:schemeClr val="accent2"/>
                  </a:solidFill>
                  <a:prstDash val="solid"/>
                </a:ln>
                <a:solidFill>
                  <a:srgbClr val="C00000"/>
                </a:solidFill>
              </a:rPr>
              <a:t> </a:t>
            </a:r>
            <a:r>
              <a:rPr lang="en-US" b="1" dirty="0" err="1">
                <a:ln w="22225">
                  <a:solidFill>
                    <a:schemeClr val="accent2"/>
                  </a:solidFill>
                  <a:prstDash val="solid"/>
                </a:ln>
                <a:solidFill>
                  <a:srgbClr val="C00000"/>
                </a:solidFill>
              </a:rPr>
              <a:t>đại</a:t>
            </a:r>
            <a:r>
              <a:rPr lang="en-US" dirty="0"/>
              <a:t>: </a:t>
            </a:r>
            <a:r>
              <a:rPr lang="en-US" sz="3200" b="1" dirty="0"/>
              <a:t>Linux</a:t>
            </a:r>
            <a:r>
              <a:rPr lang="en-US" b="1" dirty="0"/>
              <a:t> </a:t>
            </a:r>
            <a:r>
              <a:rPr lang="vi-VN" dirty="0"/>
              <a:t>là hệ điều hành </a:t>
            </a:r>
            <a:r>
              <a:rPr lang="vi-VN" b="1" dirty="0"/>
              <a:t>miễn phí</a:t>
            </a:r>
            <a:r>
              <a:rPr lang="vi-VN" dirty="0"/>
              <a:t>. Bởi vì bất kỳ ai sử dụng Linux đều có thể </a:t>
            </a:r>
            <a:r>
              <a:rPr lang="vi-VN" b="1" dirty="0"/>
              <a:t>sửa đổi </a:t>
            </a:r>
            <a:r>
              <a:rPr lang="vi-VN" dirty="0"/>
              <a:t>nó, </a:t>
            </a:r>
            <a:r>
              <a:rPr lang="en-US" dirty="0" err="1"/>
              <a:t>hệ</a:t>
            </a:r>
            <a:r>
              <a:rPr lang="en-US" dirty="0"/>
              <a:t> </a:t>
            </a:r>
            <a:r>
              <a:rPr lang="en-US" dirty="0" err="1"/>
              <a:t>điều</a:t>
            </a:r>
            <a:r>
              <a:rPr lang="en-US" dirty="0"/>
              <a:t> </a:t>
            </a:r>
            <a:r>
              <a:rPr lang="en-US" dirty="0" err="1"/>
              <a:t>hành</a:t>
            </a:r>
            <a:r>
              <a:rPr lang="en-US" dirty="0"/>
              <a:t> Linux</a:t>
            </a:r>
            <a:r>
              <a:rPr lang="vi-VN" dirty="0"/>
              <a:t> rất phổ biến đối với người dùng thích lập trình</a:t>
            </a:r>
            <a:r>
              <a:rPr lang="en-US" dirty="0"/>
              <a:t>.</a:t>
            </a:r>
          </a:p>
          <a:p>
            <a:endParaRPr lang="en-US" dirty="0"/>
          </a:p>
        </p:txBody>
      </p:sp>
      <p:sp>
        <p:nvSpPr>
          <p:cNvPr id="4" name="Date Placeholder 3">
            <a:extLst>
              <a:ext uri="{FF2B5EF4-FFF2-40B4-BE49-F238E27FC236}">
                <a16:creationId xmlns:a16="http://schemas.microsoft.com/office/drawing/2014/main" id="{B9FB4853-9DFE-4716-99B8-30A0CB350B9D}"/>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318EB44-36F5-4EB2-885C-885DCCEAF85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FA71BF-681A-4B53-B08C-43A1EC4B1C29}"/>
              </a:ext>
            </a:extLst>
          </p:cNvPr>
          <p:cNvSpPr>
            <a:spLocks noGrp="1"/>
          </p:cNvSpPr>
          <p:nvPr>
            <p:ph type="sldNum" sz="quarter" idx="12"/>
          </p:nvPr>
        </p:nvSpPr>
        <p:spPr/>
        <p:txBody>
          <a:bodyPr/>
          <a:lstStyle/>
          <a:p>
            <a:fld id="{C1F84318-9856-4A67-8CE7-23A223DD6362}" type="slidenum">
              <a:rPr lang="en-US" smtClean="0"/>
              <a:t>31</a:t>
            </a:fld>
            <a:endParaRPr lang="en-US"/>
          </a:p>
        </p:txBody>
      </p:sp>
      <p:pic>
        <p:nvPicPr>
          <p:cNvPr id="7" name="Picture 2" descr="How To Install And Run AppImage on Linux - codeburst">
            <a:extLst>
              <a:ext uri="{FF2B5EF4-FFF2-40B4-BE49-F238E27FC236}">
                <a16:creationId xmlns:a16="http://schemas.microsoft.com/office/drawing/2014/main" id="{A257DAB3-A45F-459B-A9E7-CCBE230E4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773" y="3567861"/>
            <a:ext cx="4932948" cy="27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488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B813-7F04-473B-8170-709EAFE43724}"/>
              </a:ext>
            </a:extLst>
          </p:cNvPr>
          <p:cNvSpPr>
            <a:spLocks noGrp="1"/>
          </p:cNvSpPr>
          <p:nvPr>
            <p:ph type="title"/>
          </p:nvPr>
        </p:nvSpPr>
        <p:spPr/>
        <p:txBody>
          <a:bodyPr/>
          <a:lstStyle/>
          <a:p>
            <a:r>
              <a:rPr lang="en-US" dirty="0" err="1"/>
              <a:t>Hệ</a:t>
            </a:r>
            <a:r>
              <a:rPr lang="en-US" dirty="0"/>
              <a:t> </a:t>
            </a:r>
            <a:r>
              <a:rPr lang="en-US" dirty="0" err="1"/>
              <a:t>điều</a:t>
            </a:r>
            <a:r>
              <a:rPr lang="en-US" dirty="0"/>
              <a:t> </a:t>
            </a:r>
            <a:r>
              <a:rPr lang="en-US" dirty="0" err="1"/>
              <a:t>hành</a:t>
            </a:r>
            <a:r>
              <a:rPr lang="en-US" dirty="0"/>
              <a:t> </a:t>
            </a:r>
            <a:r>
              <a:rPr lang="en-US" dirty="0" err="1"/>
              <a:t>chuyên</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8610BA1F-19BF-459E-A0E2-16E29600A8B8}"/>
              </a:ext>
            </a:extLst>
          </p:cNvPr>
          <p:cNvSpPr>
            <a:spLocks noGrp="1"/>
          </p:cNvSpPr>
          <p:nvPr>
            <p:ph idx="1"/>
          </p:nvPr>
        </p:nvSpPr>
        <p:spPr/>
        <p:txBody>
          <a:bodyPr/>
          <a:lstStyle/>
          <a:p>
            <a:pPr algn="just"/>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b="1" dirty="0"/>
              <a:t>Windows, Mac, Linux </a:t>
            </a:r>
            <a:r>
              <a:rPr lang="en-US" dirty="0" err="1"/>
              <a:t>có</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chuyên</a:t>
            </a:r>
            <a:r>
              <a:rPr lang="en-US" dirty="0"/>
              <a:t> </a:t>
            </a:r>
            <a:r>
              <a:rPr lang="en-US" dirty="0" err="1"/>
              <a:t>dụng</a:t>
            </a:r>
            <a:r>
              <a:rPr lang="en-US" dirty="0"/>
              <a:t> </a:t>
            </a:r>
            <a:r>
              <a:rPr lang="en-US" dirty="0" err="1"/>
              <a:t>để</a:t>
            </a:r>
            <a:r>
              <a:rPr lang="en-US" dirty="0"/>
              <a:t> </a:t>
            </a:r>
            <a:r>
              <a:rPr lang="en-US" dirty="0" err="1"/>
              <a:t>chạy</a:t>
            </a:r>
            <a:r>
              <a:rPr lang="en-US" dirty="0"/>
              <a:t> </a:t>
            </a:r>
            <a:r>
              <a:rPr lang="en-US" dirty="0" err="1"/>
              <a:t>trên</a:t>
            </a:r>
            <a:r>
              <a:rPr lang="en-US" dirty="0"/>
              <a:t> </a:t>
            </a:r>
            <a:r>
              <a:rPr lang="en-US" dirty="0" err="1"/>
              <a:t>các</a:t>
            </a:r>
            <a:r>
              <a:rPr lang="en-US" dirty="0"/>
              <a:t> </a:t>
            </a:r>
            <a:r>
              <a:rPr lang="en-US" dirty="0" err="1"/>
              <a:t>loại</a:t>
            </a:r>
            <a:r>
              <a:rPr lang="en-US" dirty="0"/>
              <a:t> </a:t>
            </a:r>
            <a:r>
              <a:rPr lang="en-US" dirty="0" err="1"/>
              <a:t>thiết</a:t>
            </a:r>
            <a:r>
              <a:rPr lang="en-US" dirty="0"/>
              <a:t> </a:t>
            </a:r>
            <a:r>
              <a:rPr lang="en-US" dirty="0" err="1"/>
              <a:t>bị</a:t>
            </a:r>
            <a:r>
              <a:rPr lang="en-US" dirty="0"/>
              <a:t> </a:t>
            </a:r>
            <a:r>
              <a:rPr lang="en-US" dirty="0" err="1"/>
              <a:t>khác</a:t>
            </a:r>
            <a:r>
              <a:rPr lang="en-US" dirty="0"/>
              <a:t> </a:t>
            </a:r>
            <a:r>
              <a:rPr lang="en-US" dirty="0" err="1"/>
              <a:t>nhau</a:t>
            </a:r>
            <a:endParaRPr lang="en-US" dirty="0"/>
          </a:p>
          <a:p>
            <a:pPr lvl="1"/>
            <a:r>
              <a:rPr lang="en-US" sz="2400" b="1" dirty="0">
                <a:solidFill>
                  <a:srgbClr val="FF0000"/>
                </a:solidFill>
              </a:rPr>
              <a:t>Windows Phone (based on Windows)</a:t>
            </a:r>
            <a:endParaRPr lang="en-US" dirty="0"/>
          </a:p>
        </p:txBody>
      </p:sp>
      <p:sp>
        <p:nvSpPr>
          <p:cNvPr id="4" name="Date Placeholder 3">
            <a:extLst>
              <a:ext uri="{FF2B5EF4-FFF2-40B4-BE49-F238E27FC236}">
                <a16:creationId xmlns:a16="http://schemas.microsoft.com/office/drawing/2014/main" id="{B9FB4853-9DFE-4716-99B8-30A0CB350B9D}"/>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3318EB44-36F5-4EB2-885C-885DCCEAF85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FFA71BF-681A-4B53-B08C-43A1EC4B1C29}"/>
              </a:ext>
            </a:extLst>
          </p:cNvPr>
          <p:cNvSpPr>
            <a:spLocks noGrp="1"/>
          </p:cNvSpPr>
          <p:nvPr>
            <p:ph type="sldNum" sz="quarter" idx="12"/>
          </p:nvPr>
        </p:nvSpPr>
        <p:spPr/>
        <p:txBody>
          <a:bodyPr/>
          <a:lstStyle/>
          <a:p>
            <a:fld id="{C1F84318-9856-4A67-8CE7-23A223DD6362}" type="slidenum">
              <a:rPr lang="en-US" smtClean="0"/>
              <a:t>32</a:t>
            </a:fld>
            <a:endParaRPr lang="en-US"/>
          </a:p>
        </p:txBody>
      </p:sp>
      <p:pic>
        <p:nvPicPr>
          <p:cNvPr id="7" name="Picture 2" descr="Facebook will pull its apps from Windows Phone on April 30th ...">
            <a:extLst>
              <a:ext uri="{FF2B5EF4-FFF2-40B4-BE49-F238E27FC236}">
                <a16:creationId xmlns:a16="http://schemas.microsoft.com/office/drawing/2014/main" id="{EC53E17C-2512-473C-B600-CD0A749C51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455" r="17235"/>
          <a:stretch/>
        </p:blipFill>
        <p:spPr bwMode="auto">
          <a:xfrm>
            <a:off x="5996785" y="3716616"/>
            <a:ext cx="1638199" cy="230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F6D8-2238-4F06-9363-0FEA198D1758}"/>
              </a:ext>
            </a:extLst>
          </p:cNvPr>
          <p:cNvSpPr>
            <a:spLocks noGrp="1"/>
          </p:cNvSpPr>
          <p:nvPr>
            <p:ph type="title"/>
          </p:nvPr>
        </p:nvSpPr>
        <p:spPr/>
        <p:txBody>
          <a:bodyPr/>
          <a:lstStyle/>
          <a:p>
            <a:r>
              <a:rPr lang="en-US" dirty="0" err="1"/>
              <a:t>Hệ</a:t>
            </a:r>
            <a:r>
              <a:rPr lang="en-US" dirty="0"/>
              <a:t> </a:t>
            </a:r>
            <a:r>
              <a:rPr lang="en-US" dirty="0" err="1"/>
              <a:t>điều</a:t>
            </a:r>
            <a:r>
              <a:rPr lang="en-US" dirty="0"/>
              <a:t> </a:t>
            </a:r>
            <a:r>
              <a:rPr lang="en-US" dirty="0" err="1"/>
              <a:t>hành</a:t>
            </a:r>
            <a:r>
              <a:rPr lang="en-US" dirty="0"/>
              <a:t> </a:t>
            </a:r>
            <a:r>
              <a:rPr lang="en-US" dirty="0" err="1"/>
              <a:t>chuyên</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FD184D13-35E1-4838-8EBE-8014C609A766}"/>
              </a:ext>
            </a:extLst>
          </p:cNvPr>
          <p:cNvSpPr>
            <a:spLocks noGrp="1"/>
          </p:cNvSpPr>
          <p:nvPr>
            <p:ph idx="1"/>
          </p:nvPr>
        </p:nvSpPr>
        <p:spPr/>
        <p:txBody>
          <a:bodyPr/>
          <a:lstStyle/>
          <a:p>
            <a:r>
              <a:rPr lang="en-US" sz="2800" b="1" dirty="0">
                <a:ln w="22225">
                  <a:solidFill>
                    <a:schemeClr val="accent2"/>
                  </a:solidFill>
                  <a:prstDash val="solid"/>
                </a:ln>
                <a:solidFill>
                  <a:srgbClr val="C00000"/>
                </a:solidFill>
              </a:rPr>
              <a:t>Android (based on Linux)</a:t>
            </a:r>
            <a:endParaRPr lang="en-US" dirty="0"/>
          </a:p>
        </p:txBody>
      </p:sp>
      <p:sp>
        <p:nvSpPr>
          <p:cNvPr id="4" name="Date Placeholder 3">
            <a:extLst>
              <a:ext uri="{FF2B5EF4-FFF2-40B4-BE49-F238E27FC236}">
                <a16:creationId xmlns:a16="http://schemas.microsoft.com/office/drawing/2014/main" id="{C96983C2-EA96-4F57-AC26-604F4BAE1BEF}"/>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2B1BDBE-4762-48E8-9E35-C46A14D997A3}"/>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2FBD742-4666-4FF4-84CE-C7DB3D5B7E47}"/>
              </a:ext>
            </a:extLst>
          </p:cNvPr>
          <p:cNvSpPr>
            <a:spLocks noGrp="1"/>
          </p:cNvSpPr>
          <p:nvPr>
            <p:ph type="sldNum" sz="quarter" idx="12"/>
          </p:nvPr>
        </p:nvSpPr>
        <p:spPr/>
        <p:txBody>
          <a:bodyPr/>
          <a:lstStyle/>
          <a:p>
            <a:fld id="{C1F84318-9856-4A67-8CE7-23A223DD6362}" type="slidenum">
              <a:rPr lang="en-US" smtClean="0"/>
              <a:t>33</a:t>
            </a:fld>
            <a:endParaRPr lang="en-US"/>
          </a:p>
        </p:txBody>
      </p:sp>
      <p:pic>
        <p:nvPicPr>
          <p:cNvPr id="7" name="Picture 2" descr="Cách cài Android 11 lên smartphone Pixel không làm mất dữ liệu">
            <a:extLst>
              <a:ext uri="{FF2B5EF4-FFF2-40B4-BE49-F238E27FC236}">
                <a16:creationId xmlns:a16="http://schemas.microsoft.com/office/drawing/2014/main" id="{98087A3D-028A-4215-AD54-CB56D906C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49" y="2995819"/>
            <a:ext cx="4670258" cy="2192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69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A905-21DE-49A2-8245-19843CD24D32}"/>
              </a:ext>
            </a:extLst>
          </p:cNvPr>
          <p:cNvSpPr>
            <a:spLocks noGrp="1"/>
          </p:cNvSpPr>
          <p:nvPr>
            <p:ph type="title"/>
          </p:nvPr>
        </p:nvSpPr>
        <p:spPr/>
        <p:txBody>
          <a:bodyPr/>
          <a:lstStyle/>
          <a:p>
            <a:r>
              <a:rPr lang="en-US" dirty="0" err="1"/>
              <a:t>Hệ</a:t>
            </a:r>
            <a:r>
              <a:rPr lang="en-US" dirty="0"/>
              <a:t> </a:t>
            </a:r>
            <a:r>
              <a:rPr lang="en-US" dirty="0" err="1"/>
              <a:t>điều</a:t>
            </a:r>
            <a:r>
              <a:rPr lang="en-US" dirty="0"/>
              <a:t> </a:t>
            </a:r>
            <a:r>
              <a:rPr lang="en-US" dirty="0" err="1"/>
              <a:t>hành</a:t>
            </a:r>
            <a:r>
              <a:rPr lang="en-US" dirty="0"/>
              <a:t> </a:t>
            </a:r>
            <a:r>
              <a:rPr lang="en-US" dirty="0" err="1"/>
              <a:t>chuyên</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0350E0F9-C1FD-48FD-9CD2-F52F1955D8C4}"/>
              </a:ext>
            </a:extLst>
          </p:cNvPr>
          <p:cNvSpPr>
            <a:spLocks noGrp="1"/>
          </p:cNvSpPr>
          <p:nvPr>
            <p:ph idx="1"/>
          </p:nvPr>
        </p:nvSpPr>
        <p:spPr/>
        <p:txBody>
          <a:bodyPr/>
          <a:lstStyle/>
          <a:p>
            <a:r>
              <a:rPr lang="en-US" sz="2800" b="1"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iOS (based on Mac OS X)</a:t>
            </a:r>
            <a:endParaRPr lang="en-US" dirty="0"/>
          </a:p>
        </p:txBody>
      </p:sp>
      <p:sp>
        <p:nvSpPr>
          <p:cNvPr id="4" name="Date Placeholder 3">
            <a:extLst>
              <a:ext uri="{FF2B5EF4-FFF2-40B4-BE49-F238E27FC236}">
                <a16:creationId xmlns:a16="http://schemas.microsoft.com/office/drawing/2014/main" id="{B7295299-7C25-456C-B59C-40E23F582BF5}"/>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4CE44B55-C184-4CCF-B1A3-263C18DA3B1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E0EB9ED6-B43C-408D-9619-758A2CCD6D0F}"/>
              </a:ext>
            </a:extLst>
          </p:cNvPr>
          <p:cNvSpPr>
            <a:spLocks noGrp="1"/>
          </p:cNvSpPr>
          <p:nvPr>
            <p:ph type="sldNum" sz="quarter" idx="12"/>
          </p:nvPr>
        </p:nvSpPr>
        <p:spPr/>
        <p:txBody>
          <a:bodyPr/>
          <a:lstStyle/>
          <a:p>
            <a:fld id="{C1F84318-9856-4A67-8CE7-23A223DD6362}" type="slidenum">
              <a:rPr lang="en-US" smtClean="0"/>
              <a:t>34</a:t>
            </a:fld>
            <a:endParaRPr lang="en-US"/>
          </a:p>
        </p:txBody>
      </p:sp>
      <p:pic>
        <p:nvPicPr>
          <p:cNvPr id="7" name="Picture 4" descr="Set up iCloud Drive - Apple Support">
            <a:extLst>
              <a:ext uri="{FF2B5EF4-FFF2-40B4-BE49-F238E27FC236}">
                <a16:creationId xmlns:a16="http://schemas.microsoft.com/office/drawing/2014/main" id="{0B0A50D6-8738-4E57-BDC2-44B7C6DE7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010" y="2695772"/>
            <a:ext cx="5823788" cy="306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197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B1C8-4658-4055-86BB-D06F39157ABB}"/>
              </a:ext>
            </a:extLst>
          </p:cNvPr>
          <p:cNvSpPr>
            <a:spLocks noGrp="1"/>
          </p:cNvSpPr>
          <p:nvPr>
            <p:ph type="title"/>
          </p:nvPr>
        </p:nvSpPr>
        <p:spPr/>
        <p:txBody>
          <a:bodyPr/>
          <a:lstStyle/>
          <a:p>
            <a:r>
              <a:rPr lang="en-US" dirty="0" err="1"/>
              <a:t>Hệ</a:t>
            </a:r>
            <a:r>
              <a:rPr lang="en-US" dirty="0"/>
              <a:t> </a:t>
            </a:r>
            <a:r>
              <a:rPr lang="en-US" dirty="0" err="1"/>
              <a:t>điều</a:t>
            </a:r>
            <a:r>
              <a:rPr lang="en-US" dirty="0"/>
              <a:t> </a:t>
            </a:r>
            <a:r>
              <a:rPr lang="en-US" dirty="0" err="1"/>
              <a:t>hành</a:t>
            </a:r>
            <a:r>
              <a:rPr lang="en-US" dirty="0"/>
              <a:t> </a:t>
            </a:r>
            <a:r>
              <a:rPr lang="en-US" dirty="0" err="1"/>
              <a:t>chuyên</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C43F5DFC-6C89-4850-894E-2E287A254D7A}"/>
              </a:ext>
            </a:extLst>
          </p:cNvPr>
          <p:cNvSpPr>
            <a:spLocks noGrp="1"/>
          </p:cNvSpPr>
          <p:nvPr>
            <p:ph idx="1"/>
          </p:nvPr>
        </p:nvSpPr>
        <p:spPr/>
        <p:txBody>
          <a:bodyPr/>
          <a:lstStyle/>
          <a:p>
            <a:r>
              <a:rPr lang="vi-VN" b="1" dirty="0"/>
              <a:t>Hệ điều hành nhúng </a:t>
            </a:r>
            <a:r>
              <a:rPr lang="vi-VN" dirty="0"/>
              <a:t>quản lý và kiểm soát các hoạt động trên loại thiết bị cụ thể</a:t>
            </a:r>
            <a:r>
              <a:rPr lang="en-US" dirty="0"/>
              <a:t>, </a:t>
            </a:r>
            <a:r>
              <a:rPr lang="vi-VN" dirty="0"/>
              <a:t>được thiết kế nhỏ gọn</a:t>
            </a:r>
            <a:r>
              <a:rPr lang="en-US" dirty="0"/>
              <a:t>, </a:t>
            </a:r>
            <a:r>
              <a:rPr lang="vi-VN" dirty="0"/>
              <a:t>chúng chỉ bao gồm các chức năng được yêu cầu bởi các thiết bị cụ thể</a:t>
            </a:r>
            <a:endParaRPr lang="en-US" dirty="0"/>
          </a:p>
          <a:p>
            <a:endParaRPr lang="en-US" dirty="0"/>
          </a:p>
        </p:txBody>
      </p:sp>
      <p:sp>
        <p:nvSpPr>
          <p:cNvPr id="4" name="Date Placeholder 3">
            <a:extLst>
              <a:ext uri="{FF2B5EF4-FFF2-40B4-BE49-F238E27FC236}">
                <a16:creationId xmlns:a16="http://schemas.microsoft.com/office/drawing/2014/main" id="{E371EA62-A541-4409-AAE8-04A6DB5F6CB8}"/>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000233F8-73C3-40EC-8383-301DCBF4A26E}"/>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08B7AB75-B5C6-4307-A339-E1519C8804AA}"/>
              </a:ext>
            </a:extLst>
          </p:cNvPr>
          <p:cNvSpPr>
            <a:spLocks noGrp="1"/>
          </p:cNvSpPr>
          <p:nvPr>
            <p:ph type="sldNum" sz="quarter" idx="12"/>
          </p:nvPr>
        </p:nvSpPr>
        <p:spPr/>
        <p:txBody>
          <a:bodyPr/>
          <a:lstStyle/>
          <a:p>
            <a:fld id="{C1F84318-9856-4A67-8CE7-23A223DD6362}" type="slidenum">
              <a:rPr lang="en-US" smtClean="0"/>
              <a:t>35</a:t>
            </a:fld>
            <a:endParaRPr lang="en-US"/>
          </a:p>
        </p:txBody>
      </p:sp>
      <p:pic>
        <p:nvPicPr>
          <p:cNvPr id="7" name="Picture 4" descr="Camera HD Ngoài Trời - Nắng mưa, bão gió Vô Tư: Camera YooSee là ...">
            <a:extLst>
              <a:ext uri="{FF2B5EF4-FFF2-40B4-BE49-F238E27FC236}">
                <a16:creationId xmlns:a16="http://schemas.microsoft.com/office/drawing/2014/main" id="{E45C35A9-B6D7-49E4-8631-1316F52448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 t="10363" r="-583" b="14354"/>
          <a:stretch/>
        </p:blipFill>
        <p:spPr bwMode="auto">
          <a:xfrm>
            <a:off x="4850302" y="3653976"/>
            <a:ext cx="5168565" cy="25799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06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6EE0-76B6-433D-A176-C4A58109505A}"/>
              </a:ext>
            </a:extLst>
          </p:cNvPr>
          <p:cNvSpPr>
            <a:spLocks noGrp="1"/>
          </p:cNvSpPr>
          <p:nvPr>
            <p:ph type="title"/>
          </p:nvPr>
        </p:nvSpPr>
        <p:spPr/>
        <p:txBody>
          <a:bodyPr/>
          <a:lstStyle/>
          <a:p>
            <a:r>
              <a:rPr lang="en-US" dirty="0"/>
              <a:t>Power On / Power Off </a:t>
            </a:r>
          </a:p>
        </p:txBody>
      </p:sp>
      <p:sp>
        <p:nvSpPr>
          <p:cNvPr id="3" name="Content Placeholder 2">
            <a:extLst>
              <a:ext uri="{FF2B5EF4-FFF2-40B4-BE49-F238E27FC236}">
                <a16:creationId xmlns:a16="http://schemas.microsoft.com/office/drawing/2014/main" id="{DE80ACD1-23DF-4CCA-B2C4-4644789AAE79}"/>
              </a:ext>
            </a:extLst>
          </p:cNvPr>
          <p:cNvSpPr>
            <a:spLocks noGrp="1"/>
          </p:cNvSpPr>
          <p:nvPr>
            <p:ph idx="1"/>
          </p:nvPr>
        </p:nvSpPr>
        <p:spPr/>
        <p:txBody>
          <a:bodyPr>
            <a:normAutofit/>
          </a:bodyPr>
          <a:lstStyle/>
          <a:p>
            <a:pPr>
              <a:lnSpc>
                <a:spcPct val="100000"/>
              </a:lnSpc>
            </a:pPr>
            <a:r>
              <a:rPr lang="en-US" b="1" dirty="0" err="1">
                <a:solidFill>
                  <a:srgbClr val="FF0000"/>
                </a:solidFill>
              </a:rPr>
              <a:t>Khởi</a:t>
            </a:r>
            <a:r>
              <a:rPr lang="en-US" b="1" dirty="0">
                <a:solidFill>
                  <a:srgbClr val="FF0000"/>
                </a:solidFill>
              </a:rPr>
              <a:t> </a:t>
            </a:r>
            <a:r>
              <a:rPr lang="en-US" b="1" dirty="0" err="1">
                <a:solidFill>
                  <a:srgbClr val="FF0000"/>
                </a:solidFill>
              </a:rPr>
              <a:t>động</a:t>
            </a:r>
            <a:r>
              <a:rPr lang="en-US" b="1" dirty="0">
                <a:solidFill>
                  <a:srgbClr val="FF0000"/>
                </a:solidFill>
              </a:rPr>
              <a:t> </a:t>
            </a:r>
            <a:r>
              <a:rPr lang="en-US" b="1" dirty="0" err="1">
                <a:solidFill>
                  <a:srgbClr val="FF0000"/>
                </a:solidFill>
              </a:rPr>
              <a:t>máy</a:t>
            </a:r>
            <a:r>
              <a:rPr lang="en-US" b="1" dirty="0">
                <a:solidFill>
                  <a:srgbClr val="FF0000"/>
                </a:solidFill>
              </a:rPr>
              <a:t> (Power On): </a:t>
            </a:r>
            <a:r>
              <a:rPr lang="en-US" dirty="0" err="1"/>
              <a:t>Nhấn</a:t>
            </a:r>
            <a:r>
              <a:rPr lang="en-US" dirty="0"/>
              <a:t> </a:t>
            </a:r>
            <a:r>
              <a:rPr lang="en-US" dirty="0" err="1"/>
              <a:t>nút</a:t>
            </a:r>
            <a:r>
              <a:rPr lang="en-US" dirty="0"/>
              <a:t> </a:t>
            </a:r>
            <a:r>
              <a:rPr lang="en-US" b="1" dirty="0">
                <a:solidFill>
                  <a:srgbClr val="FF0000"/>
                </a:solidFill>
              </a:rPr>
              <a:t>Power</a:t>
            </a:r>
            <a:r>
              <a:rPr lang="en-US" dirty="0"/>
              <a:t> </a:t>
            </a:r>
            <a:r>
              <a:rPr lang="en-US" dirty="0" err="1"/>
              <a:t>để</a:t>
            </a:r>
            <a:r>
              <a:rPr lang="en-US" dirty="0"/>
              <a:t> </a:t>
            </a:r>
            <a:r>
              <a:rPr lang="en-US" dirty="0" err="1"/>
              <a:t>khởi</a:t>
            </a:r>
            <a:r>
              <a:rPr lang="en-US" dirty="0"/>
              <a:t> </a:t>
            </a:r>
            <a:r>
              <a:rPr lang="en-US" dirty="0" err="1"/>
              <a:t>động</a:t>
            </a:r>
            <a:r>
              <a:rPr lang="en-US" dirty="0"/>
              <a:t> </a:t>
            </a:r>
            <a:r>
              <a:rPr lang="en-US" dirty="0" err="1"/>
              <a:t>máy</a:t>
            </a:r>
            <a:r>
              <a:rPr lang="en-US" dirty="0"/>
              <a:t>. </a:t>
            </a:r>
          </a:p>
          <a:p>
            <a:pPr>
              <a:lnSpc>
                <a:spcPct val="100000"/>
              </a:lnSpc>
            </a:pPr>
            <a:r>
              <a:rPr lang="en-US" dirty="0" err="1"/>
              <a:t>Các</a:t>
            </a:r>
            <a:r>
              <a:rPr lang="en-US" dirty="0"/>
              <a:t> </a:t>
            </a:r>
            <a:r>
              <a:rPr lang="en-US" dirty="0" err="1"/>
              <a:t>hoạt</a:t>
            </a:r>
            <a:r>
              <a:rPr lang="en-US" dirty="0"/>
              <a:t> </a:t>
            </a:r>
            <a:r>
              <a:rPr lang="en-US" dirty="0" err="1"/>
              <a:t>động</a:t>
            </a:r>
            <a:r>
              <a:rPr lang="en-US" dirty="0"/>
              <a:t> </a:t>
            </a:r>
            <a:r>
              <a:rPr lang="en-US" dirty="0" err="1"/>
              <a:t>diễn</a:t>
            </a:r>
            <a:r>
              <a:rPr lang="en-US" dirty="0"/>
              <a:t> ra </a:t>
            </a:r>
            <a:r>
              <a:rPr lang="en-US" dirty="0" err="1"/>
              <a:t>trong</a:t>
            </a:r>
            <a:r>
              <a:rPr lang="en-US" dirty="0"/>
              <a:t> </a:t>
            </a:r>
            <a:r>
              <a:rPr lang="en-US" dirty="0" err="1"/>
              <a:t>máy</a:t>
            </a:r>
            <a:r>
              <a:rPr lang="en-US" dirty="0"/>
              <a:t> </a:t>
            </a:r>
            <a:r>
              <a:rPr lang="en-US" dirty="0" err="1"/>
              <a:t>tính</a:t>
            </a:r>
            <a:r>
              <a:rPr lang="en-US" dirty="0"/>
              <a:t> </a:t>
            </a:r>
            <a:r>
              <a:rPr lang="en-US" dirty="0" err="1"/>
              <a:t>khi</a:t>
            </a:r>
            <a:r>
              <a:rPr lang="en-US" dirty="0"/>
              <a:t> </a:t>
            </a:r>
            <a:r>
              <a:rPr lang="en-US" dirty="0" err="1"/>
              <a:t>khởi</a:t>
            </a:r>
            <a:r>
              <a:rPr lang="en-US" dirty="0"/>
              <a:t> </a:t>
            </a:r>
            <a:r>
              <a:rPr lang="en-US" dirty="0" err="1"/>
              <a:t>động</a:t>
            </a:r>
            <a:endParaRPr lang="en-US" dirty="0"/>
          </a:p>
          <a:p>
            <a:pPr lvl="1">
              <a:lnSpc>
                <a:spcPct val="100000"/>
              </a:lnSpc>
            </a:pPr>
            <a:r>
              <a:rPr lang="en-US" dirty="0" err="1"/>
              <a:t>Bật</a:t>
            </a:r>
            <a:r>
              <a:rPr lang="en-US" dirty="0"/>
              <a:t> </a:t>
            </a:r>
            <a:r>
              <a:rPr lang="en-US" dirty="0" err="1"/>
              <a:t>các</a:t>
            </a:r>
            <a:r>
              <a:rPr lang="en-US" dirty="0"/>
              <a:t> </a:t>
            </a:r>
            <a:r>
              <a:rPr lang="en-US" b="1" dirty="0" err="1"/>
              <a:t>thiết</a:t>
            </a:r>
            <a:r>
              <a:rPr lang="en-US" b="1" dirty="0"/>
              <a:t> </a:t>
            </a:r>
            <a:r>
              <a:rPr lang="en-US" b="1" dirty="0" err="1"/>
              <a:t>bị</a:t>
            </a:r>
            <a:r>
              <a:rPr lang="en-US" b="1" dirty="0"/>
              <a:t> </a:t>
            </a:r>
            <a:r>
              <a:rPr lang="en-US" dirty="0"/>
              <a:t>đ</a:t>
            </a:r>
            <a:r>
              <a:rPr lang="vi-VN" dirty="0"/>
              <a:t>ư</a:t>
            </a:r>
            <a:r>
              <a:rPr lang="en-US" dirty="0" err="1"/>
              <a:t>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endParaRPr lang="en-US" dirty="0"/>
          </a:p>
          <a:p>
            <a:pPr lvl="1">
              <a:lnSpc>
                <a:spcPct val="100000"/>
              </a:lnSpc>
            </a:pPr>
            <a:r>
              <a:rPr lang="en-US" b="1" dirty="0" err="1"/>
              <a:t>Tải</a:t>
            </a:r>
            <a:r>
              <a:rPr lang="en-US" b="1" dirty="0"/>
              <a:t> </a:t>
            </a:r>
            <a:r>
              <a:rPr lang="en-US" b="1" dirty="0" err="1"/>
              <a:t>các</a:t>
            </a:r>
            <a:r>
              <a:rPr lang="en-US" b="1" dirty="0"/>
              <a:t> </a:t>
            </a:r>
            <a:r>
              <a:rPr lang="en-US" b="1" dirty="0" err="1"/>
              <a:t>tập</a:t>
            </a:r>
            <a:r>
              <a:rPr lang="en-US" b="1" dirty="0"/>
              <a:t> tin </a:t>
            </a:r>
            <a:r>
              <a:rPr lang="en-US" b="1" dirty="0" err="1"/>
              <a:t>của</a:t>
            </a:r>
            <a:r>
              <a:rPr lang="en-US" b="1" dirty="0"/>
              <a:t> </a:t>
            </a:r>
            <a:r>
              <a:rPr lang="en-US" b="1" dirty="0" err="1"/>
              <a:t>hệ</a:t>
            </a:r>
            <a:r>
              <a:rPr lang="en-US" b="1" dirty="0"/>
              <a:t> </a:t>
            </a:r>
            <a:r>
              <a:rPr lang="en-US" b="1" dirty="0" err="1"/>
              <a:t>điều</a:t>
            </a:r>
            <a:r>
              <a:rPr lang="en-US" b="1" dirty="0"/>
              <a:t> </a:t>
            </a:r>
            <a:r>
              <a:rPr lang="en-US" b="1" dirty="0" err="1"/>
              <a:t>hành</a:t>
            </a:r>
            <a:r>
              <a:rPr lang="en-US" b="1" dirty="0"/>
              <a:t> </a:t>
            </a:r>
            <a:r>
              <a:rPr lang="en-US" dirty="0" err="1"/>
              <a:t>vào</a:t>
            </a:r>
            <a:r>
              <a:rPr lang="en-US" dirty="0"/>
              <a:t> </a:t>
            </a:r>
            <a:r>
              <a:rPr lang="en-US" b="1" dirty="0" err="1">
                <a:solidFill>
                  <a:srgbClr val="FF0000"/>
                </a:solidFill>
              </a:rPr>
              <a:t>bộ</a:t>
            </a:r>
            <a:r>
              <a:rPr lang="en-US" b="1" dirty="0">
                <a:solidFill>
                  <a:srgbClr val="FF0000"/>
                </a:solidFill>
              </a:rPr>
              <a:t> </a:t>
            </a:r>
            <a:r>
              <a:rPr lang="en-US" b="1" dirty="0" err="1">
                <a:solidFill>
                  <a:srgbClr val="FF0000"/>
                </a:solidFill>
              </a:rPr>
              <a:t>nhớ</a:t>
            </a:r>
            <a:r>
              <a:rPr lang="en-US" b="1" dirty="0">
                <a:solidFill>
                  <a:srgbClr val="FF0000"/>
                </a:solidFill>
              </a:rPr>
              <a:t>?</a:t>
            </a:r>
          </a:p>
          <a:p>
            <a:pPr lvl="1">
              <a:lnSpc>
                <a:spcPct val="100000"/>
              </a:lnSpc>
            </a:pPr>
            <a:r>
              <a:rPr lang="en-US" b="1" dirty="0" err="1"/>
              <a:t>Màn</a:t>
            </a:r>
            <a:r>
              <a:rPr lang="en-US" b="1" dirty="0"/>
              <a:t> </a:t>
            </a:r>
            <a:r>
              <a:rPr lang="en-US" b="1" dirty="0" err="1"/>
              <a:t>hình</a:t>
            </a:r>
            <a:r>
              <a:rPr lang="en-US" b="1" dirty="0"/>
              <a:t> </a:t>
            </a:r>
            <a:r>
              <a:rPr lang="en-US" b="1" dirty="0" err="1"/>
              <a:t>nền</a:t>
            </a:r>
            <a:r>
              <a:rPr lang="en-US" b="1" dirty="0"/>
              <a:t> </a:t>
            </a:r>
            <a:r>
              <a:rPr lang="en-US" b="1" dirty="0" err="1"/>
              <a:t>của</a:t>
            </a:r>
            <a:r>
              <a:rPr lang="en-US" b="1" dirty="0"/>
              <a:t> Windows </a:t>
            </a:r>
            <a:r>
              <a:rPr lang="en-US" dirty="0"/>
              <a:t>đ</a:t>
            </a:r>
            <a:r>
              <a:rPr lang="vi-VN" dirty="0"/>
              <a:t>ư</a:t>
            </a:r>
            <a:r>
              <a:rPr lang="en-US" dirty="0" err="1"/>
              <a:t>ợc</a:t>
            </a:r>
            <a:r>
              <a:rPr lang="en-US" dirty="0"/>
              <a:t> </a:t>
            </a:r>
            <a:r>
              <a:rPr lang="en-US" dirty="0" err="1"/>
              <a:t>hiển</a:t>
            </a:r>
            <a:r>
              <a:rPr lang="en-US" dirty="0"/>
              <a:t> </a:t>
            </a:r>
            <a:r>
              <a:rPr lang="en-US" dirty="0" err="1"/>
              <a:t>thị</a:t>
            </a:r>
            <a:r>
              <a:rPr lang="en-US" dirty="0"/>
              <a:t> </a:t>
            </a:r>
            <a:r>
              <a:rPr lang="en-US" dirty="0" err="1"/>
              <a:t>trên</a:t>
            </a:r>
            <a:r>
              <a:rPr lang="en-US" dirty="0"/>
              <a:t> </a:t>
            </a:r>
            <a:r>
              <a:rPr lang="en-US" b="1" dirty="0"/>
              <a:t>Desktop</a:t>
            </a:r>
          </a:p>
          <a:p>
            <a:pPr lvl="1">
              <a:lnSpc>
                <a:spcPct val="100000"/>
              </a:lnSpc>
            </a:pPr>
            <a:r>
              <a:rPr lang="en-US" dirty="0" err="1"/>
              <a:t>Nếu</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nhiều</a:t>
            </a:r>
            <a:r>
              <a:rPr lang="en-US" dirty="0"/>
              <a:t> ng</a:t>
            </a:r>
            <a:r>
              <a:rPr lang="vi-VN" dirty="0"/>
              <a:t>ư</a:t>
            </a:r>
            <a:r>
              <a:rPr lang="en-US" dirty="0" err="1"/>
              <a:t>ời</a:t>
            </a:r>
            <a:r>
              <a:rPr lang="en-US" dirty="0"/>
              <a:t> </a:t>
            </a:r>
            <a:r>
              <a:rPr lang="en-US" dirty="0" err="1"/>
              <a:t>dùng</a:t>
            </a:r>
            <a:r>
              <a:rPr lang="en-US" dirty="0"/>
              <a:t> </a:t>
            </a:r>
            <a:r>
              <a:rPr lang="en-US" dirty="0" err="1"/>
              <a:t>thì</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hiển</a:t>
            </a:r>
            <a:r>
              <a:rPr lang="en-US" dirty="0"/>
              <a:t> </a:t>
            </a:r>
            <a:r>
              <a:rPr lang="en-US" dirty="0" err="1"/>
              <a:t>thị</a:t>
            </a:r>
            <a:r>
              <a:rPr lang="en-US" dirty="0"/>
              <a:t> </a:t>
            </a:r>
            <a:r>
              <a:rPr lang="en-US" b="1" dirty="0" err="1"/>
              <a:t>màn</a:t>
            </a:r>
            <a:r>
              <a:rPr lang="en-US" b="1" dirty="0"/>
              <a:t> </a:t>
            </a:r>
            <a:r>
              <a:rPr lang="en-US" b="1" dirty="0" err="1"/>
              <a:t>hình</a:t>
            </a:r>
            <a:r>
              <a:rPr lang="en-US" b="1" dirty="0"/>
              <a:t> </a:t>
            </a:r>
            <a:r>
              <a:rPr lang="en-US" b="1" dirty="0" err="1"/>
              <a:t>đăng</a:t>
            </a:r>
            <a:r>
              <a:rPr lang="en-US" b="1" dirty="0"/>
              <a:t> </a:t>
            </a:r>
            <a:r>
              <a:rPr lang="en-US" b="1" dirty="0" err="1"/>
              <a:t>nhập</a:t>
            </a:r>
            <a:r>
              <a:rPr lang="en-US" dirty="0"/>
              <a:t>.</a:t>
            </a:r>
          </a:p>
          <a:p>
            <a:endParaRPr lang="en-US" dirty="0"/>
          </a:p>
        </p:txBody>
      </p:sp>
      <p:sp>
        <p:nvSpPr>
          <p:cNvPr id="4" name="Date Placeholder 3">
            <a:extLst>
              <a:ext uri="{FF2B5EF4-FFF2-40B4-BE49-F238E27FC236}">
                <a16:creationId xmlns:a16="http://schemas.microsoft.com/office/drawing/2014/main" id="{E8B531CD-7A2F-4B2A-92F4-786BFCDB0767}"/>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ECA0ADD0-8824-4AB0-B04F-EFA71D6497BB}"/>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DFBCED9-2494-4CA7-A60B-E27431044C28}"/>
              </a:ext>
            </a:extLst>
          </p:cNvPr>
          <p:cNvSpPr>
            <a:spLocks noGrp="1"/>
          </p:cNvSpPr>
          <p:nvPr>
            <p:ph type="sldNum" sz="quarter" idx="12"/>
          </p:nvPr>
        </p:nvSpPr>
        <p:spPr/>
        <p:txBody>
          <a:bodyPr/>
          <a:lstStyle/>
          <a:p>
            <a:fld id="{C1F84318-9856-4A67-8CE7-23A223DD6362}" type="slidenum">
              <a:rPr lang="en-US" smtClean="0"/>
              <a:t>36</a:t>
            </a:fld>
            <a:endParaRPr lang="en-US"/>
          </a:p>
        </p:txBody>
      </p:sp>
    </p:spTree>
    <p:extLst>
      <p:ext uri="{BB962C8B-B14F-4D97-AF65-F5344CB8AC3E}">
        <p14:creationId xmlns:p14="http://schemas.microsoft.com/office/powerpoint/2010/main" val="2266665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E55C-5D85-4281-B260-08A062EF7D29}"/>
              </a:ext>
            </a:extLst>
          </p:cNvPr>
          <p:cNvSpPr>
            <a:spLocks noGrp="1"/>
          </p:cNvSpPr>
          <p:nvPr>
            <p:ph type="title"/>
          </p:nvPr>
        </p:nvSpPr>
        <p:spPr/>
        <p:txBody>
          <a:bodyPr/>
          <a:lstStyle/>
          <a:p>
            <a:r>
              <a:rPr lang="en-US" dirty="0"/>
              <a:t>Power On / Power Off </a:t>
            </a:r>
          </a:p>
        </p:txBody>
      </p:sp>
      <p:sp>
        <p:nvSpPr>
          <p:cNvPr id="3" name="Content Placeholder 2">
            <a:extLst>
              <a:ext uri="{FF2B5EF4-FFF2-40B4-BE49-F238E27FC236}">
                <a16:creationId xmlns:a16="http://schemas.microsoft.com/office/drawing/2014/main" id="{811A332B-B475-4835-AAD4-046940120D15}"/>
              </a:ext>
            </a:extLst>
          </p:cNvPr>
          <p:cNvSpPr>
            <a:spLocks noGrp="1"/>
          </p:cNvSpPr>
          <p:nvPr>
            <p:ph idx="1"/>
          </p:nvPr>
        </p:nvSpPr>
        <p:spPr/>
        <p:txBody>
          <a:bodyPr/>
          <a:lstStyle/>
          <a:p>
            <a:pPr algn="just">
              <a:lnSpc>
                <a:spcPct val="100000"/>
              </a:lnSpc>
            </a:pPr>
            <a:r>
              <a:rPr lang="en-US" b="1" dirty="0" err="1">
                <a:solidFill>
                  <a:srgbClr val="FF0000"/>
                </a:solidFill>
              </a:rPr>
              <a:t>Tắt</a:t>
            </a:r>
            <a:r>
              <a:rPr lang="en-US" b="1" dirty="0">
                <a:solidFill>
                  <a:srgbClr val="FF0000"/>
                </a:solidFill>
              </a:rPr>
              <a:t> </a:t>
            </a:r>
            <a:r>
              <a:rPr lang="en-US" b="1" dirty="0" err="1">
                <a:solidFill>
                  <a:srgbClr val="FF0000"/>
                </a:solidFill>
              </a:rPr>
              <a:t>máy</a:t>
            </a:r>
            <a:r>
              <a:rPr lang="en-US" b="1" dirty="0">
                <a:solidFill>
                  <a:srgbClr val="FF0000"/>
                </a:solidFill>
              </a:rPr>
              <a:t> (Power Off): </a:t>
            </a:r>
            <a:r>
              <a:rPr lang="en-US" dirty="0"/>
              <a:t>t</a:t>
            </a:r>
            <a:r>
              <a:rPr lang="vi-VN" dirty="0"/>
              <a:t>ắt </a:t>
            </a:r>
            <a:r>
              <a:rPr lang="en-US" dirty="0" err="1"/>
              <a:t>máy</a:t>
            </a:r>
            <a:r>
              <a:rPr lang="vi-VN" dirty="0"/>
              <a:t> </a:t>
            </a:r>
            <a:r>
              <a:rPr lang="en-US" b="1" dirty="0" err="1"/>
              <a:t>đúng</a:t>
            </a:r>
            <a:r>
              <a:rPr lang="en-US" dirty="0"/>
              <a:t> </a:t>
            </a:r>
            <a:r>
              <a:rPr lang="en-US" b="1" dirty="0" err="1"/>
              <a:t>quy</a:t>
            </a:r>
            <a:r>
              <a:rPr lang="en-US" b="1" dirty="0"/>
              <a:t> </a:t>
            </a:r>
            <a:r>
              <a:rPr lang="en-US" b="1" dirty="0" err="1"/>
              <a:t>trình</a:t>
            </a:r>
            <a:r>
              <a:rPr lang="en-US" b="1" dirty="0"/>
              <a:t> </a:t>
            </a:r>
            <a:r>
              <a:rPr lang="vi-VN" dirty="0"/>
              <a:t>để đảm bảo </a:t>
            </a:r>
            <a:r>
              <a:rPr lang="vi-VN" b="1" dirty="0"/>
              <a:t>không có thông tin nào bị mất hoặc bị hỏng</a:t>
            </a:r>
            <a:r>
              <a:rPr lang="en-US" b="1" dirty="0"/>
              <a:t>.</a:t>
            </a:r>
          </a:p>
          <a:p>
            <a:pPr algn="just">
              <a:lnSpc>
                <a:spcPct val="100000"/>
              </a:lnSpc>
            </a:pPr>
            <a:r>
              <a:rPr lang="en-US" b="1" dirty="0" err="1"/>
              <a:t>Quy</a:t>
            </a:r>
            <a:r>
              <a:rPr lang="en-US" b="1" dirty="0"/>
              <a:t> </a:t>
            </a:r>
            <a:r>
              <a:rPr lang="en-US" b="1" dirty="0" err="1"/>
              <a:t>trình</a:t>
            </a:r>
            <a:r>
              <a:rPr lang="en-US" b="1" dirty="0"/>
              <a:t> </a:t>
            </a:r>
            <a:r>
              <a:rPr lang="en-US" b="1" dirty="0" err="1"/>
              <a:t>tắt</a:t>
            </a:r>
            <a:r>
              <a:rPr lang="en-US" b="1" dirty="0"/>
              <a:t> </a:t>
            </a:r>
            <a:r>
              <a:rPr lang="en-US" b="1" dirty="0" err="1"/>
              <a:t>máy</a:t>
            </a:r>
            <a:r>
              <a:rPr lang="en-US" b="1" dirty="0"/>
              <a:t>:</a:t>
            </a:r>
          </a:p>
          <a:p>
            <a:pPr lvl="1" algn="just">
              <a:lnSpc>
                <a:spcPct val="100000"/>
              </a:lnSpc>
            </a:pPr>
            <a:r>
              <a:rPr lang="en-US" dirty="0"/>
              <a:t>Click </a:t>
            </a:r>
            <a:r>
              <a:rPr lang="en-US" dirty="0" err="1"/>
              <a:t>nút</a:t>
            </a:r>
            <a:r>
              <a:rPr lang="en-US" dirty="0"/>
              <a:t> </a:t>
            </a:r>
            <a:r>
              <a:rPr lang="en-US" b="1" dirty="0"/>
              <a:t>Start</a:t>
            </a:r>
            <a:r>
              <a:rPr lang="en-US" dirty="0"/>
              <a:t>, </a:t>
            </a:r>
            <a:r>
              <a:rPr lang="en-US" dirty="0" err="1"/>
              <a:t>chọn</a:t>
            </a:r>
            <a:r>
              <a:rPr lang="en-US" dirty="0"/>
              <a:t> </a:t>
            </a:r>
            <a:r>
              <a:rPr lang="en-US" b="1" dirty="0"/>
              <a:t>Shut Down </a:t>
            </a:r>
          </a:p>
          <a:p>
            <a:pPr lvl="1" algn="just">
              <a:lnSpc>
                <a:spcPct val="100000"/>
              </a:lnSpc>
            </a:pPr>
            <a:r>
              <a:rPr lang="en-US" dirty="0"/>
              <a:t>Khi </a:t>
            </a:r>
            <a:r>
              <a:rPr lang="en-US" dirty="0" err="1"/>
              <a:t>chọn</a:t>
            </a:r>
            <a:r>
              <a:rPr lang="en-US" dirty="0"/>
              <a:t> </a:t>
            </a:r>
            <a:r>
              <a:rPr lang="en-US" b="1" dirty="0"/>
              <a:t>Shut Down: </a:t>
            </a:r>
            <a:r>
              <a:rPr lang="en-US" b="1" dirty="0" err="1"/>
              <a:t>máy</a:t>
            </a:r>
            <a:r>
              <a:rPr lang="en-US" b="1" dirty="0"/>
              <a:t> </a:t>
            </a:r>
            <a:r>
              <a:rPr lang="en-US" b="1" dirty="0" err="1"/>
              <a:t>tính</a:t>
            </a:r>
            <a:r>
              <a:rPr lang="en-US" dirty="0"/>
              <a:t> </a:t>
            </a:r>
            <a:r>
              <a:rPr lang="vi-VN" b="1" i="1" dirty="0"/>
              <a:t>đóng tất cả các </a:t>
            </a:r>
            <a:r>
              <a:rPr lang="en-US" b="1" i="1" dirty="0" err="1"/>
              <a:t>tập</a:t>
            </a:r>
            <a:r>
              <a:rPr lang="en-US" b="1" i="1" dirty="0"/>
              <a:t> tin</a:t>
            </a:r>
            <a:r>
              <a:rPr lang="vi-VN" b="1" i="1" dirty="0"/>
              <a:t> </a:t>
            </a:r>
            <a:r>
              <a:rPr lang="vi-VN" dirty="0"/>
              <a:t>và </a:t>
            </a:r>
            <a:r>
              <a:rPr lang="vi-VN" b="1" i="1" dirty="0"/>
              <a:t>chương trình</a:t>
            </a:r>
            <a:r>
              <a:rPr lang="vi-VN" dirty="0"/>
              <a:t>, </a:t>
            </a:r>
            <a:r>
              <a:rPr lang="vi-VN" b="1" i="1" dirty="0"/>
              <a:t>đóng hệ điều hành </a:t>
            </a:r>
            <a:r>
              <a:rPr lang="vi-VN" dirty="0"/>
              <a:t>và </a:t>
            </a:r>
            <a:r>
              <a:rPr lang="vi-VN" b="1" i="1" dirty="0"/>
              <a:t>tắt nguồn</a:t>
            </a:r>
            <a:r>
              <a:rPr lang="vi-VN" dirty="0"/>
              <a:t>.</a:t>
            </a:r>
            <a:endParaRPr lang="en-US" dirty="0"/>
          </a:p>
          <a:p>
            <a:endParaRPr lang="en-US" dirty="0"/>
          </a:p>
        </p:txBody>
      </p:sp>
      <p:sp>
        <p:nvSpPr>
          <p:cNvPr id="4" name="Date Placeholder 3">
            <a:extLst>
              <a:ext uri="{FF2B5EF4-FFF2-40B4-BE49-F238E27FC236}">
                <a16:creationId xmlns:a16="http://schemas.microsoft.com/office/drawing/2014/main" id="{672D84BB-766E-4020-B6E0-7EEA8F897FD3}"/>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A258C5A1-3977-4D71-BEE6-CF400372E918}"/>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74C09D5-BADB-480E-B015-29A4DD2C7CFE}"/>
              </a:ext>
            </a:extLst>
          </p:cNvPr>
          <p:cNvSpPr>
            <a:spLocks noGrp="1"/>
          </p:cNvSpPr>
          <p:nvPr>
            <p:ph type="sldNum" sz="quarter" idx="12"/>
          </p:nvPr>
        </p:nvSpPr>
        <p:spPr/>
        <p:txBody>
          <a:bodyPr/>
          <a:lstStyle/>
          <a:p>
            <a:fld id="{C1F84318-9856-4A67-8CE7-23A223DD6362}" type="slidenum">
              <a:rPr lang="en-US" smtClean="0"/>
              <a:t>37</a:t>
            </a:fld>
            <a:endParaRPr lang="en-US"/>
          </a:p>
        </p:txBody>
      </p:sp>
    </p:spTree>
    <p:extLst>
      <p:ext uri="{BB962C8B-B14F-4D97-AF65-F5344CB8AC3E}">
        <p14:creationId xmlns:p14="http://schemas.microsoft.com/office/powerpoint/2010/main" val="2376086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B786-A178-453D-8C2A-E337172ABB60}"/>
              </a:ext>
            </a:extLst>
          </p:cNvPr>
          <p:cNvSpPr>
            <a:spLocks noGrp="1"/>
          </p:cNvSpPr>
          <p:nvPr>
            <p:ph type="title"/>
          </p:nvPr>
        </p:nvSpPr>
        <p:spPr/>
        <p:txBody>
          <a:bodyPr/>
          <a:lstStyle/>
          <a:p>
            <a:r>
              <a:rPr lang="en-US" dirty="0"/>
              <a:t>Power On / Power Off </a:t>
            </a:r>
          </a:p>
        </p:txBody>
      </p:sp>
      <p:sp>
        <p:nvSpPr>
          <p:cNvPr id="3" name="Content Placeholder 2">
            <a:extLst>
              <a:ext uri="{FF2B5EF4-FFF2-40B4-BE49-F238E27FC236}">
                <a16:creationId xmlns:a16="http://schemas.microsoft.com/office/drawing/2014/main" id="{317B4FB1-DED9-40F1-AEE0-4E64625D12CE}"/>
              </a:ext>
            </a:extLst>
          </p:cNvPr>
          <p:cNvSpPr>
            <a:spLocks noGrp="1"/>
          </p:cNvSpPr>
          <p:nvPr>
            <p:ph idx="1"/>
          </p:nvPr>
        </p:nvSpPr>
        <p:spPr/>
        <p:txBody>
          <a:bodyPr/>
          <a:lstStyle/>
          <a:p>
            <a:pPr algn="just">
              <a:lnSpc>
                <a:spcPct val="100000"/>
              </a:lnSpc>
            </a:pPr>
            <a:r>
              <a:rPr lang="en-US" b="1" dirty="0">
                <a:solidFill>
                  <a:srgbClr val="FF0000"/>
                </a:solidFill>
              </a:rPr>
              <a:t>Restart</a:t>
            </a:r>
            <a:r>
              <a:rPr lang="en-US" dirty="0"/>
              <a:t>: </a:t>
            </a:r>
          </a:p>
          <a:p>
            <a:pPr lvl="1" algn="just">
              <a:lnSpc>
                <a:spcPct val="100000"/>
              </a:lnSpc>
            </a:pPr>
            <a:r>
              <a:rPr lang="en-US" sz="2500" dirty="0"/>
              <a:t>Khi </a:t>
            </a:r>
            <a:r>
              <a:rPr lang="en-US" sz="2500" dirty="0" err="1"/>
              <a:t>máy</a:t>
            </a:r>
            <a:r>
              <a:rPr lang="en-US" sz="2500" dirty="0"/>
              <a:t> </a:t>
            </a:r>
            <a:r>
              <a:rPr lang="en-US" sz="2500" dirty="0" err="1"/>
              <a:t>tính</a:t>
            </a:r>
            <a:r>
              <a:rPr lang="en-US" sz="2500" dirty="0"/>
              <a:t> </a:t>
            </a:r>
            <a:r>
              <a:rPr lang="en-US" sz="2500" b="1" dirty="0" err="1"/>
              <a:t>bị</a:t>
            </a:r>
            <a:r>
              <a:rPr lang="en-US" sz="2500" b="1" dirty="0"/>
              <a:t> </a:t>
            </a:r>
            <a:r>
              <a:rPr lang="en-US" sz="2500" b="1" dirty="0" err="1"/>
              <a:t>treo</a:t>
            </a:r>
            <a:r>
              <a:rPr lang="en-US" sz="2500" dirty="0"/>
              <a:t>, </a:t>
            </a:r>
            <a:r>
              <a:rPr lang="en-US" sz="2500" dirty="0" err="1"/>
              <a:t>hoặc</a:t>
            </a:r>
            <a:r>
              <a:rPr lang="en-US" sz="2500" dirty="0"/>
              <a:t> </a:t>
            </a:r>
            <a:r>
              <a:rPr lang="en-US" sz="2500" dirty="0" err="1"/>
              <a:t>chạy</a:t>
            </a:r>
            <a:r>
              <a:rPr lang="en-US" sz="2500" dirty="0"/>
              <a:t> </a:t>
            </a:r>
            <a:r>
              <a:rPr lang="en-US" sz="2500" b="1" dirty="0" err="1"/>
              <a:t>bất</a:t>
            </a:r>
            <a:r>
              <a:rPr lang="en-US" sz="2500" b="1" dirty="0"/>
              <a:t> </a:t>
            </a:r>
            <a:r>
              <a:rPr lang="en-US" sz="2500" b="1" dirty="0" err="1"/>
              <a:t>th</a:t>
            </a:r>
            <a:r>
              <a:rPr lang="vi-VN" sz="2500" b="1" dirty="0"/>
              <a:t>ư</a:t>
            </a:r>
            <a:r>
              <a:rPr lang="en-US" sz="2500" b="1" dirty="0" err="1"/>
              <a:t>ờng</a:t>
            </a:r>
            <a:r>
              <a:rPr lang="en-US" sz="2500" dirty="0"/>
              <a:t>, </a:t>
            </a:r>
            <a:r>
              <a:rPr lang="vi-VN" sz="2500" dirty="0"/>
              <a:t>việc khởi động lại sẽ </a:t>
            </a:r>
            <a:r>
              <a:rPr lang="en-US" sz="2500" dirty="0" err="1"/>
              <a:t>giúp</a:t>
            </a:r>
            <a:r>
              <a:rPr lang="vi-VN" sz="2500" dirty="0"/>
              <a:t> </a:t>
            </a:r>
            <a:r>
              <a:rPr lang="en-US" sz="2500" dirty="0" err="1"/>
              <a:t>máy</a:t>
            </a:r>
            <a:r>
              <a:rPr lang="vi-VN" sz="2500" dirty="0"/>
              <a:t> chạy lại đúng cách. </a:t>
            </a:r>
            <a:endParaRPr lang="en-US" sz="2500" dirty="0"/>
          </a:p>
          <a:p>
            <a:pPr lvl="1" algn="just">
              <a:lnSpc>
                <a:spcPct val="100000"/>
              </a:lnSpc>
            </a:pPr>
            <a:r>
              <a:rPr lang="en-US" sz="2500" b="1" dirty="0"/>
              <a:t>Restart</a:t>
            </a:r>
            <a:r>
              <a:rPr lang="en-US" sz="2500" dirty="0"/>
              <a:t> </a:t>
            </a:r>
            <a:r>
              <a:rPr lang="vi-VN" sz="2500" dirty="0"/>
              <a:t>sẽ xóa bộ nhớ và tải lại hệ điều hành, nhưng </a:t>
            </a:r>
            <a:r>
              <a:rPr lang="en-US" sz="2500" dirty="0" err="1"/>
              <a:t>máy</a:t>
            </a:r>
            <a:r>
              <a:rPr lang="en-US" sz="2500" dirty="0"/>
              <a:t> </a:t>
            </a:r>
            <a:r>
              <a:rPr lang="en-US" sz="2500" dirty="0" err="1"/>
              <a:t>tính</a:t>
            </a:r>
            <a:r>
              <a:rPr lang="en-US" sz="2500" dirty="0"/>
              <a:t> </a:t>
            </a:r>
            <a:r>
              <a:rPr lang="vi-VN" sz="2500" dirty="0"/>
              <a:t>không thực hiện lại các kiểm tra khởi động</a:t>
            </a:r>
            <a:r>
              <a:rPr lang="en-US" sz="2500" dirty="0"/>
              <a:t>.</a:t>
            </a:r>
          </a:p>
          <a:p>
            <a:pPr lvl="1" algn="just">
              <a:lnSpc>
                <a:spcPct val="100000"/>
              </a:lnSpc>
            </a:pPr>
            <a:r>
              <a:rPr lang="en-US" sz="2500" dirty="0" err="1"/>
              <a:t>Ctr_Alt_Del</a:t>
            </a:r>
            <a:endParaRPr lang="en-US" sz="2500" dirty="0"/>
          </a:p>
          <a:p>
            <a:endParaRPr lang="en-US" dirty="0"/>
          </a:p>
        </p:txBody>
      </p:sp>
      <p:sp>
        <p:nvSpPr>
          <p:cNvPr id="4" name="Date Placeholder 3">
            <a:extLst>
              <a:ext uri="{FF2B5EF4-FFF2-40B4-BE49-F238E27FC236}">
                <a16:creationId xmlns:a16="http://schemas.microsoft.com/office/drawing/2014/main" id="{02175765-4C09-4688-A179-D707EBC037A9}"/>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E113324C-053A-4853-B82E-1E50F4D3675C}"/>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354BC0DD-4157-4379-BB10-1FDFF62B857A}"/>
              </a:ext>
            </a:extLst>
          </p:cNvPr>
          <p:cNvSpPr>
            <a:spLocks noGrp="1"/>
          </p:cNvSpPr>
          <p:nvPr>
            <p:ph type="sldNum" sz="quarter" idx="12"/>
          </p:nvPr>
        </p:nvSpPr>
        <p:spPr/>
        <p:txBody>
          <a:bodyPr/>
          <a:lstStyle/>
          <a:p>
            <a:fld id="{C1F84318-9856-4A67-8CE7-23A223DD6362}" type="slidenum">
              <a:rPr lang="en-US" smtClean="0"/>
              <a:t>38</a:t>
            </a:fld>
            <a:endParaRPr lang="en-US"/>
          </a:p>
        </p:txBody>
      </p:sp>
    </p:spTree>
    <p:extLst>
      <p:ext uri="{BB962C8B-B14F-4D97-AF65-F5344CB8AC3E}">
        <p14:creationId xmlns:p14="http://schemas.microsoft.com/office/powerpoint/2010/main" val="2902852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5FFC-9B96-41EE-B081-0CBFC93817E1}"/>
              </a:ext>
            </a:extLst>
          </p:cNvPr>
          <p:cNvSpPr>
            <a:spLocks noGrp="1"/>
          </p:cNvSpPr>
          <p:nvPr>
            <p:ph type="title"/>
          </p:nvPr>
        </p:nvSpPr>
        <p:spPr/>
        <p:txBody>
          <a:bodyPr/>
          <a:lstStyle/>
          <a:p>
            <a:r>
              <a:rPr lang="en-US" dirty="0"/>
              <a:t>Power On / Power Off </a:t>
            </a:r>
          </a:p>
        </p:txBody>
      </p:sp>
      <p:sp>
        <p:nvSpPr>
          <p:cNvPr id="3" name="Content Placeholder 2">
            <a:extLst>
              <a:ext uri="{FF2B5EF4-FFF2-40B4-BE49-F238E27FC236}">
                <a16:creationId xmlns:a16="http://schemas.microsoft.com/office/drawing/2014/main" id="{AA706788-39E9-4BBF-9940-BA244B816B3C}"/>
              </a:ext>
            </a:extLst>
          </p:cNvPr>
          <p:cNvSpPr>
            <a:spLocks noGrp="1"/>
          </p:cNvSpPr>
          <p:nvPr>
            <p:ph idx="1"/>
          </p:nvPr>
        </p:nvSpPr>
        <p:spPr/>
        <p:txBody>
          <a:bodyPr>
            <a:normAutofit lnSpcReduction="10000"/>
          </a:bodyPr>
          <a:lstStyle/>
          <a:p>
            <a:pPr>
              <a:lnSpc>
                <a:spcPct val="100000"/>
              </a:lnSpc>
            </a:pPr>
            <a:r>
              <a:rPr lang="en-US" b="1" dirty="0">
                <a:solidFill>
                  <a:srgbClr val="FF0000"/>
                </a:solidFill>
              </a:rPr>
              <a:t>Sleep</a:t>
            </a:r>
            <a:r>
              <a:rPr lang="en-US" dirty="0"/>
              <a:t>: </a:t>
            </a:r>
          </a:p>
          <a:p>
            <a:pPr lvl="1">
              <a:lnSpc>
                <a:spcPct val="100000"/>
              </a:lnSpc>
            </a:pPr>
            <a:r>
              <a:rPr lang="en-US" dirty="0"/>
              <a:t>Đ</a:t>
            </a:r>
            <a:r>
              <a:rPr lang="vi-VN" dirty="0"/>
              <a:t>ặt </a:t>
            </a:r>
            <a:r>
              <a:rPr lang="en-US" dirty="0" err="1"/>
              <a:t>máy</a:t>
            </a:r>
            <a:r>
              <a:rPr lang="en-US" dirty="0"/>
              <a:t> </a:t>
            </a:r>
            <a:r>
              <a:rPr lang="en-US" dirty="0" err="1"/>
              <a:t>tính</a:t>
            </a:r>
            <a:r>
              <a:rPr lang="vi-VN" dirty="0"/>
              <a:t> vào </a:t>
            </a:r>
            <a:r>
              <a:rPr lang="vi-VN" b="1" dirty="0"/>
              <a:t>chế độ sử dụng ít năng lượng</a:t>
            </a:r>
            <a:r>
              <a:rPr lang="vi-VN" dirty="0"/>
              <a:t> hơn. </a:t>
            </a:r>
            <a:endParaRPr lang="en-US" dirty="0"/>
          </a:p>
          <a:p>
            <a:pPr lvl="1">
              <a:lnSpc>
                <a:spcPct val="100000"/>
              </a:lnSpc>
            </a:pPr>
            <a:r>
              <a:rPr lang="vi-VN" b="1" dirty="0"/>
              <a:t>Màn hình tắt</a:t>
            </a:r>
            <a:r>
              <a:rPr lang="vi-VN" dirty="0"/>
              <a:t> và </a:t>
            </a:r>
            <a:r>
              <a:rPr lang="vi-VN" b="1" dirty="0"/>
              <a:t>quạt máy tính dừng lại</a:t>
            </a:r>
            <a:r>
              <a:rPr lang="vi-VN" dirty="0"/>
              <a:t>. </a:t>
            </a:r>
            <a:endParaRPr lang="en-US" dirty="0"/>
          </a:p>
          <a:p>
            <a:pPr lvl="1">
              <a:lnSpc>
                <a:spcPct val="100000"/>
              </a:lnSpc>
            </a:pPr>
            <a:r>
              <a:rPr lang="vi-VN" dirty="0"/>
              <a:t>Chế độ </a:t>
            </a:r>
            <a:r>
              <a:rPr lang="en-US" b="1" dirty="0"/>
              <a:t>Sleep</a:t>
            </a:r>
            <a:r>
              <a:rPr lang="vi-VN" dirty="0"/>
              <a:t> giúp tiết kiệm pin trên laptop.</a:t>
            </a:r>
            <a:endParaRPr lang="en-US" dirty="0"/>
          </a:p>
          <a:p>
            <a:pPr lvl="1">
              <a:lnSpc>
                <a:spcPct val="100000"/>
              </a:lnSpc>
            </a:pPr>
            <a:r>
              <a:rPr lang="vi-VN" dirty="0"/>
              <a:t>Windows </a:t>
            </a:r>
            <a:r>
              <a:rPr lang="vi-VN" b="1" dirty="0"/>
              <a:t>đặt công việc </a:t>
            </a:r>
            <a:r>
              <a:rPr lang="en-US" b="1" dirty="0" err="1"/>
              <a:t>hiện</a:t>
            </a:r>
            <a:r>
              <a:rPr lang="en-US" b="1" dirty="0"/>
              <a:t> </a:t>
            </a:r>
            <a:r>
              <a:rPr lang="en-US" b="1" dirty="0" err="1"/>
              <a:t>tại</a:t>
            </a:r>
            <a:r>
              <a:rPr lang="en-US" b="1" dirty="0"/>
              <a:t> </a:t>
            </a:r>
            <a:r>
              <a:rPr lang="vi-VN" b="1" dirty="0"/>
              <a:t>vào bộ nhớ</a:t>
            </a:r>
            <a:r>
              <a:rPr lang="vi-VN" dirty="0"/>
              <a:t>. </a:t>
            </a:r>
            <a:endParaRPr lang="en-US" dirty="0"/>
          </a:p>
          <a:p>
            <a:pPr lvl="1">
              <a:lnSpc>
                <a:spcPct val="100000"/>
              </a:lnSpc>
            </a:pPr>
            <a:r>
              <a:rPr lang="vi-VN" dirty="0"/>
              <a:t>Khi </a:t>
            </a:r>
            <a:r>
              <a:rPr lang="vi-VN" b="1" dirty="0"/>
              <a:t>đánh thức máy tính</a:t>
            </a:r>
            <a:r>
              <a:rPr lang="vi-VN" dirty="0"/>
              <a:t>, màn hình sẽ </a:t>
            </a:r>
            <a:r>
              <a:rPr lang="en-US" dirty="0" err="1"/>
              <a:t>trở</a:t>
            </a:r>
            <a:r>
              <a:rPr lang="en-US" dirty="0"/>
              <a:t> </a:t>
            </a:r>
            <a:r>
              <a:rPr lang="en-US" dirty="0" err="1"/>
              <a:t>lại</a:t>
            </a:r>
            <a:r>
              <a:rPr lang="en-US" dirty="0"/>
              <a:t> </a:t>
            </a:r>
            <a:r>
              <a:rPr lang="en-US" dirty="0" err="1"/>
              <a:t>nh</a:t>
            </a:r>
            <a:r>
              <a:rPr lang="vi-VN" dirty="0"/>
              <a:t>ư</a:t>
            </a:r>
            <a:r>
              <a:rPr lang="en-US" dirty="0"/>
              <a:t> tr</a:t>
            </a:r>
            <a:r>
              <a:rPr lang="vi-VN" dirty="0"/>
              <a:t>ư</a:t>
            </a:r>
            <a:r>
              <a:rPr lang="en-US" dirty="0" err="1"/>
              <a:t>ớc</a:t>
            </a:r>
            <a:r>
              <a:rPr lang="en-US" dirty="0"/>
              <a:t> </a:t>
            </a:r>
            <a:r>
              <a:rPr lang="en-US" dirty="0" err="1"/>
              <a:t>khi</a:t>
            </a:r>
            <a:r>
              <a:rPr lang="en-US" dirty="0"/>
              <a:t> </a:t>
            </a:r>
            <a:r>
              <a:rPr lang="vi-VN" dirty="0"/>
              <a:t>đặt nó vào chế độ </a:t>
            </a:r>
            <a:r>
              <a:rPr lang="en-US" dirty="0"/>
              <a:t>Sleep</a:t>
            </a:r>
            <a:r>
              <a:rPr lang="vi-VN" dirty="0"/>
              <a:t>. </a:t>
            </a:r>
            <a:endParaRPr lang="en-US" dirty="0"/>
          </a:p>
          <a:p>
            <a:pPr lvl="1">
              <a:lnSpc>
                <a:spcPct val="100000"/>
              </a:lnSpc>
            </a:pPr>
            <a:r>
              <a:rPr lang="vi-VN" dirty="0"/>
              <a:t>Trên máy tính để bàn, lệnh </a:t>
            </a:r>
            <a:r>
              <a:rPr lang="en-US" b="1" dirty="0"/>
              <a:t>Sleep</a:t>
            </a:r>
            <a:r>
              <a:rPr lang="vi-VN" dirty="0"/>
              <a:t> có thể được liệt kê là </a:t>
            </a:r>
            <a:r>
              <a:rPr lang="vi-VN" b="1" dirty="0"/>
              <a:t>Chế độ chờ</a:t>
            </a:r>
            <a:r>
              <a:rPr lang="en-US" b="1" dirty="0"/>
              <a:t> (Standby)</a:t>
            </a:r>
          </a:p>
          <a:p>
            <a:endParaRPr lang="en-US" dirty="0"/>
          </a:p>
        </p:txBody>
      </p:sp>
      <p:sp>
        <p:nvSpPr>
          <p:cNvPr id="4" name="Date Placeholder 3">
            <a:extLst>
              <a:ext uri="{FF2B5EF4-FFF2-40B4-BE49-F238E27FC236}">
                <a16:creationId xmlns:a16="http://schemas.microsoft.com/office/drawing/2014/main" id="{4E5118F2-5B8B-420F-8827-B5422CBDF78F}"/>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6B49D348-9166-47E6-81C9-B2784431BBB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F219C26D-8993-4C77-8A7B-643D76EBD8B0}"/>
              </a:ext>
            </a:extLst>
          </p:cNvPr>
          <p:cNvSpPr>
            <a:spLocks noGrp="1"/>
          </p:cNvSpPr>
          <p:nvPr>
            <p:ph type="sldNum" sz="quarter" idx="12"/>
          </p:nvPr>
        </p:nvSpPr>
        <p:spPr/>
        <p:txBody>
          <a:bodyPr/>
          <a:lstStyle/>
          <a:p>
            <a:fld id="{C1F84318-9856-4A67-8CE7-23A223DD6362}" type="slidenum">
              <a:rPr lang="en-US" smtClean="0"/>
              <a:t>39</a:t>
            </a:fld>
            <a:endParaRPr lang="en-US"/>
          </a:p>
        </p:txBody>
      </p:sp>
    </p:spTree>
    <p:extLst>
      <p:ext uri="{BB962C8B-B14F-4D97-AF65-F5344CB8AC3E}">
        <p14:creationId xmlns:p14="http://schemas.microsoft.com/office/powerpoint/2010/main" val="30694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8496-2272-4F8B-9B7C-B0FE39ABBEC4}"/>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E4EDAECF-38CE-47DD-B8D3-B0055AA74797}"/>
              </a:ext>
            </a:extLst>
          </p:cNvPr>
          <p:cNvSpPr>
            <a:spLocks noGrp="1"/>
          </p:cNvSpPr>
          <p:nvPr>
            <p:ph idx="1"/>
          </p:nvPr>
        </p:nvSpPr>
        <p:spPr/>
        <p:txBody>
          <a:bodyPr/>
          <a:lstStyle/>
          <a:p>
            <a:r>
              <a:rPr lang="vi-VN" b="1" dirty="0"/>
              <a:t>Phần cứng </a:t>
            </a:r>
            <a:r>
              <a:rPr lang="vi-VN" dirty="0"/>
              <a:t>là </a:t>
            </a:r>
            <a:r>
              <a:rPr lang="en-US" dirty="0" err="1"/>
              <a:t>các</a:t>
            </a:r>
            <a:r>
              <a:rPr lang="vi-VN" dirty="0"/>
              <a:t> </a:t>
            </a:r>
            <a:r>
              <a:rPr lang="en-US" dirty="0"/>
              <a:t>link </a:t>
            </a:r>
            <a:r>
              <a:rPr lang="en-US" dirty="0" err="1"/>
              <a:t>kiện</a:t>
            </a:r>
            <a:r>
              <a:rPr lang="en-US" dirty="0"/>
              <a:t> </a:t>
            </a:r>
            <a:r>
              <a:rPr lang="en-US" dirty="0" err="1"/>
              <a:t>điện</a:t>
            </a:r>
            <a:r>
              <a:rPr lang="en-US" dirty="0"/>
              <a:t> </a:t>
            </a:r>
            <a:r>
              <a:rPr lang="en-US" dirty="0" err="1"/>
              <a:t>tử</a:t>
            </a:r>
            <a:r>
              <a:rPr lang="en-US" dirty="0"/>
              <a:t> </a:t>
            </a:r>
            <a:r>
              <a:rPr lang="vi-VN" dirty="0"/>
              <a:t>có cấu trúc vật lý</a:t>
            </a:r>
            <a:r>
              <a:rPr lang="en-US" dirty="0"/>
              <a:t> </a:t>
            </a:r>
            <a:r>
              <a:rPr lang="en-US" dirty="0" err="1"/>
              <a:t>tạo</a:t>
            </a:r>
            <a:r>
              <a:rPr lang="en-US" dirty="0"/>
              <a:t> </a:t>
            </a:r>
            <a:r>
              <a:rPr lang="en-US" dirty="0" err="1"/>
              <a:t>thành</a:t>
            </a:r>
            <a:r>
              <a:rPr lang="en-US" dirty="0"/>
              <a:t> </a:t>
            </a:r>
            <a:r>
              <a:rPr lang="en-US" dirty="0" err="1"/>
              <a:t>máy</a:t>
            </a:r>
            <a:r>
              <a:rPr lang="en-US" dirty="0"/>
              <a:t> </a:t>
            </a:r>
            <a:r>
              <a:rPr lang="en-US" dirty="0" err="1"/>
              <a:t>tính</a:t>
            </a:r>
            <a:r>
              <a:rPr lang="en-US" dirty="0"/>
              <a:t>.</a:t>
            </a:r>
          </a:p>
          <a:p>
            <a:r>
              <a:rPr lang="en-US" dirty="0" err="1"/>
              <a:t>Phần</a:t>
            </a:r>
            <a:r>
              <a:rPr lang="en-US" dirty="0"/>
              <a:t> </a:t>
            </a:r>
            <a:r>
              <a:rPr lang="en-US" dirty="0" err="1"/>
              <a:t>cứng</a:t>
            </a:r>
            <a:r>
              <a:rPr lang="en-US" dirty="0"/>
              <a:t> </a:t>
            </a:r>
            <a:r>
              <a:rPr lang="en-US" dirty="0" err="1"/>
              <a:t>của</a:t>
            </a:r>
            <a:r>
              <a:rPr lang="en-US" dirty="0"/>
              <a:t> </a:t>
            </a:r>
            <a:r>
              <a:rPr lang="en-US" dirty="0" err="1"/>
              <a:t>máy</a:t>
            </a:r>
            <a:r>
              <a:rPr lang="en-US" dirty="0"/>
              <a:t> </a:t>
            </a:r>
            <a:r>
              <a:rPr lang="en-US" dirty="0" err="1"/>
              <a:t>tính</a:t>
            </a:r>
            <a:r>
              <a:rPr lang="en-US" dirty="0"/>
              <a:t> </a:t>
            </a:r>
            <a:r>
              <a:rPr lang="en-US" dirty="0" err="1"/>
              <a:t>được</a:t>
            </a:r>
            <a:r>
              <a:rPr lang="en-US" dirty="0"/>
              <a:t> chia </a:t>
            </a:r>
            <a:r>
              <a:rPr lang="en-US" dirty="0" err="1"/>
              <a:t>thành</a:t>
            </a:r>
            <a:r>
              <a:rPr lang="en-US" dirty="0"/>
              <a:t> 3 </a:t>
            </a:r>
            <a:r>
              <a:rPr lang="en-US" dirty="0" err="1"/>
              <a:t>nhóm</a:t>
            </a:r>
            <a:r>
              <a:rPr lang="en-US" dirty="0"/>
              <a:t>:</a:t>
            </a:r>
          </a:p>
          <a:p>
            <a:pPr lvl="1"/>
            <a:r>
              <a:rPr lang="en-US" dirty="0" err="1"/>
              <a:t>Nhóm</a:t>
            </a:r>
            <a:r>
              <a:rPr lang="en-US" dirty="0"/>
              <a:t> </a:t>
            </a:r>
            <a:r>
              <a:rPr lang="en-US" dirty="0" err="1"/>
              <a:t>thiết</a:t>
            </a:r>
            <a:r>
              <a:rPr lang="en-US" dirty="0"/>
              <a:t> </a:t>
            </a:r>
            <a:r>
              <a:rPr lang="en-US" dirty="0" err="1"/>
              <a:t>bị</a:t>
            </a:r>
            <a:r>
              <a:rPr lang="en-US" dirty="0"/>
              <a:t> </a:t>
            </a:r>
            <a:r>
              <a:rPr lang="en-US" dirty="0" err="1"/>
              <a:t>nhập</a:t>
            </a:r>
            <a:r>
              <a:rPr lang="en-US" dirty="0"/>
              <a:t>/</a:t>
            </a:r>
            <a:r>
              <a:rPr lang="en-US" dirty="0" err="1"/>
              <a:t>xuất</a:t>
            </a:r>
            <a:endParaRPr lang="en-US" dirty="0"/>
          </a:p>
          <a:p>
            <a:pPr lvl="1"/>
            <a:r>
              <a:rPr lang="en-US" dirty="0" err="1"/>
              <a:t>Nhóm</a:t>
            </a:r>
            <a:r>
              <a:rPr lang="en-US" dirty="0"/>
              <a:t> </a:t>
            </a:r>
            <a:r>
              <a:rPr lang="en-US" dirty="0" err="1"/>
              <a:t>thiết</a:t>
            </a:r>
            <a:r>
              <a:rPr lang="en-US" dirty="0"/>
              <a:t> </a:t>
            </a:r>
            <a:r>
              <a:rPr lang="en-US" dirty="0" err="1"/>
              <a:t>bị</a:t>
            </a:r>
            <a:r>
              <a:rPr lang="en-US" dirty="0"/>
              <a:t> </a:t>
            </a:r>
            <a:r>
              <a:rPr lang="en-US" dirty="0" err="1"/>
              <a:t>lưu</a:t>
            </a:r>
            <a:r>
              <a:rPr lang="en-US" dirty="0"/>
              <a:t> </a:t>
            </a:r>
            <a:r>
              <a:rPr lang="en-US" dirty="0" err="1"/>
              <a:t>trữ</a:t>
            </a:r>
            <a:endParaRPr lang="en-US" dirty="0"/>
          </a:p>
          <a:p>
            <a:pPr lvl="1"/>
            <a:r>
              <a:rPr lang="en-US" dirty="0" err="1"/>
              <a:t>Nhóm</a:t>
            </a:r>
            <a:r>
              <a:rPr lang="en-US" dirty="0"/>
              <a:t> </a:t>
            </a:r>
            <a:r>
              <a:rPr lang="en-US" dirty="0" err="1"/>
              <a:t>thiết</a:t>
            </a:r>
            <a:r>
              <a:rPr lang="en-US" dirty="0"/>
              <a:t> </a:t>
            </a:r>
            <a:r>
              <a:rPr lang="en-US" dirty="0" err="1"/>
              <a:t>bị</a:t>
            </a:r>
            <a:r>
              <a:rPr lang="en-US" dirty="0"/>
              <a:t> </a:t>
            </a:r>
            <a:r>
              <a:rPr lang="en-US" dirty="0" err="1"/>
              <a:t>xử</a:t>
            </a:r>
            <a:r>
              <a:rPr lang="en-US" dirty="0"/>
              <a:t> </a:t>
            </a:r>
            <a:r>
              <a:rPr lang="en-US" dirty="0" err="1"/>
              <a:t>lý</a:t>
            </a:r>
            <a:endParaRPr lang="en-US" dirty="0"/>
          </a:p>
        </p:txBody>
      </p:sp>
      <p:sp>
        <p:nvSpPr>
          <p:cNvPr id="4" name="Date Placeholder 3">
            <a:extLst>
              <a:ext uri="{FF2B5EF4-FFF2-40B4-BE49-F238E27FC236}">
                <a16:creationId xmlns:a16="http://schemas.microsoft.com/office/drawing/2014/main" id="{F7F1BCF2-6019-4D05-80CD-FC693279A8A2}"/>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F9592D34-9A7E-4438-AA98-8B8C75C77F4F}"/>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B7D8CC89-16DB-42BF-BA52-96F4FF4DE8F4}"/>
              </a:ext>
            </a:extLst>
          </p:cNvPr>
          <p:cNvSpPr>
            <a:spLocks noGrp="1"/>
          </p:cNvSpPr>
          <p:nvPr>
            <p:ph type="sldNum" sz="quarter" idx="12"/>
          </p:nvPr>
        </p:nvSpPr>
        <p:spPr/>
        <p:txBody>
          <a:bodyPr/>
          <a:lstStyle/>
          <a:p>
            <a:fld id="{C1F84318-9856-4A67-8CE7-23A223DD6362}" type="slidenum">
              <a:rPr lang="en-US" smtClean="0"/>
              <a:t>4</a:t>
            </a:fld>
            <a:endParaRPr lang="en-US"/>
          </a:p>
        </p:txBody>
      </p:sp>
    </p:spTree>
    <p:extLst>
      <p:ext uri="{BB962C8B-B14F-4D97-AF65-F5344CB8AC3E}">
        <p14:creationId xmlns:p14="http://schemas.microsoft.com/office/powerpoint/2010/main" val="4181676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00D5-6938-4FDC-BBB4-73FCF2E6B877}"/>
              </a:ext>
            </a:extLst>
          </p:cNvPr>
          <p:cNvSpPr>
            <a:spLocks noGrp="1"/>
          </p:cNvSpPr>
          <p:nvPr>
            <p:ph type="title"/>
          </p:nvPr>
        </p:nvSpPr>
        <p:spPr/>
        <p:txBody>
          <a:bodyPr/>
          <a:lstStyle/>
          <a:p>
            <a:r>
              <a:rPr lang="en-US" dirty="0" err="1"/>
              <a:t>Bài</a:t>
            </a:r>
            <a:r>
              <a:rPr lang="en-US" dirty="0"/>
              <a:t> </a:t>
            </a:r>
            <a:r>
              <a:rPr lang="en-US" dirty="0" err="1"/>
              <a:t>thực</a:t>
            </a:r>
            <a:r>
              <a:rPr lang="en-US" dirty="0"/>
              <a:t> </a:t>
            </a:r>
            <a:r>
              <a:rPr lang="en-US" dirty="0" err="1"/>
              <a:t>hành</a:t>
            </a:r>
            <a:r>
              <a:rPr lang="en-US" dirty="0"/>
              <a:t> 1</a:t>
            </a:r>
          </a:p>
        </p:txBody>
      </p:sp>
      <p:sp>
        <p:nvSpPr>
          <p:cNvPr id="3" name="Content Placeholder 2">
            <a:extLst>
              <a:ext uri="{FF2B5EF4-FFF2-40B4-BE49-F238E27FC236}">
                <a16:creationId xmlns:a16="http://schemas.microsoft.com/office/drawing/2014/main" id="{59F2BD2E-25B7-4F50-BA16-D006092BF5D3}"/>
              </a:ext>
            </a:extLst>
          </p:cNvPr>
          <p:cNvSpPr>
            <a:spLocks noGrp="1"/>
          </p:cNvSpPr>
          <p:nvPr>
            <p:ph idx="1"/>
          </p:nvPr>
        </p:nvSpPr>
        <p:spPr/>
        <p:txBody>
          <a:bodyPr>
            <a:normAutofit lnSpcReduction="10000"/>
          </a:bodyPr>
          <a:lstStyle/>
          <a:p>
            <a:pPr marL="457200" marR="0" lvl="0" indent="-457200" algn="just">
              <a:lnSpc>
                <a:spcPct val="130000"/>
              </a:lnSpc>
              <a:spcBef>
                <a:spcPts val="600"/>
              </a:spcBef>
              <a:spcAft>
                <a:spcPts val="0"/>
              </a:spcAft>
              <a:buClrTx/>
              <a:buFont typeface="+mj-lt"/>
              <a:buAutoNum type="arabicPeriod"/>
            </a:pP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Hãy</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cho</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biết</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thông</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tin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về</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máy</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tính</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của</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bạn</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đang</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thực</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hành</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bằng</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cách</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Click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phải</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trên</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biểu</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tượng</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Computer,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chọn</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Properites</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hãy</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cho</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biết</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các</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thông</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tin </a:t>
            </a:r>
            <a:r>
              <a:rPr lang="en-GB" sz="24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sau</a:t>
            </a:r>
            <a:r>
              <a:rPr lang="en-GB"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lvl="1" indent="-342900" algn="just">
              <a:lnSpc>
                <a:spcPct val="130000"/>
              </a:lnSpc>
              <a:spcBef>
                <a:spcPts val="0"/>
              </a:spcBef>
              <a:buClrTx/>
              <a:buFont typeface="+mj-lt"/>
              <a:buAutoNum type="alphaLcParenR"/>
            </a:pP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Tên</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của</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máy</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tính</a:t>
            </a:r>
            <a:endParaRPr lang="en-US" dirty="0">
              <a:effectLst/>
              <a:latin typeface="Arial" panose="020B0604020202020204" pitchFamily="34" charset="0"/>
              <a:ea typeface="Calibri" panose="020F0502020204030204" pitchFamily="34" charset="0"/>
              <a:cs typeface="Times New Roman" panose="02020603050405020304" pitchFamily="18" charset="0"/>
            </a:endParaRPr>
          </a:p>
          <a:p>
            <a:pPr lvl="1" indent="-342900" algn="just">
              <a:lnSpc>
                <a:spcPct val="130000"/>
              </a:lnSpc>
              <a:spcBef>
                <a:spcPts val="0"/>
              </a:spcBef>
              <a:buClrTx/>
              <a:buFont typeface="+mj-lt"/>
              <a:buAutoNum type="alphaLcParenR"/>
            </a:pP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Dung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lượng</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Ram</a:t>
            </a:r>
            <a:endParaRPr lang="en-US" dirty="0">
              <a:effectLst/>
              <a:latin typeface="Arial" panose="020B0604020202020204" pitchFamily="34" charset="0"/>
              <a:ea typeface="Calibri" panose="020F0502020204030204" pitchFamily="34" charset="0"/>
              <a:cs typeface="Times New Roman" panose="02020603050405020304" pitchFamily="18" charset="0"/>
            </a:endParaRPr>
          </a:p>
          <a:p>
            <a:pPr lvl="1" indent="-342900" algn="just">
              <a:lnSpc>
                <a:spcPct val="130000"/>
              </a:lnSpc>
              <a:spcBef>
                <a:spcPts val="0"/>
              </a:spcBef>
              <a:buClrTx/>
              <a:buFont typeface="+mj-lt"/>
              <a:buAutoNum type="alphaLcParenR"/>
            </a:pP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Tốc</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GB"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độ</a:t>
            </a:r>
            <a:r>
              <a:rPr lang="en-GB"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CPU</a:t>
            </a:r>
          </a:p>
          <a:p>
            <a:pPr lvl="1" indent="-342900" algn="just">
              <a:lnSpc>
                <a:spcPct val="130000"/>
              </a:lnSpc>
              <a:spcBef>
                <a:spcPts val="0"/>
              </a:spcBef>
              <a:buClrTx/>
              <a:buFont typeface="+mj-lt"/>
              <a:buAutoNum type="alphaLcParenR"/>
            </a:pPr>
            <a:r>
              <a:rPr lang="en-US" dirty="0">
                <a:effectLst/>
                <a:latin typeface="Arial" panose="020B0604020202020204" pitchFamily="34" charset="0"/>
                <a:ea typeface="Calibri" panose="020F0502020204030204" pitchFamily="34" charset="0"/>
                <a:cs typeface="Times New Roman" panose="02020603050405020304" pitchFamily="18" charset="0"/>
              </a:rPr>
              <a:t>System type</a:t>
            </a:r>
          </a:p>
          <a:p>
            <a:pPr algn="just"/>
            <a:r>
              <a:rPr lang="en-US" sz="2400" i="1" dirty="0" err="1"/>
              <a:t>Ghi</a:t>
            </a:r>
            <a:r>
              <a:rPr lang="en-US" sz="2400" i="1" dirty="0"/>
              <a:t> </a:t>
            </a:r>
            <a:r>
              <a:rPr lang="en-US" sz="2400" i="1" dirty="0" err="1"/>
              <a:t>lại</a:t>
            </a:r>
            <a:r>
              <a:rPr lang="en-US" sz="2400" i="1" dirty="0"/>
              <a:t> </a:t>
            </a:r>
            <a:r>
              <a:rPr lang="en-US" sz="2400" i="1" dirty="0" err="1"/>
              <a:t>thông</a:t>
            </a:r>
            <a:r>
              <a:rPr lang="en-US" sz="2400" i="1" dirty="0"/>
              <a:t> tin </a:t>
            </a:r>
            <a:r>
              <a:rPr lang="en-US" sz="2400" i="1" dirty="0" err="1"/>
              <a:t>trên</a:t>
            </a:r>
            <a:r>
              <a:rPr lang="en-US" sz="2400" i="1" dirty="0"/>
              <a:t> file text </a:t>
            </a:r>
            <a:r>
              <a:rPr lang="en-US" sz="2400" i="1" dirty="0" err="1"/>
              <a:t>và</a:t>
            </a:r>
            <a:r>
              <a:rPr lang="en-US" sz="2400" i="1" dirty="0"/>
              <a:t> </a:t>
            </a:r>
            <a:r>
              <a:rPr lang="en-US" sz="2400" i="1" dirty="0" err="1"/>
              <a:t>lưu</a:t>
            </a:r>
            <a:r>
              <a:rPr lang="en-US" sz="2400" i="1" dirty="0"/>
              <a:t> </a:t>
            </a:r>
            <a:r>
              <a:rPr lang="en-US" sz="2400" i="1" dirty="0" err="1"/>
              <a:t>trong</a:t>
            </a:r>
            <a:r>
              <a:rPr lang="en-US" sz="2400" i="1" dirty="0"/>
              <a:t> ổ </a:t>
            </a:r>
            <a:r>
              <a:rPr lang="en-US" sz="2400" i="1" dirty="0" err="1"/>
              <a:t>đĩa</a:t>
            </a:r>
            <a:r>
              <a:rPr lang="en-US" sz="2400" i="1" dirty="0"/>
              <a:t> </a:t>
            </a:r>
            <a:r>
              <a:rPr lang="en-US" sz="2400" i="1" dirty="0" err="1"/>
              <a:t>làm</a:t>
            </a:r>
            <a:r>
              <a:rPr lang="en-US" sz="2400" i="1" dirty="0"/>
              <a:t> </a:t>
            </a:r>
            <a:r>
              <a:rPr lang="en-US" sz="2400" i="1" dirty="0" err="1"/>
              <a:t>việc</a:t>
            </a:r>
            <a:r>
              <a:rPr lang="en-US" sz="2400" i="1" dirty="0"/>
              <a:t> </a:t>
            </a:r>
            <a:r>
              <a:rPr lang="en-US" sz="2400" i="1" dirty="0" err="1"/>
              <a:t>với</a:t>
            </a:r>
            <a:r>
              <a:rPr lang="en-US" sz="2400" i="1" dirty="0"/>
              <a:t> </a:t>
            </a:r>
            <a:r>
              <a:rPr lang="en-US" sz="2400" i="1" dirty="0" err="1"/>
              <a:t>tên</a:t>
            </a:r>
            <a:r>
              <a:rPr lang="en-US" sz="2400" i="1" dirty="0"/>
              <a:t> </a:t>
            </a:r>
            <a:r>
              <a:rPr lang="en-US" sz="2400" b="1" i="1" dirty="0"/>
              <a:t>Hoten.txt</a:t>
            </a:r>
          </a:p>
        </p:txBody>
      </p:sp>
      <p:sp>
        <p:nvSpPr>
          <p:cNvPr id="4" name="Date Placeholder 3">
            <a:extLst>
              <a:ext uri="{FF2B5EF4-FFF2-40B4-BE49-F238E27FC236}">
                <a16:creationId xmlns:a16="http://schemas.microsoft.com/office/drawing/2014/main" id="{CDC28A6C-090A-428E-B917-0F358B19526A}"/>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2F4B79B-0002-4D00-AA8D-50181470D280}"/>
              </a:ext>
            </a:extLst>
          </p:cNvPr>
          <p:cNvSpPr>
            <a:spLocks noGrp="1"/>
          </p:cNvSpPr>
          <p:nvPr>
            <p:ph type="ftr" sz="quarter" idx="11"/>
          </p:nvPr>
        </p:nvSpPr>
        <p:spPr/>
        <p:txBody>
          <a:bodyPr/>
          <a:lstStyle/>
          <a:p>
            <a:r>
              <a:rPr lang="en-US" dirty="0" err="1"/>
              <a:t>Bài</a:t>
            </a:r>
            <a:r>
              <a:rPr lang="en-US" dirty="0"/>
              <a:t> </a:t>
            </a:r>
            <a:r>
              <a:rPr lang="en-US" dirty="0" err="1"/>
              <a:t>giảng</a:t>
            </a:r>
            <a:r>
              <a:rPr lang="en-US" dirty="0"/>
              <a:t> Style - Themes - GV: </a:t>
            </a:r>
            <a:r>
              <a:rPr lang="en-US" dirty="0" err="1"/>
              <a:t>Từ</a:t>
            </a:r>
            <a:r>
              <a:rPr lang="en-US" dirty="0"/>
              <a:t> </a:t>
            </a:r>
            <a:r>
              <a:rPr lang="en-US" dirty="0" err="1"/>
              <a:t>Thị</a:t>
            </a:r>
            <a:r>
              <a:rPr lang="en-US" dirty="0"/>
              <a:t> </a:t>
            </a:r>
            <a:r>
              <a:rPr lang="en-US" dirty="0" err="1"/>
              <a:t>Xuân</a:t>
            </a:r>
            <a:r>
              <a:rPr lang="en-US" dirty="0"/>
              <a:t> </a:t>
            </a:r>
            <a:r>
              <a:rPr lang="en-US" dirty="0" err="1"/>
              <a:t>Hiền</a:t>
            </a:r>
            <a:endParaRPr lang="en-US" dirty="0"/>
          </a:p>
        </p:txBody>
      </p:sp>
      <p:sp>
        <p:nvSpPr>
          <p:cNvPr id="6" name="Slide Number Placeholder 5">
            <a:extLst>
              <a:ext uri="{FF2B5EF4-FFF2-40B4-BE49-F238E27FC236}">
                <a16:creationId xmlns:a16="http://schemas.microsoft.com/office/drawing/2014/main" id="{5D5D5B70-7395-4A43-B4F1-EB0A91282136}"/>
              </a:ext>
            </a:extLst>
          </p:cNvPr>
          <p:cNvSpPr>
            <a:spLocks noGrp="1"/>
          </p:cNvSpPr>
          <p:nvPr>
            <p:ph type="sldNum" sz="quarter" idx="12"/>
          </p:nvPr>
        </p:nvSpPr>
        <p:spPr/>
        <p:txBody>
          <a:bodyPr/>
          <a:lstStyle/>
          <a:p>
            <a:fld id="{C1F84318-9856-4A67-8CE7-23A223DD6362}" type="slidenum">
              <a:rPr lang="en-US" smtClean="0"/>
              <a:t>40</a:t>
            </a:fld>
            <a:endParaRPr lang="en-US"/>
          </a:p>
        </p:txBody>
      </p:sp>
    </p:spTree>
    <p:extLst>
      <p:ext uri="{BB962C8B-B14F-4D97-AF65-F5344CB8AC3E}">
        <p14:creationId xmlns:p14="http://schemas.microsoft.com/office/powerpoint/2010/main" val="3477460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5290-7B42-49D6-B85F-805402C1032E}"/>
              </a:ext>
            </a:extLst>
          </p:cNvPr>
          <p:cNvSpPr>
            <a:spLocks noGrp="1"/>
          </p:cNvSpPr>
          <p:nvPr>
            <p:ph type="title"/>
          </p:nvPr>
        </p:nvSpPr>
        <p:spPr/>
        <p:txBody>
          <a:bodyPr/>
          <a:lstStyle/>
          <a:p>
            <a:r>
              <a:rPr lang="en-US" dirty="0" err="1"/>
              <a:t>Bài</a:t>
            </a:r>
            <a:r>
              <a:rPr lang="en-US" dirty="0"/>
              <a:t> </a:t>
            </a:r>
            <a:r>
              <a:rPr lang="en-US" dirty="0" err="1"/>
              <a:t>thực</a:t>
            </a:r>
            <a:r>
              <a:rPr lang="en-US" dirty="0"/>
              <a:t> </a:t>
            </a:r>
            <a:r>
              <a:rPr lang="en-US" dirty="0" err="1"/>
              <a:t>hành</a:t>
            </a:r>
            <a:r>
              <a:rPr lang="en-US" dirty="0"/>
              <a:t> 1</a:t>
            </a:r>
          </a:p>
        </p:txBody>
      </p:sp>
      <p:sp>
        <p:nvSpPr>
          <p:cNvPr id="3" name="Content Placeholder 2">
            <a:extLst>
              <a:ext uri="{FF2B5EF4-FFF2-40B4-BE49-F238E27FC236}">
                <a16:creationId xmlns:a16="http://schemas.microsoft.com/office/drawing/2014/main" id="{70B9A894-0313-4982-8879-B73BF2DCA2B2}"/>
              </a:ext>
            </a:extLst>
          </p:cNvPr>
          <p:cNvSpPr>
            <a:spLocks noGrp="1"/>
          </p:cNvSpPr>
          <p:nvPr>
            <p:ph idx="1"/>
          </p:nvPr>
        </p:nvSpPr>
        <p:spPr/>
        <p:txBody>
          <a:bodyPr/>
          <a:lstStyle/>
          <a:p>
            <a:pPr marL="514350" indent="-514350">
              <a:buClrTx/>
              <a:buFont typeface="+mj-lt"/>
              <a:buAutoNum type="arabicPeriod" startAt="2"/>
            </a:pPr>
            <a:r>
              <a:rPr lang="en-US" dirty="0" err="1"/>
              <a:t>Mở</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b="1" dirty="0" err="1"/>
              <a:t>tải</a:t>
            </a:r>
            <a:r>
              <a:rPr lang="en-US" b="1" dirty="0"/>
              <a:t> </a:t>
            </a:r>
            <a:r>
              <a:rPr lang="en-US" b="1" dirty="0" err="1"/>
              <a:t>phần</a:t>
            </a:r>
            <a:r>
              <a:rPr lang="en-US" b="1" dirty="0"/>
              <a:t> </a:t>
            </a:r>
            <a:r>
              <a:rPr lang="en-US" dirty="0" err="1"/>
              <a:t>mềm</a:t>
            </a:r>
            <a:r>
              <a:rPr lang="en-US" dirty="0"/>
              <a:t> </a:t>
            </a:r>
            <a:r>
              <a:rPr lang="en-US" b="1" i="0" dirty="0" err="1">
                <a:solidFill>
                  <a:srgbClr val="000000"/>
                </a:solidFill>
                <a:effectLst/>
                <a:latin typeface="+mj-lt"/>
              </a:rPr>
              <a:t>TypingMaster</a:t>
            </a:r>
            <a:r>
              <a:rPr lang="en-US" b="1" i="0" dirty="0">
                <a:solidFill>
                  <a:srgbClr val="000000"/>
                </a:solidFill>
                <a:effectLst/>
                <a:latin typeface="+mj-lt"/>
              </a:rPr>
              <a:t> (15p)</a:t>
            </a:r>
          </a:p>
          <a:p>
            <a:pPr marL="914400" lvl="1" indent="-514350">
              <a:buClrTx/>
              <a:buFont typeface="+mj-lt"/>
              <a:buAutoNum type="alphaLcParenR"/>
            </a:pPr>
            <a:r>
              <a:rPr lang="en-US" b="1" dirty="0" err="1">
                <a:solidFill>
                  <a:srgbClr val="000000"/>
                </a:solidFill>
                <a:latin typeface="+mj-lt"/>
              </a:rPr>
              <a:t>Cài</a:t>
            </a:r>
            <a:r>
              <a:rPr lang="en-US" b="1" dirty="0">
                <a:solidFill>
                  <a:srgbClr val="000000"/>
                </a:solidFill>
                <a:latin typeface="+mj-lt"/>
              </a:rPr>
              <a:t> </a:t>
            </a:r>
            <a:r>
              <a:rPr lang="en-US" b="1" dirty="0" err="1">
                <a:solidFill>
                  <a:srgbClr val="000000"/>
                </a:solidFill>
                <a:latin typeface="+mj-lt"/>
              </a:rPr>
              <a:t>đặt</a:t>
            </a:r>
            <a:r>
              <a:rPr lang="en-US" b="1" dirty="0">
                <a:solidFill>
                  <a:srgbClr val="000000"/>
                </a:solidFill>
                <a:latin typeface="+mj-lt"/>
              </a:rPr>
              <a:t> </a:t>
            </a:r>
            <a:r>
              <a:rPr lang="en-US" dirty="0" err="1">
                <a:solidFill>
                  <a:srgbClr val="000000"/>
                </a:solidFill>
                <a:latin typeface="+mj-lt"/>
              </a:rPr>
              <a:t>phần</a:t>
            </a:r>
            <a:r>
              <a:rPr lang="en-US" dirty="0">
                <a:solidFill>
                  <a:srgbClr val="000000"/>
                </a:solidFill>
                <a:latin typeface="+mj-lt"/>
              </a:rPr>
              <a:t> </a:t>
            </a:r>
            <a:r>
              <a:rPr lang="en-US" dirty="0" err="1">
                <a:solidFill>
                  <a:srgbClr val="000000"/>
                </a:solidFill>
                <a:latin typeface="+mj-lt"/>
              </a:rPr>
              <a:t>mềm</a:t>
            </a:r>
            <a:r>
              <a:rPr lang="en-US" dirty="0">
                <a:solidFill>
                  <a:srgbClr val="000000"/>
                </a:solidFill>
                <a:latin typeface="+mj-lt"/>
              </a:rPr>
              <a:t> </a:t>
            </a:r>
            <a:r>
              <a:rPr lang="en-US" dirty="0" err="1">
                <a:solidFill>
                  <a:srgbClr val="000000"/>
                </a:solidFill>
                <a:latin typeface="+mj-lt"/>
              </a:rPr>
              <a:t>vừa</a:t>
            </a:r>
            <a:r>
              <a:rPr lang="en-US" dirty="0">
                <a:solidFill>
                  <a:srgbClr val="000000"/>
                </a:solidFill>
                <a:latin typeface="+mj-lt"/>
              </a:rPr>
              <a:t> </a:t>
            </a:r>
            <a:r>
              <a:rPr lang="en-US" dirty="0" err="1">
                <a:solidFill>
                  <a:srgbClr val="000000"/>
                </a:solidFill>
                <a:latin typeface="+mj-lt"/>
              </a:rPr>
              <a:t>tải</a:t>
            </a:r>
            <a:endParaRPr lang="en-US" dirty="0">
              <a:solidFill>
                <a:srgbClr val="000000"/>
              </a:solidFill>
              <a:latin typeface="+mj-lt"/>
            </a:endParaRPr>
          </a:p>
          <a:p>
            <a:pPr marL="914400" lvl="1" indent="-514350">
              <a:buClrTx/>
              <a:buFont typeface="+mj-lt"/>
              <a:buAutoNum type="alphaLcParenR"/>
            </a:pPr>
            <a:r>
              <a:rPr lang="en-US" i="0" dirty="0" err="1">
                <a:solidFill>
                  <a:srgbClr val="000000"/>
                </a:solidFill>
                <a:effectLst/>
                <a:latin typeface="+mj-lt"/>
              </a:rPr>
              <a:t>Mở</a:t>
            </a:r>
            <a:r>
              <a:rPr lang="en-US" i="0" dirty="0">
                <a:solidFill>
                  <a:srgbClr val="000000"/>
                </a:solidFill>
                <a:effectLst/>
                <a:latin typeface="+mj-lt"/>
              </a:rPr>
              <a:t> </a:t>
            </a:r>
            <a:r>
              <a:rPr lang="en-US" i="0" dirty="0" err="1">
                <a:solidFill>
                  <a:srgbClr val="000000"/>
                </a:solidFill>
                <a:effectLst/>
                <a:latin typeface="+mj-lt"/>
              </a:rPr>
              <a:t>phần</a:t>
            </a:r>
            <a:r>
              <a:rPr lang="en-US" i="0" dirty="0">
                <a:solidFill>
                  <a:srgbClr val="000000"/>
                </a:solidFill>
                <a:effectLst/>
                <a:latin typeface="+mj-lt"/>
              </a:rPr>
              <a:t> </a:t>
            </a:r>
            <a:r>
              <a:rPr lang="en-US" i="0" dirty="0" err="1">
                <a:solidFill>
                  <a:srgbClr val="000000"/>
                </a:solidFill>
                <a:effectLst/>
                <a:latin typeface="+mj-lt"/>
              </a:rPr>
              <a:t>mềm</a:t>
            </a:r>
            <a:r>
              <a:rPr lang="en-US" i="0" dirty="0">
                <a:solidFill>
                  <a:srgbClr val="000000"/>
                </a:solidFill>
                <a:effectLst/>
                <a:latin typeface="+mj-lt"/>
              </a:rPr>
              <a:t> </a:t>
            </a:r>
            <a:r>
              <a:rPr lang="en-US" i="0" dirty="0" err="1">
                <a:solidFill>
                  <a:srgbClr val="000000"/>
                </a:solidFill>
                <a:effectLst/>
                <a:latin typeface="+mj-lt"/>
              </a:rPr>
              <a:t>vừa</a:t>
            </a:r>
            <a:r>
              <a:rPr lang="en-US" i="0" dirty="0">
                <a:solidFill>
                  <a:srgbClr val="000000"/>
                </a:solidFill>
                <a:effectLst/>
                <a:latin typeface="+mj-lt"/>
              </a:rPr>
              <a:t> </a:t>
            </a:r>
            <a:r>
              <a:rPr lang="en-US" i="0" dirty="0" err="1">
                <a:solidFill>
                  <a:srgbClr val="000000"/>
                </a:solidFill>
                <a:effectLst/>
                <a:latin typeface="+mj-lt"/>
              </a:rPr>
              <a:t>cài</a:t>
            </a:r>
            <a:r>
              <a:rPr lang="en-US" i="0" dirty="0">
                <a:solidFill>
                  <a:srgbClr val="000000"/>
                </a:solidFill>
                <a:effectLst/>
                <a:latin typeface="+mj-lt"/>
              </a:rPr>
              <a:t> </a:t>
            </a:r>
            <a:r>
              <a:rPr lang="en-US" i="0" dirty="0" err="1">
                <a:solidFill>
                  <a:srgbClr val="000000"/>
                </a:solidFill>
                <a:effectLst/>
                <a:latin typeface="+mj-lt"/>
              </a:rPr>
              <a:t>đặt</a:t>
            </a:r>
            <a:r>
              <a:rPr lang="en-US" i="0" dirty="0">
                <a:solidFill>
                  <a:srgbClr val="000000"/>
                </a:solidFill>
                <a:effectLst/>
                <a:latin typeface="+mj-lt"/>
              </a:rPr>
              <a:t> </a:t>
            </a:r>
            <a:r>
              <a:rPr lang="en-US" i="0" dirty="0" err="1">
                <a:solidFill>
                  <a:srgbClr val="000000"/>
                </a:solidFill>
                <a:effectLst/>
                <a:latin typeface="+mj-lt"/>
              </a:rPr>
              <a:t>và</a:t>
            </a:r>
            <a:r>
              <a:rPr lang="en-US" i="0" dirty="0">
                <a:solidFill>
                  <a:srgbClr val="000000"/>
                </a:solidFill>
                <a:effectLst/>
                <a:latin typeface="+mj-lt"/>
              </a:rPr>
              <a:t> </a:t>
            </a:r>
            <a:r>
              <a:rPr lang="en-US" i="0" dirty="0" err="1">
                <a:solidFill>
                  <a:srgbClr val="000000"/>
                </a:solidFill>
                <a:effectLst/>
                <a:latin typeface="+mj-lt"/>
              </a:rPr>
              <a:t>thực</a:t>
            </a:r>
            <a:r>
              <a:rPr lang="en-US" i="0" dirty="0">
                <a:solidFill>
                  <a:srgbClr val="000000"/>
                </a:solidFill>
                <a:effectLst/>
                <a:latin typeface="+mj-lt"/>
              </a:rPr>
              <a:t> </a:t>
            </a:r>
            <a:r>
              <a:rPr lang="en-US" i="0" dirty="0" err="1">
                <a:solidFill>
                  <a:srgbClr val="000000"/>
                </a:solidFill>
                <a:effectLst/>
                <a:latin typeface="+mj-lt"/>
              </a:rPr>
              <a:t>hiện</a:t>
            </a:r>
            <a:r>
              <a:rPr lang="en-US" i="0" dirty="0">
                <a:solidFill>
                  <a:srgbClr val="000000"/>
                </a:solidFill>
                <a:effectLst/>
                <a:latin typeface="+mj-lt"/>
              </a:rPr>
              <a:t> </a:t>
            </a:r>
            <a:r>
              <a:rPr lang="en-US" i="0" dirty="0" err="1">
                <a:solidFill>
                  <a:srgbClr val="000000"/>
                </a:solidFill>
                <a:effectLst/>
                <a:latin typeface="+mj-lt"/>
              </a:rPr>
              <a:t>luyện</a:t>
            </a:r>
            <a:r>
              <a:rPr lang="en-US" i="0" dirty="0">
                <a:solidFill>
                  <a:srgbClr val="000000"/>
                </a:solidFill>
                <a:effectLst/>
                <a:latin typeface="+mj-lt"/>
              </a:rPr>
              <a:t> </a:t>
            </a:r>
            <a:r>
              <a:rPr lang="en-US" i="0" dirty="0" err="1">
                <a:solidFill>
                  <a:srgbClr val="000000"/>
                </a:solidFill>
                <a:effectLst/>
                <a:latin typeface="+mj-lt"/>
              </a:rPr>
              <a:t>ngón</a:t>
            </a:r>
            <a:r>
              <a:rPr lang="en-US" i="0" dirty="0">
                <a:solidFill>
                  <a:srgbClr val="000000"/>
                </a:solidFill>
                <a:effectLst/>
                <a:latin typeface="+mj-lt"/>
              </a:rPr>
              <a:t>, </a:t>
            </a:r>
            <a:r>
              <a:rPr lang="en-US" i="0" dirty="0" err="1">
                <a:solidFill>
                  <a:srgbClr val="000000"/>
                </a:solidFill>
                <a:effectLst/>
                <a:latin typeface="+mj-lt"/>
              </a:rPr>
              <a:t>với</a:t>
            </a:r>
            <a:r>
              <a:rPr lang="en-US" i="0" dirty="0">
                <a:solidFill>
                  <a:srgbClr val="000000"/>
                </a:solidFill>
                <a:effectLst/>
                <a:latin typeface="+mj-lt"/>
              </a:rPr>
              <a:t> </a:t>
            </a:r>
            <a:r>
              <a:rPr lang="en-US" i="0" dirty="0" err="1">
                <a:solidFill>
                  <a:srgbClr val="000000"/>
                </a:solidFill>
                <a:effectLst/>
                <a:latin typeface="+mj-lt"/>
              </a:rPr>
              <a:t>tư</a:t>
            </a:r>
            <a:r>
              <a:rPr lang="en-US" i="0" dirty="0">
                <a:solidFill>
                  <a:srgbClr val="000000"/>
                </a:solidFill>
                <a:effectLst/>
                <a:latin typeface="+mj-lt"/>
              </a:rPr>
              <a:t> </a:t>
            </a:r>
            <a:r>
              <a:rPr lang="en-US" i="0" dirty="0" err="1">
                <a:solidFill>
                  <a:srgbClr val="000000"/>
                </a:solidFill>
                <a:effectLst/>
                <a:latin typeface="+mj-lt"/>
              </a:rPr>
              <a:t>thế</a:t>
            </a:r>
            <a:r>
              <a:rPr lang="en-US" i="0" dirty="0">
                <a:solidFill>
                  <a:srgbClr val="000000"/>
                </a:solidFill>
                <a:effectLst/>
                <a:latin typeface="+mj-lt"/>
              </a:rPr>
              <a:t> </a:t>
            </a:r>
            <a:r>
              <a:rPr lang="en-US" i="0" dirty="0" err="1">
                <a:solidFill>
                  <a:srgbClr val="000000"/>
                </a:solidFill>
                <a:effectLst/>
                <a:latin typeface="+mj-lt"/>
              </a:rPr>
              <a:t>và</a:t>
            </a:r>
            <a:r>
              <a:rPr lang="en-US" i="0" dirty="0">
                <a:solidFill>
                  <a:srgbClr val="000000"/>
                </a:solidFill>
                <a:effectLst/>
                <a:latin typeface="+mj-lt"/>
              </a:rPr>
              <a:t> </a:t>
            </a:r>
            <a:r>
              <a:rPr lang="en-US" i="0" dirty="0" err="1">
                <a:solidFill>
                  <a:srgbClr val="000000"/>
                </a:solidFill>
                <a:effectLst/>
                <a:latin typeface="+mj-lt"/>
              </a:rPr>
              <a:t>cách</a:t>
            </a:r>
            <a:r>
              <a:rPr lang="en-US" i="0" dirty="0">
                <a:solidFill>
                  <a:srgbClr val="000000"/>
                </a:solidFill>
                <a:effectLst/>
                <a:latin typeface="+mj-lt"/>
              </a:rPr>
              <a:t> </a:t>
            </a:r>
            <a:r>
              <a:rPr lang="en-US" i="0" dirty="0" err="1">
                <a:solidFill>
                  <a:srgbClr val="000000"/>
                </a:solidFill>
                <a:effectLst/>
                <a:latin typeface="+mj-lt"/>
              </a:rPr>
              <a:t>gõ</a:t>
            </a:r>
            <a:r>
              <a:rPr lang="en-US" i="0" dirty="0">
                <a:solidFill>
                  <a:srgbClr val="000000"/>
                </a:solidFill>
                <a:effectLst/>
                <a:latin typeface="+mj-lt"/>
              </a:rPr>
              <a:t> </a:t>
            </a:r>
            <a:r>
              <a:rPr lang="en-US" i="0" dirty="0" err="1">
                <a:solidFill>
                  <a:srgbClr val="000000"/>
                </a:solidFill>
                <a:effectLst/>
                <a:latin typeface="+mj-lt"/>
              </a:rPr>
              <a:t>đúng</a:t>
            </a:r>
            <a:endParaRPr lang="en-US" i="0" dirty="0">
              <a:solidFill>
                <a:srgbClr val="000000"/>
              </a:solidFill>
              <a:effectLst/>
              <a:latin typeface="+mj-lt"/>
            </a:endParaRPr>
          </a:p>
          <a:p>
            <a:endParaRPr lang="en-US" dirty="0"/>
          </a:p>
        </p:txBody>
      </p:sp>
      <p:sp>
        <p:nvSpPr>
          <p:cNvPr id="4" name="Date Placeholder 3">
            <a:extLst>
              <a:ext uri="{FF2B5EF4-FFF2-40B4-BE49-F238E27FC236}">
                <a16:creationId xmlns:a16="http://schemas.microsoft.com/office/drawing/2014/main" id="{77CC1AF8-463B-4BB2-9A33-748184D1F1DF}"/>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B745A82B-F51D-482C-80F5-C37994708990}"/>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79A1097C-7A0A-4E4E-B023-1E762974A7A9}"/>
              </a:ext>
            </a:extLst>
          </p:cNvPr>
          <p:cNvSpPr>
            <a:spLocks noGrp="1"/>
          </p:cNvSpPr>
          <p:nvPr>
            <p:ph type="sldNum" sz="quarter" idx="12"/>
          </p:nvPr>
        </p:nvSpPr>
        <p:spPr/>
        <p:txBody>
          <a:bodyPr/>
          <a:lstStyle/>
          <a:p>
            <a:fld id="{C1F84318-9856-4A67-8CE7-23A223DD6362}" type="slidenum">
              <a:rPr lang="en-US" smtClean="0"/>
              <a:t>41</a:t>
            </a:fld>
            <a:endParaRPr lang="en-US"/>
          </a:p>
        </p:txBody>
      </p:sp>
      <p:pic>
        <p:nvPicPr>
          <p:cNvPr id="7" name="Picture 6">
            <a:extLst>
              <a:ext uri="{FF2B5EF4-FFF2-40B4-BE49-F238E27FC236}">
                <a16:creationId xmlns:a16="http://schemas.microsoft.com/office/drawing/2014/main" id="{84465F3A-4137-4C56-9CAB-0A0E906FC01F}"/>
              </a:ext>
            </a:extLst>
          </p:cNvPr>
          <p:cNvPicPr/>
          <p:nvPr/>
        </p:nvPicPr>
        <p:blipFill rotWithShape="1">
          <a:blip r:embed="rId2">
            <a:extLst>
              <a:ext uri="{28A0092B-C50C-407E-A947-70E740481C1C}">
                <a14:useLocalDpi xmlns:a14="http://schemas.microsoft.com/office/drawing/2010/main" val="0"/>
              </a:ext>
            </a:extLst>
          </a:blip>
          <a:srcRect l="1209" t="-1141" r="-70" b="16329"/>
          <a:stretch/>
        </p:blipFill>
        <p:spPr bwMode="auto">
          <a:xfrm>
            <a:off x="3830411" y="4109815"/>
            <a:ext cx="6229350" cy="21240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192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4C08-0767-424E-AAAE-786BE08BE45B}"/>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ADD89459-42B0-4B45-B62B-ABEECDBDB696}"/>
              </a:ext>
            </a:extLst>
          </p:cNvPr>
          <p:cNvSpPr>
            <a:spLocks noGrp="1"/>
          </p:cNvSpPr>
          <p:nvPr>
            <p:ph idx="1"/>
          </p:nvPr>
        </p:nvSpPr>
        <p:spPr/>
        <p:txBody>
          <a:bodyPr/>
          <a:lstStyle/>
          <a:p>
            <a:pPr algn="just"/>
            <a:r>
              <a:rPr lang="en-US" b="1" dirty="0" err="1">
                <a:solidFill>
                  <a:srgbClr val="FF0000"/>
                </a:solidFill>
              </a:rPr>
              <a:t>Thiết</a:t>
            </a:r>
            <a:r>
              <a:rPr lang="en-US" b="1" dirty="0">
                <a:solidFill>
                  <a:srgbClr val="FF0000"/>
                </a:solidFill>
              </a:rPr>
              <a:t> </a:t>
            </a:r>
            <a:r>
              <a:rPr lang="en-US" b="1" dirty="0" err="1">
                <a:solidFill>
                  <a:srgbClr val="FF0000"/>
                </a:solidFill>
              </a:rPr>
              <a:t>bị</a:t>
            </a:r>
            <a:r>
              <a:rPr lang="en-US" b="1" dirty="0">
                <a:solidFill>
                  <a:srgbClr val="FF0000"/>
                </a:solidFill>
              </a:rPr>
              <a:t> </a:t>
            </a:r>
            <a:r>
              <a:rPr lang="en-US" b="1" dirty="0" err="1">
                <a:solidFill>
                  <a:srgbClr val="FF0000"/>
                </a:solidFill>
              </a:rPr>
              <a:t>nhập</a:t>
            </a:r>
            <a:r>
              <a:rPr lang="en-US" b="1" dirty="0">
                <a:solidFill>
                  <a:srgbClr val="FF0000"/>
                </a:solidFill>
              </a:rPr>
              <a:t>/</a:t>
            </a:r>
            <a:r>
              <a:rPr lang="en-US" b="1" dirty="0" err="1">
                <a:solidFill>
                  <a:srgbClr val="FF0000"/>
                </a:solidFill>
              </a:rPr>
              <a:t>xuất</a:t>
            </a:r>
            <a:r>
              <a:rPr lang="en-US" b="1" dirty="0">
                <a:solidFill>
                  <a:srgbClr val="FF0000"/>
                </a:solidFill>
              </a:rPr>
              <a:t>: </a:t>
            </a:r>
            <a:r>
              <a:rPr lang="vi-VN" dirty="0"/>
              <a:t>Người dùng tương tác với máy tính thông qua các thiết bị</a:t>
            </a:r>
            <a:r>
              <a:rPr lang="en-US" dirty="0"/>
              <a:t> </a:t>
            </a:r>
            <a:r>
              <a:rPr lang="en-US" dirty="0" err="1"/>
              <a:t>nhập</a:t>
            </a:r>
            <a:r>
              <a:rPr lang="en-US" dirty="0"/>
              <a:t> </a:t>
            </a:r>
            <a:r>
              <a:rPr lang="en-US" dirty="0" err="1"/>
              <a:t>và</a:t>
            </a:r>
            <a:r>
              <a:rPr lang="en-US" dirty="0"/>
              <a:t> </a:t>
            </a:r>
            <a:r>
              <a:rPr lang="en-US" dirty="0" err="1"/>
              <a:t>thiết</a:t>
            </a:r>
            <a:r>
              <a:rPr lang="en-US" dirty="0"/>
              <a:t> </a:t>
            </a:r>
            <a:r>
              <a:rPr lang="en-US" dirty="0" err="1"/>
              <a:t>bị</a:t>
            </a:r>
            <a:r>
              <a:rPr lang="en-US" dirty="0"/>
              <a:t> </a:t>
            </a:r>
            <a:r>
              <a:rPr lang="en-US" dirty="0" err="1"/>
              <a:t>xuất</a:t>
            </a:r>
            <a:r>
              <a:rPr lang="vi-VN" dirty="0"/>
              <a:t>. </a:t>
            </a:r>
            <a:endParaRPr lang="en-US" dirty="0"/>
          </a:p>
          <a:p>
            <a:pPr lvl="1" algn="just"/>
            <a:r>
              <a:rPr lang="en-US" b="1" i="1" dirty="0"/>
              <a:t>T</a:t>
            </a:r>
            <a:r>
              <a:rPr lang="vi-VN" b="1" i="1" dirty="0"/>
              <a:t>hiết bị </a:t>
            </a:r>
            <a:r>
              <a:rPr lang="en-US" b="1" i="1" dirty="0" err="1"/>
              <a:t>nhập</a:t>
            </a:r>
            <a:r>
              <a:rPr lang="en-US" dirty="0"/>
              <a:t>:</a:t>
            </a:r>
            <a:r>
              <a:rPr lang="vi-VN" dirty="0"/>
              <a:t> </a:t>
            </a:r>
            <a:r>
              <a:rPr lang="en-US" dirty="0" err="1"/>
              <a:t>giúp</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vào</a:t>
            </a:r>
            <a:r>
              <a:rPr lang="en-US" dirty="0"/>
              <a:t> </a:t>
            </a:r>
            <a:r>
              <a:rPr lang="vi-VN" dirty="0"/>
              <a:t>máy tính</a:t>
            </a:r>
            <a:endParaRPr lang="en-US" dirty="0"/>
          </a:p>
          <a:p>
            <a:pPr lvl="1" algn="just"/>
            <a:r>
              <a:rPr lang="en-US" dirty="0"/>
              <a:t>T</a:t>
            </a:r>
            <a:r>
              <a:rPr lang="vi-VN" b="1" i="1" dirty="0"/>
              <a:t>hiết bị </a:t>
            </a:r>
            <a:r>
              <a:rPr lang="en-US" b="1" i="1" dirty="0" err="1"/>
              <a:t>xuất</a:t>
            </a:r>
            <a:r>
              <a:rPr lang="en-US" b="1" i="1" dirty="0"/>
              <a:t>:</a:t>
            </a:r>
            <a:r>
              <a:rPr lang="vi-VN" b="1" i="1" dirty="0"/>
              <a:t> </a:t>
            </a:r>
            <a:r>
              <a:rPr lang="vi-VN" dirty="0"/>
              <a:t>hiển thị (hoặc </a:t>
            </a:r>
            <a:r>
              <a:rPr lang="en-US" dirty="0" err="1"/>
              <a:t>xuất</a:t>
            </a:r>
            <a:r>
              <a:rPr lang="vi-VN" dirty="0"/>
              <a:t>) thông tin từ máy tính cho </a:t>
            </a:r>
            <a:r>
              <a:rPr lang="en-US" dirty="0" err="1"/>
              <a:t>người</a:t>
            </a:r>
            <a:r>
              <a:rPr lang="en-US" dirty="0"/>
              <a:t> </a:t>
            </a:r>
            <a:r>
              <a:rPr lang="en-US" dirty="0" err="1"/>
              <a:t>dùng</a:t>
            </a:r>
            <a:r>
              <a:rPr lang="vi-VN" dirty="0"/>
              <a:t>.</a:t>
            </a:r>
            <a:endParaRPr lang="en-US" dirty="0"/>
          </a:p>
        </p:txBody>
      </p:sp>
      <p:sp>
        <p:nvSpPr>
          <p:cNvPr id="4" name="Date Placeholder 3">
            <a:extLst>
              <a:ext uri="{FF2B5EF4-FFF2-40B4-BE49-F238E27FC236}">
                <a16:creationId xmlns:a16="http://schemas.microsoft.com/office/drawing/2014/main" id="{D52BF91E-3D19-4D64-AA91-DAC67116957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C176BB3-B959-4C21-81B7-5F516FA1555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BA6757D-30FC-47FA-83FA-AC6624DE1850}"/>
              </a:ext>
            </a:extLst>
          </p:cNvPr>
          <p:cNvSpPr>
            <a:spLocks noGrp="1"/>
          </p:cNvSpPr>
          <p:nvPr>
            <p:ph type="sldNum" sz="quarter" idx="12"/>
          </p:nvPr>
        </p:nvSpPr>
        <p:spPr/>
        <p:txBody>
          <a:bodyPr/>
          <a:lstStyle/>
          <a:p>
            <a:fld id="{C1F84318-9856-4A67-8CE7-23A223DD6362}" type="slidenum">
              <a:rPr lang="en-US" smtClean="0"/>
              <a:t>5</a:t>
            </a:fld>
            <a:endParaRPr lang="en-US"/>
          </a:p>
        </p:txBody>
      </p:sp>
    </p:spTree>
    <p:extLst>
      <p:ext uri="{BB962C8B-B14F-4D97-AF65-F5344CB8AC3E}">
        <p14:creationId xmlns:p14="http://schemas.microsoft.com/office/powerpoint/2010/main" val="69581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4C08-0767-424E-AAAE-786BE08BE45B}"/>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ADD89459-42B0-4B45-B62B-ABEECDBDB696}"/>
              </a:ext>
            </a:extLst>
          </p:cNvPr>
          <p:cNvSpPr>
            <a:spLocks noGrp="1"/>
          </p:cNvSpPr>
          <p:nvPr>
            <p:ph idx="1"/>
          </p:nvPr>
        </p:nvSpPr>
        <p:spPr/>
        <p:txBody>
          <a:bodyPr/>
          <a:lstStyle/>
          <a:p>
            <a:pPr algn="just"/>
            <a:r>
              <a:rPr lang="en-US" b="1" dirty="0" err="1">
                <a:solidFill>
                  <a:srgbClr val="FF0000"/>
                </a:solidFill>
              </a:rPr>
              <a:t>Thiết</a:t>
            </a:r>
            <a:r>
              <a:rPr lang="en-US" b="1" dirty="0">
                <a:solidFill>
                  <a:srgbClr val="FF0000"/>
                </a:solidFill>
              </a:rPr>
              <a:t> </a:t>
            </a:r>
            <a:r>
              <a:rPr lang="en-US" b="1" dirty="0" err="1">
                <a:solidFill>
                  <a:srgbClr val="FF0000"/>
                </a:solidFill>
              </a:rPr>
              <a:t>bị</a:t>
            </a:r>
            <a:r>
              <a:rPr lang="en-US" b="1" dirty="0">
                <a:solidFill>
                  <a:srgbClr val="FF0000"/>
                </a:solidFill>
              </a:rPr>
              <a:t> </a:t>
            </a:r>
            <a:r>
              <a:rPr lang="en-US" b="1" dirty="0" err="1">
                <a:solidFill>
                  <a:srgbClr val="FF0000"/>
                </a:solidFill>
              </a:rPr>
              <a:t>nhập</a:t>
            </a:r>
            <a:r>
              <a:rPr lang="en-US" b="1" dirty="0">
                <a:solidFill>
                  <a:srgbClr val="FF0000"/>
                </a:solidFill>
              </a:rPr>
              <a:t>: </a:t>
            </a:r>
            <a:r>
              <a:rPr lang="vi-VN" b="1" dirty="0">
                <a:solidFill>
                  <a:schemeClr val="tx1"/>
                </a:solidFill>
              </a:rPr>
              <a:t>Bàn phím </a:t>
            </a:r>
            <a:r>
              <a:rPr lang="vi-VN" dirty="0">
                <a:solidFill>
                  <a:schemeClr val="tx1"/>
                </a:solidFill>
              </a:rPr>
              <a:t>và </a:t>
            </a:r>
            <a:r>
              <a:rPr lang="vi-VN" b="1" dirty="0">
                <a:solidFill>
                  <a:schemeClr val="tx1"/>
                </a:solidFill>
              </a:rPr>
              <a:t>thiết bị trỏ </a:t>
            </a:r>
            <a:r>
              <a:rPr lang="en-US" dirty="0">
                <a:solidFill>
                  <a:schemeClr val="tx1"/>
                </a:solidFill>
              </a:rPr>
              <a:t>(pointing devices) </a:t>
            </a:r>
            <a:r>
              <a:rPr lang="vi-VN" dirty="0">
                <a:solidFill>
                  <a:schemeClr val="tx1"/>
                </a:solidFill>
              </a:rPr>
              <a:t>là thiết bị </a:t>
            </a:r>
            <a:r>
              <a:rPr lang="en-US" dirty="0" err="1">
                <a:solidFill>
                  <a:schemeClr val="tx1"/>
                </a:solidFill>
              </a:rPr>
              <a:t>nhập</a:t>
            </a:r>
            <a:r>
              <a:rPr lang="en-US" dirty="0">
                <a:solidFill>
                  <a:schemeClr val="tx1"/>
                </a:solidFill>
              </a:rPr>
              <a:t> </a:t>
            </a:r>
            <a:r>
              <a:rPr lang="vi-VN" dirty="0">
                <a:solidFill>
                  <a:schemeClr val="tx1"/>
                </a:solidFill>
              </a:rPr>
              <a:t>cơ bản</a:t>
            </a:r>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err="1">
                <a:solidFill>
                  <a:schemeClr val="tx1"/>
                </a:solidFill>
              </a:rPr>
              <a:t>Ngoài</a:t>
            </a:r>
            <a:r>
              <a:rPr lang="en-US" dirty="0">
                <a:solidFill>
                  <a:schemeClr val="tx1"/>
                </a:solidFill>
              </a:rPr>
              <a:t> ra </a:t>
            </a:r>
            <a:r>
              <a:rPr lang="en-US" dirty="0" err="1">
                <a:solidFill>
                  <a:schemeClr val="tx1"/>
                </a:solidFill>
              </a:rPr>
              <a:t>còn</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khác</a:t>
            </a:r>
            <a:r>
              <a:rPr lang="en-US" dirty="0">
                <a:solidFill>
                  <a:schemeClr val="tx1"/>
                </a:solidFill>
              </a:rPr>
              <a:t> </a:t>
            </a:r>
            <a:r>
              <a:rPr lang="en-US" dirty="0" err="1">
                <a:solidFill>
                  <a:schemeClr val="tx1"/>
                </a:solidFill>
              </a:rPr>
              <a:t>như</a:t>
            </a:r>
            <a:r>
              <a:rPr lang="en-US" dirty="0">
                <a:solidFill>
                  <a:schemeClr val="tx1"/>
                </a:solidFill>
              </a:rPr>
              <a:t>:</a:t>
            </a:r>
          </a:p>
        </p:txBody>
      </p:sp>
      <p:sp>
        <p:nvSpPr>
          <p:cNvPr id="4" name="Date Placeholder 3">
            <a:extLst>
              <a:ext uri="{FF2B5EF4-FFF2-40B4-BE49-F238E27FC236}">
                <a16:creationId xmlns:a16="http://schemas.microsoft.com/office/drawing/2014/main" id="{D52BF91E-3D19-4D64-AA91-DAC67116957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DC176BB3-B959-4C21-81B7-5F516FA15555}"/>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BA6757D-30FC-47FA-83FA-AC6624DE1850}"/>
              </a:ext>
            </a:extLst>
          </p:cNvPr>
          <p:cNvSpPr>
            <a:spLocks noGrp="1"/>
          </p:cNvSpPr>
          <p:nvPr>
            <p:ph type="sldNum" sz="quarter" idx="12"/>
          </p:nvPr>
        </p:nvSpPr>
        <p:spPr/>
        <p:txBody>
          <a:bodyPr/>
          <a:lstStyle/>
          <a:p>
            <a:fld id="{C1F84318-9856-4A67-8CE7-23A223DD6362}" type="slidenum">
              <a:rPr lang="en-US" smtClean="0"/>
              <a:t>6</a:t>
            </a:fld>
            <a:endParaRPr lang="en-US"/>
          </a:p>
        </p:txBody>
      </p:sp>
      <p:grpSp>
        <p:nvGrpSpPr>
          <p:cNvPr id="11" name="Group 10">
            <a:extLst>
              <a:ext uri="{FF2B5EF4-FFF2-40B4-BE49-F238E27FC236}">
                <a16:creationId xmlns:a16="http://schemas.microsoft.com/office/drawing/2014/main" id="{E95FB7AE-117E-44F4-8C20-3CCD1FFADD99}"/>
              </a:ext>
            </a:extLst>
          </p:cNvPr>
          <p:cNvGrpSpPr/>
          <p:nvPr/>
        </p:nvGrpSpPr>
        <p:grpSpPr>
          <a:xfrm>
            <a:off x="4046868" y="2901360"/>
            <a:ext cx="5721749" cy="1421947"/>
            <a:chOff x="4037537" y="3059980"/>
            <a:chExt cx="5721749" cy="1421947"/>
          </a:xfrm>
        </p:grpSpPr>
        <p:pic>
          <p:nvPicPr>
            <p:cNvPr id="7" name="Picture 6">
              <a:extLst>
                <a:ext uri="{FF2B5EF4-FFF2-40B4-BE49-F238E27FC236}">
                  <a16:creationId xmlns:a16="http://schemas.microsoft.com/office/drawing/2014/main" id="{EF420BBC-0929-4BE9-A172-DED0F4200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468" y="3059980"/>
              <a:ext cx="1500320" cy="840179"/>
            </a:xfrm>
            <a:prstGeom prst="rect">
              <a:avLst/>
            </a:prstGeom>
          </p:spPr>
        </p:pic>
        <p:pic>
          <p:nvPicPr>
            <p:cNvPr id="8" name="Picture 7">
              <a:extLst>
                <a:ext uri="{FF2B5EF4-FFF2-40B4-BE49-F238E27FC236}">
                  <a16:creationId xmlns:a16="http://schemas.microsoft.com/office/drawing/2014/main" id="{8B95261C-F108-43E7-8FCE-FC45274648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7537" y="3059980"/>
              <a:ext cx="2686051" cy="877849"/>
            </a:xfrm>
            <a:prstGeom prst="rect">
              <a:avLst/>
            </a:prstGeom>
          </p:spPr>
        </p:pic>
        <p:sp>
          <p:nvSpPr>
            <p:cNvPr id="9" name="TextBox 8">
              <a:extLst>
                <a:ext uri="{FF2B5EF4-FFF2-40B4-BE49-F238E27FC236}">
                  <a16:creationId xmlns:a16="http://schemas.microsoft.com/office/drawing/2014/main" id="{36E60D7A-198B-4927-B81D-4FDCE62E4E0A}"/>
                </a:ext>
              </a:extLst>
            </p:cNvPr>
            <p:cNvSpPr txBox="1"/>
            <p:nvPr/>
          </p:nvSpPr>
          <p:spPr>
            <a:xfrm>
              <a:off x="4037537" y="4112595"/>
              <a:ext cx="2518638" cy="369332"/>
            </a:xfrm>
            <a:prstGeom prst="rect">
              <a:avLst/>
            </a:prstGeom>
            <a:noFill/>
          </p:spPr>
          <p:txBody>
            <a:bodyPr wrap="none" rtlCol="0">
              <a:spAutoFit/>
            </a:bodyPr>
            <a:lstStyle/>
            <a:p>
              <a:r>
                <a:rPr lang="en-US" b="1" dirty="0" err="1"/>
                <a:t>Bàn</a:t>
              </a:r>
              <a:r>
                <a:rPr lang="en-US" b="1" dirty="0"/>
                <a:t> </a:t>
              </a:r>
              <a:r>
                <a:rPr lang="en-US" b="1" dirty="0" err="1"/>
                <a:t>phím</a:t>
              </a:r>
              <a:r>
                <a:rPr lang="en-US" b="1" dirty="0"/>
                <a:t> (Keyboard)</a:t>
              </a:r>
            </a:p>
          </p:txBody>
        </p:sp>
        <p:sp>
          <p:nvSpPr>
            <p:cNvPr id="10" name="TextBox 9">
              <a:extLst>
                <a:ext uri="{FF2B5EF4-FFF2-40B4-BE49-F238E27FC236}">
                  <a16:creationId xmlns:a16="http://schemas.microsoft.com/office/drawing/2014/main" id="{F7861842-9087-46A1-94B7-22EF68B315FF}"/>
                </a:ext>
              </a:extLst>
            </p:cNvPr>
            <p:cNvSpPr txBox="1"/>
            <p:nvPr/>
          </p:nvSpPr>
          <p:spPr>
            <a:xfrm>
              <a:off x="7945969" y="4112595"/>
              <a:ext cx="1813317" cy="369332"/>
            </a:xfrm>
            <a:prstGeom prst="rect">
              <a:avLst/>
            </a:prstGeom>
            <a:noFill/>
          </p:spPr>
          <p:txBody>
            <a:bodyPr wrap="none" rtlCol="0">
              <a:spAutoFit/>
            </a:bodyPr>
            <a:lstStyle/>
            <a:p>
              <a:r>
                <a:rPr lang="en-US" b="1" dirty="0" err="1"/>
                <a:t>Chuột</a:t>
              </a:r>
              <a:r>
                <a:rPr lang="en-US" b="1" dirty="0"/>
                <a:t> (mouse)</a:t>
              </a:r>
            </a:p>
          </p:txBody>
        </p:sp>
      </p:grpSp>
      <p:pic>
        <p:nvPicPr>
          <p:cNvPr id="12" name="Picture 11">
            <a:extLst>
              <a:ext uri="{FF2B5EF4-FFF2-40B4-BE49-F238E27FC236}">
                <a16:creationId xmlns:a16="http://schemas.microsoft.com/office/drawing/2014/main" id="{D733FC26-0C65-4268-8FD3-FB232786EB31}"/>
              </a:ext>
            </a:extLst>
          </p:cNvPr>
          <p:cNvPicPr>
            <a:picLocks noChangeAspect="1"/>
          </p:cNvPicPr>
          <p:nvPr/>
        </p:nvPicPr>
        <p:blipFill rotWithShape="1">
          <a:blip r:embed="rId4">
            <a:extLst>
              <a:ext uri="{28A0092B-C50C-407E-A947-70E740481C1C}">
                <a14:useLocalDpi xmlns:a14="http://schemas.microsoft.com/office/drawing/2010/main" val="0"/>
              </a:ext>
            </a:extLst>
          </a:blip>
          <a:srcRect t="21441" r="1162" b="20558"/>
          <a:stretch/>
        </p:blipFill>
        <p:spPr>
          <a:xfrm>
            <a:off x="3721816" y="4976971"/>
            <a:ext cx="2082621" cy="934252"/>
          </a:xfrm>
          <a:prstGeom prst="rect">
            <a:avLst/>
          </a:prstGeom>
        </p:spPr>
      </p:pic>
      <p:sp>
        <p:nvSpPr>
          <p:cNvPr id="13" name="TextBox 12">
            <a:extLst>
              <a:ext uri="{FF2B5EF4-FFF2-40B4-BE49-F238E27FC236}">
                <a16:creationId xmlns:a16="http://schemas.microsoft.com/office/drawing/2014/main" id="{44C064D6-993A-4672-B009-409CB81519DC}"/>
              </a:ext>
            </a:extLst>
          </p:cNvPr>
          <p:cNvSpPr txBox="1"/>
          <p:nvPr/>
        </p:nvSpPr>
        <p:spPr>
          <a:xfrm>
            <a:off x="3721816" y="5845865"/>
            <a:ext cx="2082621" cy="369332"/>
          </a:xfrm>
          <a:prstGeom prst="rect">
            <a:avLst/>
          </a:prstGeom>
          <a:noFill/>
        </p:spPr>
        <p:txBody>
          <a:bodyPr wrap="none" rtlCol="0">
            <a:spAutoFit/>
          </a:bodyPr>
          <a:lstStyle/>
          <a:p>
            <a:r>
              <a:rPr lang="en-US" b="1" dirty="0" err="1"/>
              <a:t>Máy</a:t>
            </a:r>
            <a:r>
              <a:rPr lang="en-US" b="1" dirty="0"/>
              <a:t> </a:t>
            </a:r>
            <a:r>
              <a:rPr lang="en-US" b="1" dirty="0" err="1"/>
              <a:t>quét</a:t>
            </a:r>
            <a:r>
              <a:rPr lang="en-US" b="1" dirty="0"/>
              <a:t> (</a:t>
            </a:r>
            <a:r>
              <a:rPr lang="en-US" b="1" dirty="0" err="1"/>
              <a:t>Scane</a:t>
            </a:r>
            <a:r>
              <a:rPr lang="en-US" b="1" dirty="0"/>
              <a:t>)</a:t>
            </a:r>
          </a:p>
        </p:txBody>
      </p:sp>
      <p:pic>
        <p:nvPicPr>
          <p:cNvPr id="1026" name="Picture 2" descr="Máy quét mã vạch giá rẻ S10 [1D - Laser Xả Kho SL Lớn]">
            <a:extLst>
              <a:ext uri="{FF2B5EF4-FFF2-40B4-BE49-F238E27FC236}">
                <a16:creationId xmlns:a16="http://schemas.microsoft.com/office/drawing/2014/main" id="{CBBE26D2-2E69-4B6D-9763-8142FE752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7958" y="4954884"/>
            <a:ext cx="1096047" cy="108366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2A8A480-FC6C-47D4-81CE-1B61D3832A1C}"/>
              </a:ext>
            </a:extLst>
          </p:cNvPr>
          <p:cNvSpPr txBox="1"/>
          <p:nvPr/>
        </p:nvSpPr>
        <p:spPr>
          <a:xfrm>
            <a:off x="6732919" y="5864794"/>
            <a:ext cx="2095445" cy="369332"/>
          </a:xfrm>
          <a:prstGeom prst="rect">
            <a:avLst/>
          </a:prstGeom>
          <a:noFill/>
        </p:spPr>
        <p:txBody>
          <a:bodyPr wrap="none" rtlCol="0">
            <a:spAutoFit/>
          </a:bodyPr>
          <a:lstStyle/>
          <a:p>
            <a:r>
              <a:rPr lang="en-US" b="1" dirty="0" err="1"/>
              <a:t>Máy</a:t>
            </a:r>
            <a:r>
              <a:rPr lang="en-US" b="1" dirty="0"/>
              <a:t> </a:t>
            </a:r>
            <a:r>
              <a:rPr lang="en-US" b="1" dirty="0" err="1"/>
              <a:t>đọc</a:t>
            </a:r>
            <a:r>
              <a:rPr lang="en-US" b="1" dirty="0"/>
              <a:t> </a:t>
            </a:r>
            <a:r>
              <a:rPr lang="en-US" b="1" dirty="0" err="1"/>
              <a:t>mã</a:t>
            </a:r>
            <a:r>
              <a:rPr lang="en-US" b="1" dirty="0"/>
              <a:t> </a:t>
            </a:r>
            <a:r>
              <a:rPr lang="en-US" b="1" dirty="0" err="1"/>
              <a:t>vạch</a:t>
            </a:r>
            <a:endParaRPr lang="en-US" b="1" dirty="0"/>
          </a:p>
        </p:txBody>
      </p:sp>
    </p:spTree>
    <p:extLst>
      <p:ext uri="{BB962C8B-B14F-4D97-AF65-F5344CB8AC3E}">
        <p14:creationId xmlns:p14="http://schemas.microsoft.com/office/powerpoint/2010/main" val="134380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C7D7-989E-46B7-B04A-FCDCDB1B27B3}"/>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B2965C0F-DE36-417D-BE53-E2726D0BD5BD}"/>
              </a:ext>
            </a:extLst>
          </p:cNvPr>
          <p:cNvSpPr>
            <a:spLocks noGrp="1"/>
          </p:cNvSpPr>
          <p:nvPr>
            <p:ph idx="1"/>
          </p:nvPr>
        </p:nvSpPr>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bị</a:t>
            </a:r>
            <a:r>
              <a:rPr lang="en-US" b="1" dirty="0">
                <a:solidFill>
                  <a:srgbClr val="FF0000"/>
                </a:solidFill>
              </a:rPr>
              <a:t> </a:t>
            </a:r>
            <a:r>
              <a:rPr lang="en-US" b="1" dirty="0" err="1">
                <a:solidFill>
                  <a:srgbClr val="FF0000"/>
                </a:solidFill>
              </a:rPr>
              <a:t>xuất</a:t>
            </a:r>
            <a:r>
              <a:rPr lang="en-US" b="1" dirty="0">
                <a:solidFill>
                  <a:srgbClr val="FF0000"/>
                </a:solidFill>
              </a:rPr>
              <a:t>: </a:t>
            </a:r>
          </a:p>
          <a:p>
            <a:pPr lvl="1" algn="just"/>
            <a:r>
              <a:rPr lang="en-US" b="1" dirty="0" err="1">
                <a:solidFill>
                  <a:schemeClr val="tx1"/>
                </a:solidFill>
              </a:rPr>
              <a:t>Màn</a:t>
            </a:r>
            <a:r>
              <a:rPr lang="en-US" b="1" dirty="0">
                <a:solidFill>
                  <a:schemeClr val="tx1"/>
                </a:solidFill>
              </a:rPr>
              <a:t> </a:t>
            </a:r>
            <a:r>
              <a:rPr lang="en-US" b="1" dirty="0" err="1">
                <a:solidFill>
                  <a:schemeClr val="tx1"/>
                </a:solidFill>
              </a:rPr>
              <a:t>hình</a:t>
            </a:r>
            <a:r>
              <a:rPr lang="en-US" b="1"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xuất</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bản</a:t>
            </a:r>
            <a:r>
              <a:rPr lang="en-US" dirty="0">
                <a:solidFill>
                  <a:schemeClr val="tx1"/>
                </a:solidFill>
              </a:rPr>
              <a:t>, </a:t>
            </a:r>
            <a:r>
              <a:rPr lang="en-US" dirty="0" err="1">
                <a:solidFill>
                  <a:schemeClr val="tx1"/>
                </a:solidFill>
              </a:rPr>
              <a:t>xuất</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sau</a:t>
            </a:r>
            <a:r>
              <a:rPr lang="en-US" dirty="0">
                <a:solidFill>
                  <a:schemeClr val="tx1"/>
                </a:solidFill>
              </a:rPr>
              <a:t> </a:t>
            </a:r>
            <a:r>
              <a:rPr lang="en-US" dirty="0" err="1">
                <a:solidFill>
                  <a:schemeClr val="tx1"/>
                </a:solidFill>
              </a:rPr>
              <a:t>khi</a:t>
            </a:r>
            <a:r>
              <a:rPr lang="en-US" dirty="0">
                <a:solidFill>
                  <a:schemeClr val="tx1"/>
                </a:solidFill>
              </a:rPr>
              <a:t> </a:t>
            </a:r>
            <a:r>
              <a:rPr lang="en-US" dirty="0" err="1">
                <a:solidFill>
                  <a:schemeClr val="tx1"/>
                </a:solidFill>
              </a:rPr>
              <a:t>được</a:t>
            </a:r>
            <a:r>
              <a:rPr lang="en-US" dirty="0">
                <a:solidFill>
                  <a:schemeClr val="tx1"/>
                </a:solidFill>
              </a:rPr>
              <a:t> </a:t>
            </a:r>
            <a:r>
              <a:rPr lang="en-US" dirty="0" err="1">
                <a:solidFill>
                  <a:schemeClr val="tx1"/>
                </a:solidFill>
              </a:rPr>
              <a:t>xử</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người</a:t>
            </a:r>
            <a:r>
              <a:rPr lang="en-US" dirty="0">
                <a:solidFill>
                  <a:schemeClr val="tx1"/>
                </a:solidFill>
              </a:rPr>
              <a:t> </a:t>
            </a:r>
            <a:r>
              <a:rPr lang="en-US" dirty="0" err="1">
                <a:solidFill>
                  <a:schemeClr val="tx1"/>
                </a:solidFill>
              </a:rPr>
              <a:t>dùng</a:t>
            </a:r>
            <a:r>
              <a:rPr lang="en-US" dirty="0">
                <a:solidFill>
                  <a:schemeClr val="tx1"/>
                </a:solidFill>
              </a:rPr>
              <a:t>.</a:t>
            </a:r>
          </a:p>
          <a:p>
            <a:pPr lvl="1" algn="just"/>
            <a:r>
              <a:rPr lang="en-US" dirty="0" err="1">
                <a:solidFill>
                  <a:schemeClr val="tx1"/>
                </a:solidFill>
              </a:rPr>
              <a:t>Màn</a:t>
            </a:r>
            <a:r>
              <a:rPr lang="en-US" dirty="0">
                <a:solidFill>
                  <a:schemeClr val="tx1"/>
                </a:solidFill>
              </a:rPr>
              <a:t> </a:t>
            </a:r>
            <a:r>
              <a:rPr lang="en-US" dirty="0" err="1">
                <a:solidFill>
                  <a:schemeClr val="tx1"/>
                </a:solidFill>
              </a:rPr>
              <a:t>hình</a:t>
            </a:r>
            <a:r>
              <a:rPr lang="en-US" dirty="0">
                <a:solidFill>
                  <a:schemeClr val="tx1"/>
                </a:solidFill>
              </a:rPr>
              <a:t> </a:t>
            </a:r>
            <a:r>
              <a:rPr lang="en-US" dirty="0" err="1">
                <a:solidFill>
                  <a:schemeClr val="tx1"/>
                </a:solidFill>
              </a:rPr>
              <a:t>hoạt</a:t>
            </a:r>
            <a:r>
              <a:rPr lang="en-US" dirty="0">
                <a:solidFill>
                  <a:schemeClr val="tx1"/>
                </a:solidFill>
              </a:rPr>
              <a:t> </a:t>
            </a:r>
            <a:r>
              <a:rPr lang="en-US" dirty="0" err="1">
                <a:solidFill>
                  <a:schemeClr val="tx1"/>
                </a:solidFill>
              </a:rPr>
              <a:t>động</a:t>
            </a:r>
            <a:r>
              <a:rPr lang="en-US" dirty="0">
                <a:solidFill>
                  <a:schemeClr val="tx1"/>
                </a:solidFill>
              </a:rPr>
              <a:t> </a:t>
            </a:r>
            <a:r>
              <a:rPr lang="en-US" dirty="0" err="1">
                <a:solidFill>
                  <a:schemeClr val="tx1"/>
                </a:solidFill>
              </a:rPr>
              <a:t>với</a:t>
            </a:r>
            <a:r>
              <a:rPr lang="en-US" dirty="0">
                <a:solidFill>
                  <a:schemeClr val="tx1"/>
                </a:solidFill>
              </a:rPr>
              <a:t> </a:t>
            </a:r>
            <a:r>
              <a:rPr lang="en-US" dirty="0" err="1">
                <a:solidFill>
                  <a:schemeClr val="tx1"/>
                </a:solidFill>
              </a:rPr>
              <a:t>một</a:t>
            </a:r>
            <a:r>
              <a:rPr lang="en-US" dirty="0">
                <a:solidFill>
                  <a:schemeClr val="tx1"/>
                </a:solidFill>
              </a:rPr>
              <a:t> </a:t>
            </a:r>
            <a:r>
              <a:rPr lang="en-US" b="1" dirty="0">
                <a:solidFill>
                  <a:schemeClr val="tx1"/>
                </a:solidFill>
              </a:rPr>
              <a:t>video card</a:t>
            </a:r>
            <a:r>
              <a:rPr lang="en-US" dirty="0">
                <a:solidFill>
                  <a:schemeClr val="tx1"/>
                </a:solidFill>
              </a:rPr>
              <a:t>, </a:t>
            </a:r>
            <a:r>
              <a:rPr lang="en-US" dirty="0" err="1">
                <a:solidFill>
                  <a:schemeClr val="tx1"/>
                </a:solidFill>
              </a:rPr>
              <a:t>nằm</a:t>
            </a:r>
            <a:r>
              <a:rPr lang="en-US" dirty="0">
                <a:solidFill>
                  <a:schemeClr val="tx1"/>
                </a:solidFill>
              </a:rPr>
              <a:t> </a:t>
            </a:r>
            <a:r>
              <a:rPr lang="en-US" dirty="0" err="1">
                <a:solidFill>
                  <a:schemeClr val="tx1"/>
                </a:solidFill>
              </a:rPr>
              <a:t>bên</a:t>
            </a:r>
            <a:r>
              <a:rPr lang="en-US" dirty="0">
                <a:solidFill>
                  <a:schemeClr val="tx1"/>
                </a:solidFill>
              </a:rPr>
              <a:t> </a:t>
            </a:r>
            <a:r>
              <a:rPr lang="en-US" dirty="0" err="1">
                <a:solidFill>
                  <a:schemeClr val="tx1"/>
                </a:solidFill>
              </a:rPr>
              <a:t>trong</a:t>
            </a:r>
            <a:r>
              <a:rPr lang="en-US" dirty="0">
                <a:solidFill>
                  <a:schemeClr val="tx1"/>
                </a:solidFill>
              </a:rPr>
              <a:t> </a:t>
            </a:r>
            <a:r>
              <a:rPr lang="en-US" dirty="0" err="1">
                <a:solidFill>
                  <a:schemeClr val="tx1"/>
                </a:solidFill>
              </a:rPr>
              <a:t>vỏ</a:t>
            </a:r>
            <a:r>
              <a:rPr lang="en-US" dirty="0">
                <a:solidFill>
                  <a:schemeClr val="tx1"/>
                </a:solidFill>
              </a:rPr>
              <a:t> </a:t>
            </a:r>
            <a:r>
              <a:rPr lang="en-US" dirty="0" err="1">
                <a:solidFill>
                  <a:schemeClr val="tx1"/>
                </a:solidFill>
              </a:rPr>
              <a:t>máy</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để</a:t>
            </a:r>
            <a:r>
              <a:rPr lang="en-US" dirty="0">
                <a:solidFill>
                  <a:schemeClr val="tx1"/>
                </a:solidFill>
              </a:rPr>
              <a:t> </a:t>
            </a:r>
            <a:r>
              <a:rPr lang="en-US" dirty="0" err="1">
                <a:solidFill>
                  <a:schemeClr val="tx1"/>
                </a:solidFill>
              </a:rPr>
              <a:t>hiển</a:t>
            </a:r>
            <a:r>
              <a:rPr lang="en-US" dirty="0">
                <a:solidFill>
                  <a:schemeClr val="tx1"/>
                </a:solidFill>
              </a:rPr>
              <a:t> </a:t>
            </a:r>
            <a:r>
              <a:rPr lang="en-US" dirty="0" err="1">
                <a:solidFill>
                  <a:schemeClr val="tx1"/>
                </a:solidFill>
              </a:rPr>
              <a:t>thị</a:t>
            </a:r>
            <a:r>
              <a:rPr lang="en-US" dirty="0">
                <a:solidFill>
                  <a:schemeClr val="tx1"/>
                </a:solidFill>
              </a:rPr>
              <a:t> </a:t>
            </a:r>
            <a:r>
              <a:rPr lang="en-US" dirty="0" err="1">
                <a:solidFill>
                  <a:schemeClr val="tx1"/>
                </a:solidFill>
              </a:rPr>
              <a:t>hình</a:t>
            </a:r>
            <a:r>
              <a:rPr lang="en-US" dirty="0">
                <a:solidFill>
                  <a:schemeClr val="tx1"/>
                </a:solidFill>
              </a:rPr>
              <a:t> </a:t>
            </a:r>
            <a:r>
              <a:rPr lang="en-US" dirty="0" err="1">
                <a:solidFill>
                  <a:schemeClr val="tx1"/>
                </a:solidFill>
              </a:rPr>
              <a:t>ảnh</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văn</a:t>
            </a:r>
            <a:r>
              <a:rPr lang="en-US" dirty="0">
                <a:solidFill>
                  <a:schemeClr val="tx1"/>
                </a:solidFill>
              </a:rPr>
              <a:t> </a:t>
            </a:r>
            <a:r>
              <a:rPr lang="en-US" dirty="0" err="1">
                <a:solidFill>
                  <a:schemeClr val="tx1"/>
                </a:solidFill>
              </a:rPr>
              <a:t>bản</a:t>
            </a:r>
            <a:r>
              <a:rPr lang="en-US" dirty="0">
                <a:solidFill>
                  <a:schemeClr val="tx1"/>
                </a:solidFill>
              </a:rPr>
              <a:t>, m</a:t>
            </a:r>
            <a:r>
              <a:rPr lang="vi-VN" dirty="0">
                <a:solidFill>
                  <a:schemeClr val="tx1"/>
                </a:solidFill>
              </a:rPr>
              <a:t>àn hình mới </a:t>
            </a:r>
            <a:r>
              <a:rPr lang="en-US" dirty="0" err="1">
                <a:solidFill>
                  <a:schemeClr val="tx1"/>
                </a:solidFill>
              </a:rPr>
              <a:t>gồm</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loại</a:t>
            </a:r>
            <a:r>
              <a:rPr lang="en-US" dirty="0">
                <a:solidFill>
                  <a:schemeClr val="tx1"/>
                </a:solidFill>
              </a:rPr>
              <a:t> </a:t>
            </a:r>
            <a:r>
              <a:rPr lang="vi-VN" dirty="0">
                <a:solidFill>
                  <a:schemeClr val="tx1"/>
                </a:solidFill>
              </a:rPr>
              <a:t>LCD (liquid crystal display) hoặc LED (light-emitting diode).</a:t>
            </a:r>
            <a:endParaRPr lang="en-US" dirty="0">
              <a:solidFill>
                <a:schemeClr val="tx1"/>
              </a:solidFill>
            </a:endParaRPr>
          </a:p>
        </p:txBody>
      </p:sp>
      <p:sp>
        <p:nvSpPr>
          <p:cNvPr id="4" name="Date Placeholder 3">
            <a:extLst>
              <a:ext uri="{FF2B5EF4-FFF2-40B4-BE49-F238E27FC236}">
                <a16:creationId xmlns:a16="http://schemas.microsoft.com/office/drawing/2014/main" id="{8F9FD1CF-02E5-48D6-885B-8FE3138EBBB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6E14BD6-07D6-4380-86E1-04FABE3FAB0C}"/>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6EE33BA-3934-453D-8F06-264C0FAE397B}"/>
              </a:ext>
            </a:extLst>
          </p:cNvPr>
          <p:cNvSpPr>
            <a:spLocks noGrp="1"/>
          </p:cNvSpPr>
          <p:nvPr>
            <p:ph type="sldNum" sz="quarter" idx="12"/>
          </p:nvPr>
        </p:nvSpPr>
        <p:spPr/>
        <p:txBody>
          <a:bodyPr/>
          <a:lstStyle/>
          <a:p>
            <a:fld id="{C1F84318-9856-4A67-8CE7-23A223DD6362}" type="slidenum">
              <a:rPr lang="en-US" smtClean="0"/>
              <a:t>7</a:t>
            </a:fld>
            <a:endParaRPr lang="en-US"/>
          </a:p>
        </p:txBody>
      </p:sp>
      <p:pic>
        <p:nvPicPr>
          <p:cNvPr id="7" name="Picture 6">
            <a:extLst>
              <a:ext uri="{FF2B5EF4-FFF2-40B4-BE49-F238E27FC236}">
                <a16:creationId xmlns:a16="http://schemas.microsoft.com/office/drawing/2014/main" id="{BF6AA241-D091-463C-9339-453BC3C8D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483" y="4439579"/>
            <a:ext cx="2443785" cy="1794311"/>
          </a:xfrm>
          <a:prstGeom prst="rect">
            <a:avLst/>
          </a:prstGeom>
        </p:spPr>
      </p:pic>
    </p:spTree>
    <p:extLst>
      <p:ext uri="{BB962C8B-B14F-4D97-AF65-F5344CB8AC3E}">
        <p14:creationId xmlns:p14="http://schemas.microsoft.com/office/powerpoint/2010/main" val="64657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5487-5257-405A-8680-C100372941E1}"/>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19C06306-8D9A-444D-9720-CB00D2139D03}"/>
              </a:ext>
            </a:extLst>
          </p:cNvPr>
          <p:cNvSpPr>
            <a:spLocks noGrp="1"/>
          </p:cNvSpPr>
          <p:nvPr>
            <p:ph idx="1"/>
          </p:nvPr>
        </p:nvSpPr>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bị</a:t>
            </a:r>
            <a:r>
              <a:rPr lang="en-US" b="1" dirty="0">
                <a:solidFill>
                  <a:srgbClr val="FF0000"/>
                </a:solidFill>
              </a:rPr>
              <a:t> </a:t>
            </a:r>
            <a:r>
              <a:rPr lang="en-US" b="1" dirty="0" err="1">
                <a:solidFill>
                  <a:srgbClr val="FF0000"/>
                </a:solidFill>
              </a:rPr>
              <a:t>nhập</a:t>
            </a:r>
            <a:r>
              <a:rPr lang="en-US" b="1" dirty="0">
                <a:solidFill>
                  <a:srgbClr val="FF0000"/>
                </a:solidFill>
              </a:rPr>
              <a:t> -</a:t>
            </a:r>
            <a:r>
              <a:rPr lang="en-US" b="1" dirty="0" err="1">
                <a:solidFill>
                  <a:srgbClr val="FF0000"/>
                </a:solidFill>
              </a:rPr>
              <a:t>xuất</a:t>
            </a:r>
            <a:r>
              <a:rPr lang="en-US" b="1" dirty="0">
                <a:solidFill>
                  <a:srgbClr val="FF0000"/>
                </a:solidFill>
              </a:rPr>
              <a:t>: </a:t>
            </a:r>
            <a:r>
              <a:rPr lang="en-US" b="1" dirty="0" err="1">
                <a:solidFill>
                  <a:srgbClr val="FF0000"/>
                </a:solidFill>
              </a:rPr>
              <a:t>vừa</a:t>
            </a:r>
            <a:r>
              <a:rPr lang="en-US" b="1" dirty="0">
                <a:solidFill>
                  <a:srgbClr val="FF0000"/>
                </a:solidFill>
              </a:rPr>
              <a:t> </a:t>
            </a:r>
            <a:r>
              <a:rPr lang="en-US" b="1" dirty="0" err="1">
                <a:solidFill>
                  <a:srgbClr val="FF0000"/>
                </a:solidFill>
              </a:rPr>
              <a:t>nhập</a:t>
            </a:r>
            <a:r>
              <a:rPr lang="en-US" b="1" dirty="0">
                <a:solidFill>
                  <a:srgbClr val="FF0000"/>
                </a:solidFill>
              </a:rPr>
              <a:t> </a:t>
            </a:r>
            <a:r>
              <a:rPr lang="en-US" b="1" dirty="0" err="1">
                <a:solidFill>
                  <a:srgbClr val="FF0000"/>
                </a:solidFill>
              </a:rPr>
              <a:t>vừa</a:t>
            </a:r>
            <a:r>
              <a:rPr lang="en-US" b="1" dirty="0">
                <a:solidFill>
                  <a:srgbClr val="FF0000"/>
                </a:solidFill>
              </a:rPr>
              <a:t> </a:t>
            </a:r>
            <a:r>
              <a:rPr lang="en-US" b="1" dirty="0" err="1">
                <a:solidFill>
                  <a:srgbClr val="FF0000"/>
                </a:solidFill>
              </a:rPr>
              <a:t>xuất</a:t>
            </a:r>
            <a:endParaRPr lang="en-US" b="1" dirty="0">
              <a:solidFill>
                <a:srgbClr val="FF0000"/>
              </a:solidFill>
            </a:endParaRPr>
          </a:p>
          <a:p>
            <a:pPr lvl="1"/>
            <a:r>
              <a:rPr lang="en-US" b="1" dirty="0" err="1">
                <a:solidFill>
                  <a:srgbClr val="FF0000"/>
                </a:solidFill>
              </a:rPr>
              <a:t>Màn</a:t>
            </a:r>
            <a:r>
              <a:rPr lang="en-US" b="1" dirty="0">
                <a:solidFill>
                  <a:srgbClr val="FF0000"/>
                </a:solidFill>
              </a:rPr>
              <a:t> </a:t>
            </a:r>
            <a:r>
              <a:rPr lang="en-US" b="1" dirty="0" err="1">
                <a:solidFill>
                  <a:srgbClr val="FF0000"/>
                </a:solidFill>
              </a:rPr>
              <a:t>hình</a:t>
            </a:r>
            <a:r>
              <a:rPr lang="en-US" b="1" dirty="0">
                <a:solidFill>
                  <a:srgbClr val="FF0000"/>
                </a:solidFill>
              </a:rPr>
              <a:t> </a:t>
            </a:r>
            <a:r>
              <a:rPr lang="en-US" b="1" dirty="0" err="1">
                <a:solidFill>
                  <a:srgbClr val="FF0000"/>
                </a:solidFill>
              </a:rPr>
              <a:t>cảm</a:t>
            </a:r>
            <a:r>
              <a:rPr lang="en-US" b="1" dirty="0">
                <a:solidFill>
                  <a:srgbClr val="FF0000"/>
                </a:solidFill>
              </a:rPr>
              <a:t> </a:t>
            </a:r>
            <a:r>
              <a:rPr lang="en-US" b="1" dirty="0" err="1">
                <a:solidFill>
                  <a:srgbClr val="FF0000"/>
                </a:solidFill>
              </a:rPr>
              <a:t>ứng</a:t>
            </a:r>
            <a:endParaRPr lang="en-US" dirty="0"/>
          </a:p>
        </p:txBody>
      </p:sp>
      <p:sp>
        <p:nvSpPr>
          <p:cNvPr id="4" name="Date Placeholder 3">
            <a:extLst>
              <a:ext uri="{FF2B5EF4-FFF2-40B4-BE49-F238E27FC236}">
                <a16:creationId xmlns:a16="http://schemas.microsoft.com/office/drawing/2014/main" id="{D7FFFEF0-36CF-4A37-8916-EEBEAEC9C10C}"/>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7CB8B99-6653-49B7-8647-BFDFDD023593}"/>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2A78E5F4-F940-4DE5-8DA3-DE93E485DC39}"/>
              </a:ext>
            </a:extLst>
          </p:cNvPr>
          <p:cNvSpPr>
            <a:spLocks noGrp="1"/>
          </p:cNvSpPr>
          <p:nvPr>
            <p:ph type="sldNum" sz="quarter" idx="12"/>
          </p:nvPr>
        </p:nvSpPr>
        <p:spPr/>
        <p:txBody>
          <a:bodyPr/>
          <a:lstStyle/>
          <a:p>
            <a:fld id="{C1F84318-9856-4A67-8CE7-23A223DD6362}" type="slidenum">
              <a:rPr lang="en-US" smtClean="0"/>
              <a:t>8</a:t>
            </a:fld>
            <a:endParaRPr lang="en-US"/>
          </a:p>
        </p:txBody>
      </p:sp>
    </p:spTree>
    <p:extLst>
      <p:ext uri="{BB962C8B-B14F-4D97-AF65-F5344CB8AC3E}">
        <p14:creationId xmlns:p14="http://schemas.microsoft.com/office/powerpoint/2010/main" val="160292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C7D7-989E-46B7-B04A-FCDCDB1B27B3}"/>
              </a:ext>
            </a:extLst>
          </p:cNvPr>
          <p:cNvSpPr>
            <a:spLocks noGrp="1"/>
          </p:cNvSpPr>
          <p:nvPr>
            <p:ph type="title"/>
          </p:nvPr>
        </p:nvSpPr>
        <p:spPr/>
        <p:txBody>
          <a:bodyPr/>
          <a:lstStyle/>
          <a:p>
            <a:r>
              <a:rPr lang="en-US" b="1" dirty="0" err="1"/>
              <a:t>Phần</a:t>
            </a:r>
            <a:r>
              <a:rPr lang="en-US" b="1" dirty="0"/>
              <a:t> </a:t>
            </a:r>
            <a:r>
              <a:rPr lang="en-US" b="1" dirty="0" err="1"/>
              <a:t>cứng</a:t>
            </a:r>
            <a:r>
              <a:rPr lang="en-US" b="1" dirty="0"/>
              <a:t> (Hardware)</a:t>
            </a:r>
            <a:endParaRPr lang="en-US" dirty="0"/>
          </a:p>
        </p:txBody>
      </p:sp>
      <p:sp>
        <p:nvSpPr>
          <p:cNvPr id="3" name="Content Placeholder 2">
            <a:extLst>
              <a:ext uri="{FF2B5EF4-FFF2-40B4-BE49-F238E27FC236}">
                <a16:creationId xmlns:a16="http://schemas.microsoft.com/office/drawing/2014/main" id="{B2965C0F-DE36-417D-BE53-E2726D0BD5BD}"/>
              </a:ext>
            </a:extLst>
          </p:cNvPr>
          <p:cNvSpPr>
            <a:spLocks noGrp="1"/>
          </p:cNvSpPr>
          <p:nvPr>
            <p:ph idx="1"/>
          </p:nvPr>
        </p:nvSpPr>
        <p:spPr/>
        <p:txBody>
          <a:bodyPr/>
          <a:lstStyle/>
          <a:p>
            <a:r>
              <a:rPr lang="en-US" b="1" dirty="0" err="1">
                <a:solidFill>
                  <a:srgbClr val="FF0000"/>
                </a:solidFill>
              </a:rPr>
              <a:t>Thiết</a:t>
            </a:r>
            <a:r>
              <a:rPr lang="en-US" b="1" dirty="0">
                <a:solidFill>
                  <a:srgbClr val="FF0000"/>
                </a:solidFill>
              </a:rPr>
              <a:t> </a:t>
            </a:r>
            <a:r>
              <a:rPr lang="en-US" b="1" dirty="0" err="1">
                <a:solidFill>
                  <a:srgbClr val="FF0000"/>
                </a:solidFill>
              </a:rPr>
              <a:t>bị</a:t>
            </a:r>
            <a:r>
              <a:rPr lang="en-US" b="1" dirty="0">
                <a:solidFill>
                  <a:srgbClr val="FF0000"/>
                </a:solidFill>
              </a:rPr>
              <a:t> </a:t>
            </a:r>
            <a:r>
              <a:rPr lang="en-US" b="1" dirty="0" err="1">
                <a:solidFill>
                  <a:srgbClr val="FF0000"/>
                </a:solidFill>
              </a:rPr>
              <a:t>xuất</a:t>
            </a:r>
            <a:r>
              <a:rPr lang="en-US" b="1" dirty="0">
                <a:solidFill>
                  <a:srgbClr val="FF0000"/>
                </a:solidFill>
              </a:rPr>
              <a:t>: </a:t>
            </a:r>
          </a:p>
          <a:p>
            <a:pPr lvl="1"/>
            <a:r>
              <a:rPr lang="en-US" dirty="0" err="1">
                <a:solidFill>
                  <a:schemeClr val="tx1"/>
                </a:solidFill>
              </a:rPr>
              <a:t>Ngoài</a:t>
            </a:r>
            <a:r>
              <a:rPr lang="en-US" dirty="0">
                <a:solidFill>
                  <a:schemeClr val="tx1"/>
                </a:solidFill>
              </a:rPr>
              <a:t> ra, </a:t>
            </a:r>
            <a:r>
              <a:rPr lang="en-US" dirty="0" err="1">
                <a:solidFill>
                  <a:schemeClr val="tx1"/>
                </a:solidFill>
              </a:rPr>
              <a:t>còn</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xuất</a:t>
            </a:r>
            <a:r>
              <a:rPr lang="en-US" dirty="0">
                <a:solidFill>
                  <a:schemeClr val="tx1"/>
                </a:solidFill>
              </a:rPr>
              <a:t> </a:t>
            </a:r>
            <a:r>
              <a:rPr lang="en-US" dirty="0" err="1">
                <a:solidFill>
                  <a:schemeClr val="tx1"/>
                </a:solidFill>
              </a:rPr>
              <a:t>khác</a:t>
            </a:r>
            <a:r>
              <a:rPr lang="en-US" dirty="0">
                <a:solidFill>
                  <a:schemeClr val="tx1"/>
                </a:solidFill>
              </a:rPr>
              <a:t> </a:t>
            </a:r>
          </a:p>
        </p:txBody>
      </p:sp>
      <p:sp>
        <p:nvSpPr>
          <p:cNvPr id="4" name="Date Placeholder 3">
            <a:extLst>
              <a:ext uri="{FF2B5EF4-FFF2-40B4-BE49-F238E27FC236}">
                <a16:creationId xmlns:a16="http://schemas.microsoft.com/office/drawing/2014/main" id="{8F9FD1CF-02E5-48D6-885B-8FE3138EBBB1}"/>
              </a:ext>
            </a:extLst>
          </p:cNvPr>
          <p:cNvSpPr>
            <a:spLocks noGrp="1"/>
          </p:cNvSpPr>
          <p:nvPr>
            <p:ph type="dt" sz="half" idx="10"/>
          </p:nvPr>
        </p:nvSpPr>
        <p:spPr/>
        <p:txBody>
          <a:bodyPr/>
          <a:lstStyle/>
          <a:p>
            <a:r>
              <a:rPr lang="en-US"/>
              <a:t>14/05/202121</a:t>
            </a:r>
          </a:p>
        </p:txBody>
      </p:sp>
      <p:sp>
        <p:nvSpPr>
          <p:cNvPr id="5" name="Footer Placeholder 4">
            <a:extLst>
              <a:ext uri="{FF2B5EF4-FFF2-40B4-BE49-F238E27FC236}">
                <a16:creationId xmlns:a16="http://schemas.microsoft.com/office/drawing/2014/main" id="{26E14BD6-07D6-4380-86E1-04FABE3FAB0C}"/>
              </a:ext>
            </a:extLst>
          </p:cNvPr>
          <p:cNvSpPr>
            <a:spLocks noGrp="1"/>
          </p:cNvSpPr>
          <p:nvPr>
            <p:ph type="ftr" sz="quarter" idx="11"/>
          </p:nvPr>
        </p:nvSpPr>
        <p:spPr/>
        <p:txBody>
          <a:bodyPr/>
          <a:lstStyle/>
          <a:p>
            <a:r>
              <a:rPr lang="en-US"/>
              <a:t>Bài giảng Style - Themes - GV: Từ Thị Xuân Hiền</a:t>
            </a:r>
          </a:p>
        </p:txBody>
      </p:sp>
      <p:sp>
        <p:nvSpPr>
          <p:cNvPr id="6" name="Slide Number Placeholder 5">
            <a:extLst>
              <a:ext uri="{FF2B5EF4-FFF2-40B4-BE49-F238E27FC236}">
                <a16:creationId xmlns:a16="http://schemas.microsoft.com/office/drawing/2014/main" id="{16EE33BA-3934-453D-8F06-264C0FAE397B}"/>
              </a:ext>
            </a:extLst>
          </p:cNvPr>
          <p:cNvSpPr>
            <a:spLocks noGrp="1"/>
          </p:cNvSpPr>
          <p:nvPr>
            <p:ph type="sldNum" sz="quarter" idx="12"/>
          </p:nvPr>
        </p:nvSpPr>
        <p:spPr/>
        <p:txBody>
          <a:bodyPr/>
          <a:lstStyle/>
          <a:p>
            <a:fld id="{C1F84318-9856-4A67-8CE7-23A223DD6362}" type="slidenum">
              <a:rPr lang="en-US" smtClean="0"/>
              <a:t>9</a:t>
            </a:fld>
            <a:endParaRPr lang="en-US"/>
          </a:p>
        </p:txBody>
      </p:sp>
      <p:grpSp>
        <p:nvGrpSpPr>
          <p:cNvPr id="10" name="Group 9">
            <a:extLst>
              <a:ext uri="{FF2B5EF4-FFF2-40B4-BE49-F238E27FC236}">
                <a16:creationId xmlns:a16="http://schemas.microsoft.com/office/drawing/2014/main" id="{CA74D70E-2DF3-4735-96DA-8A5D4FAF4206}"/>
              </a:ext>
            </a:extLst>
          </p:cNvPr>
          <p:cNvGrpSpPr/>
          <p:nvPr/>
        </p:nvGrpSpPr>
        <p:grpSpPr>
          <a:xfrm>
            <a:off x="3326701" y="3249055"/>
            <a:ext cx="6550914" cy="2354298"/>
            <a:chOff x="3326701" y="3249055"/>
            <a:chExt cx="6550914" cy="2354298"/>
          </a:xfrm>
        </p:grpSpPr>
        <p:pic>
          <p:nvPicPr>
            <p:cNvPr id="8" name="Picture 7">
              <a:extLst>
                <a:ext uri="{FF2B5EF4-FFF2-40B4-BE49-F238E27FC236}">
                  <a16:creationId xmlns:a16="http://schemas.microsoft.com/office/drawing/2014/main" id="{D84D210D-9218-429F-B8D7-A20096089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701" y="3249055"/>
              <a:ext cx="2616992" cy="1741489"/>
            </a:xfrm>
            <a:prstGeom prst="rect">
              <a:avLst/>
            </a:prstGeom>
            <a:ln>
              <a:noFill/>
            </a:ln>
            <a:effectLst>
              <a:outerShdw blurRad="292100" dist="139700" dir="2700000" algn="tl" rotWithShape="0">
                <a:srgbClr val="333333">
                  <a:alpha val="65000"/>
                </a:srgbClr>
              </a:outerShdw>
            </a:effectLst>
          </p:spPr>
        </p:pic>
        <p:pic>
          <p:nvPicPr>
            <p:cNvPr id="2050" name="Picture 2" descr="Panasonic PT-DZ16K2 Projector, 16.000 ANSI, 1.920x1.080 HDTV, 10.000:1,  3-Chip-DLP | rebeam">
              <a:extLst>
                <a:ext uri="{FF2B5EF4-FFF2-40B4-BE49-F238E27FC236}">
                  <a16:creationId xmlns:a16="http://schemas.microsoft.com/office/drawing/2014/main" id="{BFCC3C2D-2E99-4E19-BB0E-D51F2A5D48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181"/>
            <a:stretch/>
          </p:blipFill>
          <p:spPr bwMode="auto">
            <a:xfrm>
              <a:off x="7410640" y="3249055"/>
              <a:ext cx="2466975" cy="16042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EE67AC-66AE-4FD6-8E40-522A4217103F}"/>
                </a:ext>
              </a:extLst>
            </p:cNvPr>
            <p:cNvSpPr txBox="1"/>
            <p:nvPr/>
          </p:nvSpPr>
          <p:spPr>
            <a:xfrm>
              <a:off x="4203027" y="5202980"/>
              <a:ext cx="864339" cy="369332"/>
            </a:xfrm>
            <a:prstGeom prst="rect">
              <a:avLst/>
            </a:prstGeom>
            <a:noFill/>
          </p:spPr>
          <p:txBody>
            <a:bodyPr wrap="square" rtlCol="0">
              <a:spAutoFit/>
            </a:bodyPr>
            <a:lstStyle/>
            <a:p>
              <a:r>
                <a:rPr lang="en-US" dirty="0" err="1"/>
                <a:t>Máy</a:t>
              </a:r>
              <a:r>
                <a:rPr lang="en-US" dirty="0"/>
                <a:t> in</a:t>
              </a:r>
            </a:p>
          </p:txBody>
        </p:sp>
        <p:sp>
          <p:nvSpPr>
            <p:cNvPr id="11" name="TextBox 10">
              <a:extLst>
                <a:ext uri="{FF2B5EF4-FFF2-40B4-BE49-F238E27FC236}">
                  <a16:creationId xmlns:a16="http://schemas.microsoft.com/office/drawing/2014/main" id="{BAA01C62-BF6A-41F4-933A-BF0F9AE3B5EB}"/>
                </a:ext>
              </a:extLst>
            </p:cNvPr>
            <p:cNvSpPr txBox="1"/>
            <p:nvPr/>
          </p:nvSpPr>
          <p:spPr>
            <a:xfrm>
              <a:off x="8211957" y="5234021"/>
              <a:ext cx="1236236" cy="369332"/>
            </a:xfrm>
            <a:prstGeom prst="rect">
              <a:avLst/>
            </a:prstGeom>
            <a:noFill/>
          </p:spPr>
          <p:txBody>
            <a:bodyPr wrap="none" rtlCol="0">
              <a:spAutoFit/>
            </a:bodyPr>
            <a:lstStyle/>
            <a:p>
              <a:r>
                <a:rPr lang="en-US" dirty="0" err="1"/>
                <a:t>Máy</a:t>
              </a:r>
              <a:r>
                <a:rPr lang="en-US" dirty="0"/>
                <a:t> </a:t>
              </a:r>
              <a:r>
                <a:rPr lang="en-US" dirty="0" err="1"/>
                <a:t>chiếu</a:t>
              </a:r>
              <a:endParaRPr lang="en-US" dirty="0"/>
            </a:p>
          </p:txBody>
        </p:sp>
      </p:grpSp>
    </p:spTree>
    <p:extLst>
      <p:ext uri="{BB962C8B-B14F-4D97-AF65-F5344CB8AC3E}">
        <p14:creationId xmlns:p14="http://schemas.microsoft.com/office/powerpoint/2010/main" val="3173734962"/>
      </p:ext>
    </p:extLst>
  </p:cSld>
  <p:clrMapOvr>
    <a:masterClrMapping/>
  </p:clrMapOvr>
</p:sld>
</file>

<file path=ppt/theme/theme1.xml><?xml version="1.0" encoding="utf-8"?>
<a:theme xmlns:a="http://schemas.openxmlformats.org/drawingml/2006/main" name="Wisp">
  <a:themeElements>
    <a:clrScheme name="Custom 3">
      <a:dk1>
        <a:sysClr val="windowText" lastClr="000000"/>
      </a:dk1>
      <a:lt1>
        <a:sysClr val="window" lastClr="FFFFFF"/>
      </a:lt1>
      <a:dk2>
        <a:srgbClr val="17406D"/>
      </a:dk2>
      <a:lt2>
        <a:srgbClr val="DBEFF9"/>
      </a:lt2>
      <a:accent1>
        <a:srgbClr val="82B1E4"/>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896</TotalTime>
  <Words>2499</Words>
  <Application>Microsoft Office PowerPoint</Application>
  <PresentationFormat>Widescreen</PresentationFormat>
  <Paragraphs>291</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SegoeUI-Bold</vt:lpstr>
      <vt:lpstr>Source Sans Pro</vt:lpstr>
      <vt:lpstr>Symbol</vt:lpstr>
      <vt:lpstr>Tahoma</vt:lpstr>
      <vt:lpstr>Wingdings 3</vt:lpstr>
      <vt:lpstr>Wisp</vt:lpstr>
      <vt:lpstr>Bài 1 Các khái niệm về CNTT cơ bản</vt:lpstr>
      <vt:lpstr>PowerPoint Presentation</vt:lpstr>
      <vt:lpstr>Hệ thống máy tính</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cứng (Hardware)</vt:lpstr>
      <vt:lpstr>Phần mềm (Software)</vt:lpstr>
      <vt:lpstr>Phần mềm (Software)</vt:lpstr>
      <vt:lpstr>Phần mềm (Software)</vt:lpstr>
      <vt:lpstr>Phần mềm độc quyền (Proprietary Software)</vt:lpstr>
      <vt:lpstr>Phần mềm mã nguồn mở (Open-Source Software)</vt:lpstr>
      <vt:lpstr>Hệ điều hành (operating system)</vt:lpstr>
      <vt:lpstr>Chức năng của hệ điều hành</vt:lpstr>
      <vt:lpstr>Chức năng của hệ điều hành</vt:lpstr>
      <vt:lpstr>Các hệ điều hành thông dụng</vt:lpstr>
      <vt:lpstr>Lịch sử phát triển của hệ điều hành</vt:lpstr>
      <vt:lpstr>Lịch sử phát triển của hệ điều hành</vt:lpstr>
      <vt:lpstr>Lịch sử phát triển của hệ điều hành</vt:lpstr>
      <vt:lpstr>Lịch sử phát triển của hệ điều hành</vt:lpstr>
      <vt:lpstr>Hệ điều hành chuyên dụng</vt:lpstr>
      <vt:lpstr>Hệ điều hành chuyên dụng</vt:lpstr>
      <vt:lpstr>Hệ điều hành chuyên dụng</vt:lpstr>
      <vt:lpstr>Hệ điều hành chuyên dụng</vt:lpstr>
      <vt:lpstr>Power On / Power Off </vt:lpstr>
      <vt:lpstr>Power On / Power Off </vt:lpstr>
      <vt:lpstr>Power On / Power Off </vt:lpstr>
      <vt:lpstr>Power On / Power Off </vt:lpstr>
      <vt:lpstr>Bài thực hành 1</vt:lpstr>
      <vt:lpstr>Bài thực hành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 Định dạng văn bản sử dụng Style (3t)</dc:title>
  <dc:creator>L and Lifetime</dc:creator>
  <cp:lastModifiedBy>License For You</cp:lastModifiedBy>
  <cp:revision>72</cp:revision>
  <dcterms:created xsi:type="dcterms:W3CDTF">2021-05-13T02:13:49Z</dcterms:created>
  <dcterms:modified xsi:type="dcterms:W3CDTF">2021-06-13T02:10:18Z</dcterms:modified>
  <cp:contentStatus/>
</cp:coreProperties>
</file>