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17/06/2022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32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17/06/2022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5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17/06/2022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1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17/06/2022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8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17/06/2022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8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17/06/2022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6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17/06/2022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5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17/06/2022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3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17/06/2022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17/06/2022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54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F20C-E930-4824-8010-AA9513BC6D9E}" type="datetimeFigureOut">
              <a:rPr lang="en-US" smtClean="0"/>
              <a:t>17/06/2022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2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AF20C-E930-4824-8010-AA9513BC6D9E}" type="datetimeFigureOut">
              <a:rPr lang="en-US" smtClean="0"/>
              <a:t>17/06/2022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891F4-E08C-4065-9376-F98AFAE91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4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PHP 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Build your website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9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PHP 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05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PHP 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Design</a:t>
            </a:r>
          </a:p>
          <a:p>
            <a:r>
              <a:rPr lang="en-US" smtClean="0"/>
              <a:t>Project HTML</a:t>
            </a:r>
          </a:p>
          <a:p>
            <a:r>
              <a:rPr lang="en-US" smtClean="0"/>
              <a:t>Database</a:t>
            </a:r>
          </a:p>
          <a:p>
            <a:r>
              <a:rPr lang="en-US" smtClean="0"/>
              <a:t>PHP core</a:t>
            </a:r>
          </a:p>
          <a:p>
            <a:r>
              <a:rPr lang="en-US" smtClean="0"/>
              <a:t>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6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PHP Functions - Adding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add more functionality to a function, we can add parameters. A parameter is just like a variable.</a:t>
            </a:r>
          </a:p>
          <a:p>
            <a:r>
              <a:rPr lang="en-US"/>
              <a:t>Parameters are specified after the function name, inside the parentheses.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8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8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7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51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PHP Functions</vt:lpstr>
      <vt:lpstr>PHP Functions</vt:lpstr>
      <vt:lpstr>PHP Functions</vt:lpstr>
      <vt:lpstr>PHP Functions - Adding parameters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 Variables</dc:title>
  <dc:creator>Chicken</dc:creator>
  <cp:lastModifiedBy>Microsoft account</cp:lastModifiedBy>
  <cp:revision>7</cp:revision>
  <dcterms:created xsi:type="dcterms:W3CDTF">2018-09-07T05:33:19Z</dcterms:created>
  <dcterms:modified xsi:type="dcterms:W3CDTF">2022-06-17T13:51:41Z</dcterms:modified>
</cp:coreProperties>
</file>