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c0be57ef1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c0be57ef1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c0be57ef1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c0be57ef1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caa2d6f38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caa2d6f3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caa2d6f38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caa2d6f38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c0be57ef1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c0be57ef1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c0be57ef1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c0be57ef1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c0be57ef1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c0be57ef1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c0be57ef1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c0be57ef1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5f2aa7b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5f2aa7b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5f2aa7b6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5f2aa7b6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5f2aa7b6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5f2aa7b6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0be57ef1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0be57ef1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0be57ef1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0be57ef1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0be57ef1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0be57ef1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c0be57ef1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c0be57ef1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c0be57ef1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c0be57ef1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89125" y="240550"/>
            <a:ext cx="1026000" cy="49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Question No:</a:t>
            </a:r>
            <a:br>
              <a:rPr lang="en" sz="1000">
                <a:latin typeface="Lato"/>
                <a:ea typeface="Lato"/>
                <a:cs typeface="Lato"/>
                <a:sym typeface="Lato"/>
              </a:rPr>
            </a:br>
            <a:r>
              <a:rPr lang="en" sz="1000">
                <a:latin typeface="Lato"/>
                <a:ea typeface="Lato"/>
                <a:cs typeface="Lato"/>
                <a:sym typeface="Lato"/>
              </a:rPr>
              <a:t>1.a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570650" y="240550"/>
            <a:ext cx="7223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91E42"/>
                </a:solidFill>
                <a:highlight>
                  <a:srgbClr val="F4F5F7"/>
                </a:highlight>
              </a:rPr>
              <a:t>Read in the data using the mongoimport command.</a:t>
            </a:r>
            <a:br>
              <a:rPr lang="en" sz="900"/>
            </a:br>
            <a:r>
              <a:rPr lang="en" sz="900">
                <a:solidFill>
                  <a:schemeClr val="dk1"/>
                </a:solidFill>
              </a:rPr>
              <a:t>mongoimport  --db assignment --collection amongus --file /Users/fionanguyen/Desktop/mds/Among_Us_data.json --jsonArray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69600" y="1066500"/>
            <a:ext cx="8404800" cy="3346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&lt;Attach a screenshot of the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output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here&gt;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25" y="1310350"/>
            <a:ext cx="8404801" cy="25918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>
            <a:off x="389125" y="240550"/>
            <a:ext cx="1026000" cy="49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Question No:</a:t>
            </a:r>
            <a:br>
              <a:rPr lang="en" sz="1000">
                <a:latin typeface="Lato"/>
                <a:ea typeface="Lato"/>
                <a:cs typeface="Lato"/>
                <a:sym typeface="Lato"/>
              </a:rPr>
            </a:br>
            <a:r>
              <a:rPr lang="en" sz="1000">
                <a:latin typeface="Lato"/>
                <a:ea typeface="Lato"/>
                <a:cs typeface="Lato"/>
                <a:sym typeface="Lato"/>
              </a:rPr>
              <a:t>3.3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1570650" y="240550"/>
            <a:ext cx="7223400" cy="2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Find out how many matches were played on each map. Your output should contain the names of maps and the number of games played on each map. </a:t>
            </a:r>
            <a:r>
              <a:rPr lang="en" sz="13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db.amongus.aggregate( [{</a:t>
            </a:r>
            <a:r>
              <a:rPr lang="en" sz="850">
                <a:solidFill>
                  <a:srgbClr val="9FA01C"/>
                </a:solidFill>
              </a:rPr>
              <a:t>$unwind</a:t>
            </a:r>
            <a:r>
              <a:rPr lang="en" sz="850">
                <a:solidFill>
                  <a:schemeClr val="dk1"/>
                </a:solidFill>
              </a:rPr>
              <a:t>:</a:t>
            </a:r>
            <a:r>
              <a:rPr lang="en" sz="850">
                <a:solidFill>
                  <a:srgbClr val="2FB41D"/>
                </a:solidFill>
              </a:rPr>
              <a:t>'$Game_Feed'</a:t>
            </a:r>
            <a:r>
              <a:rPr lang="en" sz="850">
                <a:solidFill>
                  <a:schemeClr val="dk1"/>
                </a:solidFill>
              </a:rPr>
              <a:t>},{ </a:t>
            </a:r>
            <a:r>
              <a:rPr lang="en" sz="850">
                <a:solidFill>
                  <a:srgbClr val="9FA01C"/>
                </a:solidFill>
              </a:rPr>
              <a:t>$group</a:t>
            </a:r>
            <a:r>
              <a:rPr lang="en" sz="850">
                <a:solidFill>
                  <a:schemeClr val="dk1"/>
                </a:solidFill>
              </a:rPr>
              <a:t>: { </a:t>
            </a:r>
            <a:r>
              <a:rPr lang="en" sz="850">
                <a:solidFill>
                  <a:srgbClr val="9FA01C"/>
                </a:solidFill>
              </a:rPr>
              <a:t>_id</a:t>
            </a:r>
            <a:r>
              <a:rPr lang="en" sz="850">
                <a:solidFill>
                  <a:schemeClr val="dk1"/>
                </a:solidFill>
              </a:rPr>
              <a:t>: { </a:t>
            </a:r>
            <a:r>
              <a:rPr lang="en" sz="850">
                <a:solidFill>
                  <a:srgbClr val="9FA01C"/>
                </a:solidFill>
              </a:rPr>
              <a:t>map</a:t>
            </a:r>
            <a:r>
              <a:rPr lang="en" sz="850">
                <a:solidFill>
                  <a:schemeClr val="dk1"/>
                </a:solidFill>
              </a:rPr>
              <a:t>: </a:t>
            </a:r>
            <a:r>
              <a:rPr lang="en" sz="850">
                <a:solidFill>
                  <a:srgbClr val="2FB41D"/>
                </a:solidFill>
              </a:rPr>
              <a:t>"$Game_Feed.Map"</a:t>
            </a:r>
            <a:r>
              <a:rPr lang="en" sz="850">
                <a:solidFill>
                  <a:schemeClr val="dk1"/>
                </a:solidFill>
              </a:rPr>
              <a:t>, </a:t>
            </a:r>
            <a:r>
              <a:rPr lang="en" sz="850">
                <a:solidFill>
                  <a:srgbClr val="9FA01C"/>
                </a:solidFill>
              </a:rPr>
              <a:t>totalMatch</a:t>
            </a:r>
            <a:r>
              <a:rPr lang="en" sz="850">
                <a:solidFill>
                  <a:schemeClr val="dk1"/>
                </a:solidFill>
              </a:rPr>
              <a:t>: { </a:t>
            </a:r>
            <a:r>
              <a:rPr lang="en" sz="850">
                <a:solidFill>
                  <a:srgbClr val="9FA01C"/>
                </a:solidFill>
              </a:rPr>
              <a:t>$sum</a:t>
            </a:r>
            <a:r>
              <a:rPr lang="en" sz="850">
                <a:solidFill>
                  <a:schemeClr val="dk1"/>
                </a:solidFill>
              </a:rPr>
              <a:t>: </a:t>
            </a:r>
            <a:r>
              <a:rPr lang="en" sz="850">
                <a:solidFill>
                  <a:srgbClr val="2FB41D"/>
                </a:solidFill>
              </a:rPr>
              <a:t>"$Game_Feed.Event"</a:t>
            </a:r>
            <a:r>
              <a:rPr lang="en" sz="850">
                <a:solidFill>
                  <a:schemeClr val="dk1"/>
                </a:solidFill>
              </a:rPr>
              <a:t> } }}}])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db.amongus.aggregate( [{</a:t>
            </a:r>
            <a:r>
              <a:rPr lang="en" sz="850">
                <a:solidFill>
                  <a:srgbClr val="9FA01C"/>
                </a:solidFill>
              </a:rPr>
              <a:t>$unwind</a:t>
            </a:r>
            <a:r>
              <a:rPr lang="en" sz="850">
                <a:solidFill>
                  <a:schemeClr val="dk1"/>
                </a:solidFill>
              </a:rPr>
              <a:t>:</a:t>
            </a:r>
            <a:r>
              <a:rPr lang="en" sz="850">
                <a:solidFill>
                  <a:srgbClr val="2FB41D"/>
                </a:solidFill>
              </a:rPr>
              <a:t>'$Game_Feed'</a:t>
            </a:r>
            <a:r>
              <a:rPr lang="en" sz="850">
                <a:solidFill>
                  <a:schemeClr val="dk1"/>
                </a:solidFill>
              </a:rPr>
              <a:t>},{ </a:t>
            </a:r>
            <a:r>
              <a:rPr lang="en" sz="850">
                <a:solidFill>
                  <a:srgbClr val="9FA01C"/>
                </a:solidFill>
              </a:rPr>
              <a:t>$group</a:t>
            </a:r>
            <a:r>
              <a:rPr lang="en" sz="850">
                <a:solidFill>
                  <a:schemeClr val="dk1"/>
                </a:solidFill>
              </a:rPr>
              <a:t>: { </a:t>
            </a:r>
            <a:r>
              <a:rPr lang="en" sz="850">
                <a:solidFill>
                  <a:srgbClr val="9FA01C"/>
                </a:solidFill>
              </a:rPr>
              <a:t>_id</a:t>
            </a:r>
            <a:r>
              <a:rPr lang="en" sz="850">
                <a:solidFill>
                  <a:schemeClr val="dk1"/>
                </a:solidFill>
              </a:rPr>
              <a:t>: { </a:t>
            </a:r>
            <a:r>
              <a:rPr lang="en" sz="850">
                <a:solidFill>
                  <a:srgbClr val="9FA01C"/>
                </a:solidFill>
              </a:rPr>
              <a:t>map</a:t>
            </a:r>
            <a:r>
              <a:rPr lang="en" sz="850">
                <a:solidFill>
                  <a:schemeClr val="dk1"/>
                </a:solidFill>
              </a:rPr>
              <a:t>: </a:t>
            </a:r>
            <a:r>
              <a:rPr lang="en" sz="850">
                <a:solidFill>
                  <a:srgbClr val="2FB41D"/>
                </a:solidFill>
              </a:rPr>
              <a:t>"$Game_Feed.Map"</a:t>
            </a:r>
            <a:r>
              <a:rPr lang="en" sz="850">
                <a:solidFill>
                  <a:schemeClr val="dk1"/>
                </a:solidFill>
              </a:rPr>
              <a:t>, </a:t>
            </a:r>
            <a:r>
              <a:rPr lang="en" sz="850">
                <a:solidFill>
                  <a:srgbClr val="9FA01C"/>
                </a:solidFill>
              </a:rPr>
              <a:t>totalMatch</a:t>
            </a:r>
            <a:r>
              <a:rPr lang="en" sz="850">
                <a:solidFill>
                  <a:schemeClr val="dk1"/>
                </a:solidFill>
              </a:rPr>
              <a:t>: { </a:t>
            </a:r>
            <a:r>
              <a:rPr lang="en" sz="850">
                <a:solidFill>
                  <a:srgbClr val="9FA01C"/>
                </a:solidFill>
              </a:rPr>
              <a:t>$sum</a:t>
            </a:r>
            <a:r>
              <a:rPr lang="en" sz="850">
                <a:solidFill>
                  <a:schemeClr val="dk1"/>
                </a:solidFill>
              </a:rPr>
              <a:t>: </a:t>
            </a:r>
            <a:r>
              <a:rPr lang="en" sz="850">
                <a:solidFill>
                  <a:srgbClr val="2FB41D"/>
                </a:solidFill>
              </a:rPr>
              <a:t>"$Game_Feed.Action"</a:t>
            </a:r>
            <a:r>
              <a:rPr lang="en" sz="850">
                <a:solidFill>
                  <a:schemeClr val="dk1"/>
                </a:solidFill>
              </a:rPr>
              <a:t> } }}}])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389125" y="1047100"/>
            <a:ext cx="8404800" cy="3346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Answer the question in brief points and add suitatable data to support your answer (wherever applicable).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00" y="1047100"/>
            <a:ext cx="8404800" cy="37456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389125" y="240550"/>
            <a:ext cx="1026000" cy="49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Question No:</a:t>
            </a:r>
            <a:br>
              <a:rPr lang="en" sz="1000">
                <a:latin typeface="Lato"/>
                <a:ea typeface="Lato"/>
                <a:cs typeface="Lato"/>
                <a:sym typeface="Lato"/>
              </a:rPr>
            </a:br>
            <a:r>
              <a:rPr lang="en" sz="1000">
                <a:latin typeface="Lato"/>
                <a:ea typeface="Lato"/>
                <a:cs typeface="Lato"/>
                <a:sym typeface="Lato"/>
              </a:rPr>
              <a:t>3.4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1570650" y="240550"/>
            <a:ext cx="72234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200"/>
              <a:buFont typeface="Times New Roman"/>
              <a:buAutoNum type="arabicPeriod"/>
            </a:pPr>
            <a:r>
              <a:rPr lang="en" sz="13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many times in total across all games did the crew skip a vote? </a:t>
            </a:r>
            <a:r>
              <a:rPr lang="en" sz="13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db.amongus.aggregate({$unwind : '$Game_Feed'}, {$match : {$and: [{'Game_Feed.Role' : '(Crew).'}, {'Game_Feed.Action' : 'skips voting.'}]}}, {$group:{_id:null, totalskip: {$sum : '$Game_Feed.Action'}}})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assignment&gt; db.amongus.createIndex({</a:t>
            </a:r>
            <a:r>
              <a:rPr lang="en" sz="850">
                <a:solidFill>
                  <a:srgbClr val="2FB41D"/>
                </a:solidFill>
              </a:rPr>
              <a:t>'voting_data.Vote'</a:t>
            </a:r>
            <a:r>
              <a:rPr lang="en" sz="850">
                <a:solidFill>
                  <a:schemeClr val="dk1"/>
                </a:solidFill>
              </a:rPr>
              <a:t> : </a:t>
            </a:r>
            <a:r>
              <a:rPr lang="en" sz="850">
                <a:solidFill>
                  <a:srgbClr val="2FB41D"/>
                </a:solidFill>
              </a:rPr>
              <a:t>"text"</a:t>
            </a:r>
            <a:r>
              <a:rPr lang="en" sz="850">
                <a:solidFill>
                  <a:schemeClr val="dk1"/>
                </a:solidFill>
              </a:rPr>
              <a:t>})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assignment&gt; db.amongus.find({</a:t>
            </a:r>
            <a:r>
              <a:rPr lang="en" sz="850">
                <a:solidFill>
                  <a:srgbClr val="9FA01C"/>
                </a:solidFill>
              </a:rPr>
              <a:t>$text</a:t>
            </a:r>
            <a:r>
              <a:rPr lang="en" sz="850">
                <a:solidFill>
                  <a:schemeClr val="dk1"/>
                </a:solidFill>
              </a:rPr>
              <a:t> : {</a:t>
            </a:r>
            <a:r>
              <a:rPr lang="en" sz="850">
                <a:solidFill>
                  <a:srgbClr val="9FA01C"/>
                </a:solidFill>
              </a:rPr>
              <a:t>$search</a:t>
            </a:r>
            <a:r>
              <a:rPr lang="en" sz="850">
                <a:solidFill>
                  <a:schemeClr val="dk1"/>
                </a:solidFill>
              </a:rPr>
              <a:t> : </a:t>
            </a:r>
            <a:r>
              <a:rPr lang="en" sz="850">
                <a:solidFill>
                  <a:srgbClr val="2FB41D"/>
                </a:solidFill>
              </a:rPr>
              <a:t>"skipped"</a:t>
            </a:r>
            <a:r>
              <a:rPr lang="en" sz="850">
                <a:solidFill>
                  <a:schemeClr val="dk1"/>
                </a:solidFill>
              </a:rPr>
              <a:t>}}).count() - 385</a:t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3"/>
          <p:cNvSpPr/>
          <p:nvPr/>
        </p:nvSpPr>
        <p:spPr>
          <a:xfrm>
            <a:off x="389125" y="1925950"/>
            <a:ext cx="8404800" cy="2467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Answer the question in brief points and add suitatable data to support your answer (wherever applicable).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25" y="2060862"/>
            <a:ext cx="8404801" cy="18249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/>
          <p:nvPr/>
        </p:nvSpPr>
        <p:spPr>
          <a:xfrm>
            <a:off x="389125" y="240550"/>
            <a:ext cx="1026000" cy="49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Question No:</a:t>
            </a:r>
            <a:br>
              <a:rPr lang="en" sz="1000">
                <a:latin typeface="Lato"/>
                <a:ea typeface="Lato"/>
                <a:cs typeface="Lato"/>
                <a:sym typeface="Lato"/>
              </a:rPr>
            </a:br>
            <a:r>
              <a:rPr lang="en" sz="1000">
                <a:latin typeface="Lato"/>
                <a:ea typeface="Lato"/>
                <a:cs typeface="Lato"/>
                <a:sym typeface="Lato"/>
              </a:rPr>
              <a:t>3.2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1570650" y="240550"/>
            <a:ext cx="7223400" cy="1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many times in total across all matches does the crew vote against imposters??-</a:t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</a:rPr>
              <a:t>db.amongus.aggregate({</a:t>
            </a:r>
            <a:r>
              <a:rPr lang="en" sz="850">
                <a:solidFill>
                  <a:srgbClr val="2FB41D"/>
                </a:solidFill>
              </a:rPr>
              <a:t>"$unwind"</a:t>
            </a:r>
            <a:r>
              <a:rPr lang="en" sz="850">
                <a:solidFill>
                  <a:schemeClr val="dk1"/>
                </a:solidFill>
              </a:rPr>
              <a:t>:</a:t>
            </a:r>
            <a:r>
              <a:rPr lang="en" sz="850">
                <a:solidFill>
                  <a:srgbClr val="2FB41D"/>
                </a:solidFill>
              </a:rPr>
              <a:t>"$Game_Feed"</a:t>
            </a:r>
            <a:r>
              <a:rPr lang="en" sz="850">
                <a:solidFill>
                  <a:schemeClr val="dk1"/>
                </a:solidFill>
              </a:rPr>
              <a:t>}, {</a:t>
            </a:r>
            <a:r>
              <a:rPr lang="en" sz="850">
                <a:solidFill>
                  <a:srgbClr val="2FB41D"/>
                </a:solidFill>
              </a:rPr>
              <a:t>"$group"</a:t>
            </a:r>
            <a:r>
              <a:rPr lang="en" sz="850">
                <a:solidFill>
                  <a:schemeClr val="dk1"/>
                </a:solidFill>
              </a:rPr>
              <a:t>:{</a:t>
            </a:r>
            <a:r>
              <a:rPr lang="en" sz="850">
                <a:solidFill>
                  <a:srgbClr val="2FB41D"/>
                </a:solidFill>
              </a:rPr>
              <a:t>"_id"</a:t>
            </a:r>
            <a:r>
              <a:rPr lang="en" sz="850">
                <a:solidFill>
                  <a:schemeClr val="dk1"/>
                </a:solidFill>
              </a:rPr>
              <a:t> : {</a:t>
            </a:r>
            <a:r>
              <a:rPr lang="en" sz="850">
                <a:solidFill>
                  <a:srgbClr val="2FB41D"/>
                </a:solidFill>
              </a:rPr>
              <a:t>"userId"</a:t>
            </a:r>
            <a:r>
              <a:rPr lang="en" sz="850">
                <a:solidFill>
                  <a:schemeClr val="dk1"/>
                </a:solidFill>
              </a:rPr>
              <a:t> : </a:t>
            </a:r>
            <a:r>
              <a:rPr lang="en" sz="850">
                <a:solidFill>
                  <a:srgbClr val="2FB41D"/>
                </a:solidFill>
              </a:rPr>
              <a:t>"$Game_Feed.Role"</a:t>
            </a:r>
            <a:r>
              <a:rPr lang="en" sz="850">
                <a:solidFill>
                  <a:schemeClr val="dk1"/>
                </a:solidFill>
              </a:rPr>
              <a:t>, </a:t>
            </a:r>
            <a:r>
              <a:rPr lang="en" sz="850">
                <a:solidFill>
                  <a:srgbClr val="2FB41D"/>
                </a:solidFill>
              </a:rPr>
              <a:t>"voting"</a:t>
            </a:r>
            <a:r>
              <a:rPr lang="en" sz="850">
                <a:solidFill>
                  <a:schemeClr val="dk1"/>
                </a:solidFill>
              </a:rPr>
              <a:t>: </a:t>
            </a:r>
            <a:r>
              <a:rPr lang="en" sz="850">
                <a:solidFill>
                  <a:srgbClr val="2FB41D"/>
                </a:solidFill>
              </a:rPr>
              <a:t>"$Game_Feed.Action"</a:t>
            </a:r>
            <a:r>
              <a:rPr lang="en" sz="850">
                <a:solidFill>
                  <a:schemeClr val="dk1"/>
                </a:solidFill>
              </a:rPr>
              <a:t>},</a:t>
            </a:r>
            <a:r>
              <a:rPr lang="en" sz="850">
                <a:solidFill>
                  <a:srgbClr val="2FB41D"/>
                </a:solidFill>
              </a:rPr>
              <a:t>"value"</a:t>
            </a:r>
            <a:r>
              <a:rPr lang="en" sz="850">
                <a:solidFill>
                  <a:schemeClr val="dk1"/>
                </a:solidFill>
              </a:rPr>
              <a:t> : {</a:t>
            </a:r>
            <a:r>
              <a:rPr lang="en" sz="850">
                <a:solidFill>
                  <a:srgbClr val="2FB41D"/>
                </a:solidFill>
              </a:rPr>
              <a:t>"$sum"</a:t>
            </a:r>
            <a:r>
              <a:rPr lang="en" sz="850">
                <a:solidFill>
                  <a:schemeClr val="dk1"/>
                </a:solidFill>
              </a:rPr>
              <a:t>:</a:t>
            </a:r>
            <a:r>
              <a:rPr lang="en" sz="850">
                <a:solidFill>
                  <a:srgbClr val="2FB41D"/>
                </a:solidFill>
              </a:rPr>
              <a:t>"$Game_Feed.Action"</a:t>
            </a:r>
            <a:r>
              <a:rPr lang="en" sz="850">
                <a:solidFill>
                  <a:schemeClr val="dk1"/>
                </a:solidFill>
              </a:rPr>
              <a:t>}}}, {</a:t>
            </a:r>
            <a:r>
              <a:rPr lang="en" sz="850">
                <a:solidFill>
                  <a:srgbClr val="2FB41D"/>
                </a:solidFill>
              </a:rPr>
              <a:t>"$group"</a:t>
            </a:r>
            <a:r>
              <a:rPr lang="en" sz="850">
                <a:solidFill>
                  <a:schemeClr val="dk1"/>
                </a:solidFill>
              </a:rPr>
              <a:t>: {</a:t>
            </a:r>
            <a:r>
              <a:rPr lang="en" sz="850">
                <a:solidFill>
                  <a:srgbClr val="2FB41D"/>
                </a:solidFill>
              </a:rPr>
              <a:t>"_id"</a:t>
            </a:r>
            <a:r>
              <a:rPr lang="en" sz="850">
                <a:solidFill>
                  <a:schemeClr val="dk1"/>
                </a:solidFill>
              </a:rPr>
              <a:t> : </a:t>
            </a:r>
            <a:r>
              <a:rPr lang="en" sz="850">
                <a:solidFill>
                  <a:srgbClr val="2FB41D"/>
                </a:solidFill>
              </a:rPr>
              <a:t>"$_id.userId"</a:t>
            </a:r>
            <a:r>
              <a:rPr lang="en" sz="850">
                <a:solidFill>
                  <a:schemeClr val="dk1"/>
                </a:solidFill>
              </a:rPr>
              <a:t>, </a:t>
            </a:r>
            <a:r>
              <a:rPr lang="en" sz="850">
                <a:solidFill>
                  <a:srgbClr val="2FB41D"/>
                </a:solidFill>
              </a:rPr>
              <a:t>"values"</a:t>
            </a:r>
            <a:r>
              <a:rPr lang="en" sz="850">
                <a:solidFill>
                  <a:schemeClr val="dk1"/>
                </a:solidFill>
              </a:rPr>
              <a:t>: {</a:t>
            </a:r>
            <a:r>
              <a:rPr lang="en" sz="850">
                <a:solidFill>
                  <a:srgbClr val="2FB41D"/>
                </a:solidFill>
              </a:rPr>
              <a:t>"$push"</a:t>
            </a:r>
            <a:r>
              <a:rPr lang="en" sz="850">
                <a:solidFill>
                  <a:schemeClr val="dk1"/>
                </a:solidFill>
              </a:rPr>
              <a:t> : {</a:t>
            </a:r>
            <a:r>
              <a:rPr lang="en" sz="850">
                <a:solidFill>
                  <a:srgbClr val="2FB41D"/>
                </a:solidFill>
              </a:rPr>
              <a:t>"voting"</a:t>
            </a:r>
            <a:r>
              <a:rPr lang="en" sz="850">
                <a:solidFill>
                  <a:schemeClr val="dk1"/>
                </a:solidFill>
              </a:rPr>
              <a:t>: </a:t>
            </a:r>
            <a:r>
              <a:rPr lang="en" sz="850">
                <a:solidFill>
                  <a:srgbClr val="2FB41D"/>
                </a:solidFill>
              </a:rPr>
              <a:t>"$_id.voting"</a:t>
            </a:r>
            <a:r>
              <a:rPr lang="en" sz="850">
                <a:solidFill>
                  <a:schemeClr val="dk1"/>
                </a:solidFill>
              </a:rPr>
              <a:t>, </a:t>
            </a:r>
            <a:r>
              <a:rPr lang="en" sz="850">
                <a:solidFill>
                  <a:srgbClr val="2FB41D"/>
                </a:solidFill>
              </a:rPr>
              <a:t>"value"</a:t>
            </a:r>
            <a:r>
              <a:rPr lang="en" sz="850">
                <a:solidFill>
                  <a:schemeClr val="dk1"/>
                </a:solidFill>
              </a:rPr>
              <a:t> : </a:t>
            </a:r>
            <a:r>
              <a:rPr lang="en" sz="850">
                <a:solidFill>
                  <a:srgbClr val="2FB41D"/>
                </a:solidFill>
              </a:rPr>
              <a:t>"$value"</a:t>
            </a:r>
            <a:r>
              <a:rPr lang="en" sz="850">
                <a:solidFill>
                  <a:schemeClr val="dk1"/>
                </a:solidFill>
              </a:rPr>
              <a:t>}}}})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4"/>
          <p:cNvSpPr/>
          <p:nvPr/>
        </p:nvSpPr>
        <p:spPr>
          <a:xfrm>
            <a:off x="389125" y="1047100"/>
            <a:ext cx="8404800" cy="3346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Honestly, I don't play this game, therefore, there're many question I cannot get to the point.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75" y="1047100"/>
            <a:ext cx="8207251" cy="37287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/>
          <p:nvPr/>
        </p:nvSpPr>
        <p:spPr>
          <a:xfrm>
            <a:off x="389125" y="240550"/>
            <a:ext cx="1026000" cy="49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Question No:</a:t>
            </a:r>
            <a:br>
              <a:rPr lang="en" sz="1000">
                <a:latin typeface="Lato"/>
                <a:ea typeface="Lato"/>
                <a:cs typeface="Lato"/>
                <a:sym typeface="Lato"/>
              </a:rPr>
            </a:br>
            <a:r>
              <a:rPr lang="en" sz="1000">
                <a:latin typeface="Lato"/>
                <a:ea typeface="Lato"/>
                <a:cs typeface="Lato"/>
                <a:sym typeface="Lato"/>
              </a:rPr>
              <a:t>3.6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1570650" y="240550"/>
            <a:ext cx="7223400" cy="2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questions you answered in this task were all related to high-level aggregations across the entire collection. In your opinion, is the game more or less hard for impostors?</a:t>
            </a:r>
            <a:r>
              <a:rPr lang="en" sz="13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?-</a:t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db.amongus.aggregate({$unwind : '$Game_Feed'}, {$group:{_id:null, totalcrewAlive : {$sum : '$Game_Feed.Crew Alive'}}})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db.amongus.aggregate({$unwind : '$Game_Feed'}, {$group:{_id:null, totalimpostorsAlive : {$sum : '$Game_Feed.Impostors Alive'}}})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Crew alive: 30719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Impostors alive: 9446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=&gt; This game is more hard for impostors due to the live ratio of the crew is nearly 4.7 times of impostors.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5"/>
          <p:cNvSpPr/>
          <p:nvPr/>
        </p:nvSpPr>
        <p:spPr>
          <a:xfrm>
            <a:off x="389125" y="1926900"/>
            <a:ext cx="8404800" cy="246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Honestly, I don't play this game, therefore, there're many question I cannot get to the point.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25" y="1926910"/>
            <a:ext cx="9144000" cy="2466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/>
          <p:nvPr/>
        </p:nvSpPr>
        <p:spPr>
          <a:xfrm>
            <a:off x="389125" y="240550"/>
            <a:ext cx="1026000" cy="49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Question No:</a:t>
            </a:r>
            <a:br>
              <a:rPr lang="en" sz="1000">
                <a:latin typeface="Lato"/>
                <a:ea typeface="Lato"/>
                <a:cs typeface="Lato"/>
                <a:sym typeface="Lato"/>
              </a:rPr>
            </a:br>
            <a:r>
              <a:rPr lang="en" sz="1000">
                <a:latin typeface="Lato"/>
                <a:ea typeface="Lato"/>
                <a:cs typeface="Lato"/>
                <a:sym typeface="Lato"/>
              </a:rPr>
              <a:t>3.2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1570650" y="240550"/>
            <a:ext cx="7223400" cy="13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many times in total across all matches does the crew vote against imposters?</a:t>
            </a:r>
            <a:r>
              <a:rPr lang="en" sz="13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?-</a:t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db.amongus.find({</a:t>
            </a:r>
            <a:r>
              <a:rPr lang="en" sz="850">
                <a:solidFill>
                  <a:srgbClr val="9FA01C"/>
                </a:solidFill>
              </a:rPr>
              <a:t>$text</a:t>
            </a:r>
            <a:r>
              <a:rPr lang="en" sz="850">
                <a:solidFill>
                  <a:schemeClr val="dk1"/>
                </a:solidFill>
              </a:rPr>
              <a:t> : {</a:t>
            </a:r>
            <a:r>
              <a:rPr lang="en" sz="850">
                <a:solidFill>
                  <a:srgbClr val="9FA01C"/>
                </a:solidFill>
              </a:rPr>
              <a:t>$search</a:t>
            </a:r>
            <a:r>
              <a:rPr lang="en" sz="850">
                <a:solidFill>
                  <a:schemeClr val="dk1"/>
                </a:solidFill>
              </a:rPr>
              <a:t> : </a:t>
            </a:r>
            <a:r>
              <a:rPr lang="en" sz="850">
                <a:solidFill>
                  <a:srgbClr val="2FB41D"/>
                </a:solidFill>
              </a:rPr>
              <a:t>"impostors"</a:t>
            </a:r>
            <a:r>
              <a:rPr lang="en" sz="850">
                <a:solidFill>
                  <a:schemeClr val="dk1"/>
                </a:solidFill>
              </a:rPr>
              <a:t>}}).count() - Impostors - 176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db.amongus.find({</a:t>
            </a:r>
            <a:r>
              <a:rPr lang="en" sz="850">
                <a:solidFill>
                  <a:srgbClr val="9FA01C"/>
                </a:solidFill>
              </a:rPr>
              <a:t>$text</a:t>
            </a:r>
            <a:r>
              <a:rPr lang="en" sz="850">
                <a:solidFill>
                  <a:schemeClr val="dk1"/>
                </a:solidFill>
              </a:rPr>
              <a:t> : {</a:t>
            </a:r>
            <a:r>
              <a:rPr lang="en" sz="850">
                <a:solidFill>
                  <a:srgbClr val="9FA01C"/>
                </a:solidFill>
              </a:rPr>
              <a:t>$search</a:t>
            </a:r>
            <a:r>
              <a:rPr lang="en" sz="850">
                <a:solidFill>
                  <a:schemeClr val="dk1"/>
                </a:solidFill>
              </a:rPr>
              <a:t> : </a:t>
            </a:r>
            <a:r>
              <a:rPr lang="en" sz="850">
                <a:solidFill>
                  <a:srgbClr val="2FB41D"/>
                </a:solidFill>
              </a:rPr>
              <a:t>"crew"</a:t>
            </a:r>
            <a:r>
              <a:rPr lang="en" sz="850">
                <a:solidFill>
                  <a:schemeClr val="dk1"/>
                </a:solidFill>
              </a:rPr>
              <a:t>}}).count() - crew - 323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389125" y="1047100"/>
            <a:ext cx="8404800" cy="3346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Honestly, I don't play this game, therefore, there're many question I cannot get to the point.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/>
          <p:nvPr/>
        </p:nvSpPr>
        <p:spPr>
          <a:xfrm>
            <a:off x="389125" y="240550"/>
            <a:ext cx="1026000" cy="49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Question No:</a:t>
            </a:r>
            <a:br>
              <a:rPr lang="en" sz="1000">
                <a:latin typeface="Lato"/>
                <a:ea typeface="Lato"/>
                <a:cs typeface="Lato"/>
                <a:sym typeface="Lato"/>
              </a:rPr>
            </a:br>
            <a:r>
              <a:rPr lang="en" sz="1000">
                <a:latin typeface="Lato"/>
                <a:ea typeface="Lato"/>
                <a:cs typeface="Lato"/>
                <a:sym typeface="Lato"/>
              </a:rPr>
              <a:t>4.1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1570650" y="240550"/>
            <a:ext cx="72234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Find the number of unique players in the data set.-</a:t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</a:rPr>
              <a:t>db.amongus.aggregate([{</a:t>
            </a:r>
            <a:r>
              <a:rPr lang="en" sz="850">
                <a:solidFill>
                  <a:srgbClr val="9FA01C"/>
                </a:solidFill>
              </a:rPr>
              <a:t>$unwind</a:t>
            </a:r>
            <a:r>
              <a:rPr lang="en" sz="850">
                <a:solidFill>
                  <a:schemeClr val="dk1"/>
                </a:solidFill>
              </a:rPr>
              <a:t>: </a:t>
            </a:r>
            <a:r>
              <a:rPr lang="en" sz="850">
                <a:solidFill>
                  <a:srgbClr val="2FB41D"/>
                </a:solidFill>
              </a:rPr>
              <a:t>"$player_data"</a:t>
            </a:r>
            <a:r>
              <a:rPr lang="en" sz="850">
                <a:solidFill>
                  <a:schemeClr val="dk1"/>
                </a:solidFill>
              </a:rPr>
              <a:t>}, {</a:t>
            </a:r>
            <a:r>
              <a:rPr lang="en" sz="850">
                <a:solidFill>
                  <a:srgbClr val="9FA01C"/>
                </a:solidFill>
              </a:rPr>
              <a:t>$unwind</a:t>
            </a:r>
            <a:r>
              <a:rPr lang="en" sz="850">
                <a:solidFill>
                  <a:schemeClr val="dk1"/>
                </a:solidFill>
              </a:rPr>
              <a:t>: </a:t>
            </a:r>
            <a:r>
              <a:rPr lang="en" sz="850">
                <a:solidFill>
                  <a:srgbClr val="2FB41D"/>
                </a:solidFill>
              </a:rPr>
              <a:t>"$player_data.player"</a:t>
            </a:r>
            <a:r>
              <a:rPr lang="en" sz="850">
                <a:solidFill>
                  <a:schemeClr val="dk1"/>
                </a:solidFill>
              </a:rPr>
              <a:t>}, {</a:t>
            </a:r>
            <a:r>
              <a:rPr lang="en" sz="850">
                <a:solidFill>
                  <a:srgbClr val="9FA01C"/>
                </a:solidFill>
              </a:rPr>
              <a:t>$group</a:t>
            </a:r>
            <a:r>
              <a:rPr lang="en" sz="850">
                <a:solidFill>
                  <a:schemeClr val="dk1"/>
                </a:solidFill>
              </a:rPr>
              <a:t>:{</a:t>
            </a:r>
            <a:r>
              <a:rPr lang="en" sz="850">
                <a:solidFill>
                  <a:srgbClr val="9FA01C"/>
                </a:solidFill>
              </a:rPr>
              <a:t>_id</a:t>
            </a:r>
            <a:r>
              <a:rPr lang="en" sz="850">
                <a:solidFill>
                  <a:schemeClr val="dk1"/>
                </a:solidFill>
              </a:rPr>
              <a:t>: </a:t>
            </a:r>
            <a:r>
              <a:rPr lang="en" sz="850">
                <a:solidFill>
                  <a:srgbClr val="2FB41D"/>
                </a:solidFill>
              </a:rPr>
              <a:t>"$player_data.player"</a:t>
            </a:r>
            <a:r>
              <a:rPr lang="en" sz="850">
                <a:solidFill>
                  <a:schemeClr val="dk1"/>
                </a:solidFill>
              </a:rPr>
              <a:t>}}])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389125" y="1047100"/>
            <a:ext cx="8404800" cy="3346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Answer the question in brief points and add suitatable data to support your answer (wherever applicable).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/>
          <p:nvPr/>
        </p:nvSpPr>
        <p:spPr>
          <a:xfrm>
            <a:off x="389125" y="240550"/>
            <a:ext cx="1026000" cy="49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Question No:</a:t>
            </a:r>
            <a:br>
              <a:rPr lang="en" sz="1000">
                <a:latin typeface="Lato"/>
                <a:ea typeface="Lato"/>
                <a:cs typeface="Lato"/>
                <a:sym typeface="Lato"/>
              </a:rPr>
            </a:br>
            <a:r>
              <a:rPr lang="en" sz="1000">
                <a:latin typeface="Lato"/>
                <a:ea typeface="Lato"/>
                <a:cs typeface="Lato"/>
                <a:sym typeface="Lato"/>
              </a:rPr>
              <a:t>3.2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1570650" y="240550"/>
            <a:ext cx="7223400" cy="13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many matches did the crew win versus how many matches did the impostors win?-</a:t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db.amongus.find({</a:t>
            </a:r>
            <a:r>
              <a:rPr lang="en" sz="850">
                <a:solidFill>
                  <a:srgbClr val="9FA01C"/>
                </a:solidFill>
              </a:rPr>
              <a:t>$text</a:t>
            </a:r>
            <a:r>
              <a:rPr lang="en" sz="850">
                <a:solidFill>
                  <a:schemeClr val="dk1"/>
                </a:solidFill>
              </a:rPr>
              <a:t> : {</a:t>
            </a:r>
            <a:r>
              <a:rPr lang="en" sz="850">
                <a:solidFill>
                  <a:srgbClr val="9FA01C"/>
                </a:solidFill>
              </a:rPr>
              <a:t>$search</a:t>
            </a:r>
            <a:r>
              <a:rPr lang="en" sz="850">
                <a:solidFill>
                  <a:schemeClr val="dk1"/>
                </a:solidFill>
              </a:rPr>
              <a:t> : </a:t>
            </a:r>
            <a:r>
              <a:rPr lang="en" sz="850">
                <a:solidFill>
                  <a:srgbClr val="2FB41D"/>
                </a:solidFill>
              </a:rPr>
              <a:t>"impostors"</a:t>
            </a:r>
            <a:r>
              <a:rPr lang="en" sz="850">
                <a:solidFill>
                  <a:schemeClr val="dk1"/>
                </a:solidFill>
              </a:rPr>
              <a:t>}}).count() - Impostors - 176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db.amongus.find({</a:t>
            </a:r>
            <a:r>
              <a:rPr lang="en" sz="850">
                <a:solidFill>
                  <a:srgbClr val="9FA01C"/>
                </a:solidFill>
              </a:rPr>
              <a:t>$text</a:t>
            </a:r>
            <a:r>
              <a:rPr lang="en" sz="850">
                <a:solidFill>
                  <a:schemeClr val="dk1"/>
                </a:solidFill>
              </a:rPr>
              <a:t> : {</a:t>
            </a:r>
            <a:r>
              <a:rPr lang="en" sz="850">
                <a:solidFill>
                  <a:srgbClr val="9FA01C"/>
                </a:solidFill>
              </a:rPr>
              <a:t>$search</a:t>
            </a:r>
            <a:r>
              <a:rPr lang="en" sz="850">
                <a:solidFill>
                  <a:schemeClr val="dk1"/>
                </a:solidFill>
              </a:rPr>
              <a:t> : </a:t>
            </a:r>
            <a:r>
              <a:rPr lang="en" sz="850">
                <a:solidFill>
                  <a:srgbClr val="2FB41D"/>
                </a:solidFill>
              </a:rPr>
              <a:t>"crew"</a:t>
            </a:r>
            <a:r>
              <a:rPr lang="en" sz="850">
                <a:solidFill>
                  <a:schemeClr val="dk1"/>
                </a:solidFill>
              </a:rPr>
              <a:t>}}).count() - crew - 323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389125" y="1047100"/>
            <a:ext cx="8404800" cy="3346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Answer the question in brief points and add suitatable data to support your answer (wherever applicable).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389125" y="240550"/>
            <a:ext cx="1026000" cy="49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Question No:</a:t>
            </a:r>
            <a:br>
              <a:rPr lang="en" sz="1000">
                <a:latin typeface="Lato"/>
                <a:ea typeface="Lato"/>
                <a:cs typeface="Lato"/>
                <a:sym typeface="Lato"/>
              </a:rPr>
            </a:br>
            <a:r>
              <a:rPr lang="en" sz="1000">
                <a:latin typeface="Lato"/>
                <a:ea typeface="Lato"/>
                <a:cs typeface="Lato"/>
                <a:sym typeface="Lato"/>
              </a:rPr>
              <a:t>1.b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570650" y="240550"/>
            <a:ext cx="72234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3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Display data for the match with “game” = “3”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</a:rPr>
              <a:t>db.amongus.find({'game' : '3'}).pretty()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389125" y="1047100"/>
            <a:ext cx="8404800" cy="3346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&lt;Attach a screenshot of the output here&gt;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25" y="1047100"/>
            <a:ext cx="8198749" cy="386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389125" y="240550"/>
            <a:ext cx="1026000" cy="49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Question No:</a:t>
            </a:r>
            <a:br>
              <a:rPr lang="en" sz="1000">
                <a:latin typeface="Lato"/>
                <a:ea typeface="Lato"/>
                <a:cs typeface="Lato"/>
                <a:sym typeface="Lato"/>
              </a:rPr>
            </a:br>
            <a:r>
              <a:rPr lang="en" sz="1000">
                <a:latin typeface="Lato"/>
                <a:ea typeface="Lato"/>
                <a:cs typeface="Lato"/>
                <a:sym typeface="Lato"/>
              </a:rPr>
              <a:t>2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570650" y="240550"/>
            <a:ext cx="72234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this subtask, you are expected to create a new collection with only the document relating to game 3-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db.game3.insertOne(db.amongus.find({'game' : '3'}).toArray())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389125" y="1047100"/>
            <a:ext cx="8404800" cy="3346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&lt;Attach a screenshot of the output here&gt;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50" y="1047100"/>
            <a:ext cx="8754876" cy="3346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389125" y="240550"/>
            <a:ext cx="1026000" cy="49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Question No:</a:t>
            </a:r>
            <a:br>
              <a:rPr lang="en" sz="1000">
                <a:latin typeface="Lato"/>
                <a:ea typeface="Lato"/>
                <a:cs typeface="Lato"/>
                <a:sym typeface="Lato"/>
              </a:rPr>
            </a:br>
            <a:r>
              <a:rPr lang="en" sz="1000">
                <a:latin typeface="Lato"/>
                <a:ea typeface="Lato"/>
                <a:cs typeface="Lato"/>
                <a:sym typeface="Lato"/>
              </a:rPr>
              <a:t>2.1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570650" y="240550"/>
            <a:ext cx="7223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Display the Game Feed data for the game in the new collection-</a:t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db.game3.find().limit(5).pretty()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389125" y="1047100"/>
            <a:ext cx="8404800" cy="3346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Answer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the question in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brief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points and add suitatable data to support your answer (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wherever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applicable).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25" y="1047100"/>
            <a:ext cx="8483074" cy="34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389125" y="240550"/>
            <a:ext cx="1026000" cy="49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Question No:</a:t>
            </a:r>
            <a:br>
              <a:rPr lang="en" sz="1000">
                <a:latin typeface="Lato"/>
                <a:ea typeface="Lato"/>
                <a:cs typeface="Lato"/>
                <a:sym typeface="Lato"/>
              </a:rPr>
            </a:br>
            <a:r>
              <a:rPr lang="en" sz="1000">
                <a:latin typeface="Lato"/>
                <a:ea typeface="Lato"/>
                <a:cs typeface="Lato"/>
                <a:sym typeface="Lato"/>
              </a:rPr>
              <a:t>2.2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1570650" y="240550"/>
            <a:ext cx="72234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Display the last event in game 3-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db.game3.find().sort({'game_feed.event' : -1}).limit(1)</a:t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389125" y="1047100"/>
            <a:ext cx="8404800" cy="3346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Answer the question in brief points and add suitatable data to support your answer (wherever applicable).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25" y="1047100"/>
            <a:ext cx="8404801" cy="3670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389125" y="240550"/>
            <a:ext cx="1026000" cy="49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Question No:</a:t>
            </a:r>
            <a:br>
              <a:rPr lang="en" sz="1000">
                <a:latin typeface="Lato"/>
                <a:ea typeface="Lato"/>
                <a:cs typeface="Lato"/>
                <a:sym typeface="Lato"/>
              </a:rPr>
            </a:br>
            <a:r>
              <a:rPr lang="en" sz="1000">
                <a:latin typeface="Lato"/>
                <a:ea typeface="Lato"/>
                <a:cs typeface="Lato"/>
                <a:sym typeface="Lato"/>
              </a:rPr>
              <a:t>2.3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1570650" y="240550"/>
            <a:ext cx="7223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Who won game 3, imposters or crew?</a:t>
            </a:r>
            <a:r>
              <a:rPr lang="en" sz="13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89125" y="1047100"/>
            <a:ext cx="8404800" cy="3346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Answer the question in brief points and add suitatable data to support your answer (wherever applicable).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389125" y="240550"/>
            <a:ext cx="1026000" cy="49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Question No:</a:t>
            </a:r>
            <a:br>
              <a:rPr lang="en" sz="1000">
                <a:latin typeface="Lato"/>
                <a:ea typeface="Lato"/>
                <a:cs typeface="Lato"/>
                <a:sym typeface="Lato"/>
              </a:rPr>
            </a:br>
            <a:r>
              <a:rPr lang="en" sz="1000">
                <a:latin typeface="Lato"/>
                <a:ea typeface="Lato"/>
                <a:cs typeface="Lato"/>
                <a:sym typeface="Lato"/>
              </a:rPr>
              <a:t>3.1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1570650" y="240550"/>
            <a:ext cx="72234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many events in total do you have data for, in this collection (across all games)?</a:t>
            </a:r>
            <a:r>
              <a:rPr lang="en" sz="13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</a:rPr>
              <a:t>db.amongus.aggregate([{</a:t>
            </a:r>
            <a:r>
              <a:rPr lang="en" sz="850">
                <a:solidFill>
                  <a:srgbClr val="9FA01C"/>
                </a:solidFill>
              </a:rPr>
              <a:t>$unwind</a:t>
            </a:r>
            <a:r>
              <a:rPr lang="en" sz="850">
                <a:solidFill>
                  <a:schemeClr val="dk1"/>
                </a:solidFill>
              </a:rPr>
              <a:t>:</a:t>
            </a:r>
            <a:r>
              <a:rPr lang="en" sz="850">
                <a:solidFill>
                  <a:srgbClr val="2FB41D"/>
                </a:solidFill>
              </a:rPr>
              <a:t>'$Game_Feed'</a:t>
            </a:r>
            <a:r>
              <a:rPr lang="en" sz="850">
                <a:solidFill>
                  <a:schemeClr val="dk1"/>
                </a:solidFill>
              </a:rPr>
              <a:t>},{</a:t>
            </a:r>
            <a:r>
              <a:rPr lang="en" sz="850">
                <a:solidFill>
                  <a:srgbClr val="9FA01C"/>
                </a:solidFill>
              </a:rPr>
              <a:t>$project</a:t>
            </a:r>
            <a:r>
              <a:rPr lang="en" sz="850">
                <a:solidFill>
                  <a:schemeClr val="dk1"/>
                </a:solidFill>
              </a:rPr>
              <a:t>:{</a:t>
            </a:r>
            <a:r>
              <a:rPr lang="en" sz="850">
                <a:solidFill>
                  <a:srgbClr val="2FB41D"/>
                </a:solidFill>
              </a:rPr>
              <a:t>"Game_Feed.Event"</a:t>
            </a:r>
            <a:r>
              <a:rPr lang="en" sz="850">
                <a:solidFill>
                  <a:schemeClr val="dk1"/>
                </a:solidFill>
              </a:rPr>
              <a:t>:</a:t>
            </a:r>
            <a:r>
              <a:rPr lang="en" sz="850">
                <a:solidFill>
                  <a:srgbClr val="9FA01C"/>
                </a:solidFill>
              </a:rPr>
              <a:t>1</a:t>
            </a:r>
            <a:r>
              <a:rPr lang="en" sz="850">
                <a:solidFill>
                  <a:schemeClr val="dk1"/>
                </a:solidFill>
              </a:rPr>
              <a:t>}}, {</a:t>
            </a:r>
            <a:r>
              <a:rPr lang="en" sz="850">
                <a:solidFill>
                  <a:srgbClr val="9FA01C"/>
                </a:solidFill>
              </a:rPr>
              <a:t>$group</a:t>
            </a:r>
            <a:r>
              <a:rPr lang="en" sz="850">
                <a:solidFill>
                  <a:schemeClr val="dk1"/>
                </a:solidFill>
              </a:rPr>
              <a:t>:{</a:t>
            </a:r>
            <a:r>
              <a:rPr lang="en" sz="850">
                <a:solidFill>
                  <a:srgbClr val="9FA01C"/>
                </a:solidFill>
              </a:rPr>
              <a:t>_id</a:t>
            </a:r>
            <a:r>
              <a:rPr lang="en" sz="850">
                <a:solidFill>
                  <a:schemeClr val="dk1"/>
                </a:solidFill>
              </a:rPr>
              <a:t>: </a:t>
            </a:r>
            <a:r>
              <a:rPr lang="en" sz="850">
                <a:solidFill>
                  <a:srgbClr val="9FA01C"/>
                </a:solidFill>
              </a:rPr>
              <a:t>null</a:t>
            </a:r>
            <a:r>
              <a:rPr lang="en" sz="850">
                <a:solidFill>
                  <a:schemeClr val="dk1"/>
                </a:solidFill>
              </a:rPr>
              <a:t>, </a:t>
            </a:r>
            <a:r>
              <a:rPr lang="en" sz="850">
                <a:solidFill>
                  <a:srgbClr val="9FA01C"/>
                </a:solidFill>
              </a:rPr>
              <a:t>totalevent</a:t>
            </a:r>
            <a:r>
              <a:rPr lang="en" sz="850">
                <a:solidFill>
                  <a:schemeClr val="dk1"/>
                </a:solidFill>
              </a:rPr>
              <a:t>: {</a:t>
            </a:r>
            <a:r>
              <a:rPr lang="en" sz="850">
                <a:solidFill>
                  <a:srgbClr val="9FA01C"/>
                </a:solidFill>
              </a:rPr>
              <a:t>$sum</a:t>
            </a:r>
            <a:r>
              <a:rPr lang="en" sz="850">
                <a:solidFill>
                  <a:schemeClr val="dk1"/>
                </a:solidFill>
              </a:rPr>
              <a:t>:</a:t>
            </a:r>
            <a:r>
              <a:rPr lang="en" sz="850">
                <a:solidFill>
                  <a:srgbClr val="9FA01C"/>
                </a:solidFill>
              </a:rPr>
              <a:t>1</a:t>
            </a:r>
            <a:r>
              <a:rPr lang="en" sz="850">
                <a:solidFill>
                  <a:schemeClr val="dk1"/>
                </a:solidFill>
              </a:rPr>
              <a:t>}}}])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389125" y="1047100"/>
            <a:ext cx="8404800" cy="3346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Answer the question in brief points and add suitatable data to support your answer (wherever applicable).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25" y="1494875"/>
            <a:ext cx="8404799" cy="24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/>
          <p:nvPr/>
        </p:nvSpPr>
        <p:spPr>
          <a:xfrm>
            <a:off x="389125" y="240550"/>
            <a:ext cx="1026000" cy="49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Question No:</a:t>
            </a:r>
            <a:br>
              <a:rPr lang="en" sz="1000">
                <a:latin typeface="Lato"/>
                <a:ea typeface="Lato"/>
                <a:cs typeface="Lato"/>
                <a:sym typeface="Lato"/>
              </a:rPr>
            </a:br>
            <a:r>
              <a:rPr lang="en" sz="1000">
                <a:latin typeface="Lato"/>
                <a:ea typeface="Lato"/>
                <a:cs typeface="Lato"/>
                <a:sym typeface="Lato"/>
              </a:rPr>
              <a:t>3.2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1570650" y="240550"/>
            <a:ext cx="7223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many matches did the crew win versus how many matches did the impostors win?</a:t>
            </a:r>
            <a:r>
              <a:rPr lang="en" sz="13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Total event end: </a:t>
            </a:r>
            <a:r>
              <a:rPr lang="en" sz="850">
                <a:solidFill>
                  <a:schemeClr val="dk1"/>
                </a:solidFill>
              </a:rPr>
              <a:t>db.getCollection(</a:t>
            </a:r>
            <a:r>
              <a:rPr lang="en" sz="850">
                <a:solidFill>
                  <a:srgbClr val="2FB41D"/>
                </a:solidFill>
              </a:rPr>
              <a:t>'amongus'</a:t>
            </a:r>
            <a:r>
              <a:rPr lang="en" sz="850">
                <a:solidFill>
                  <a:schemeClr val="dk1"/>
                </a:solidFill>
              </a:rPr>
              <a:t>).find({</a:t>
            </a:r>
            <a:r>
              <a:rPr lang="en" sz="850">
                <a:solidFill>
                  <a:srgbClr val="2FB41D"/>
                </a:solidFill>
              </a:rPr>
              <a:t>'Game_Feed.Outcome'</a:t>
            </a:r>
            <a:r>
              <a:rPr lang="en" sz="850">
                <a:solidFill>
                  <a:schemeClr val="dk1"/>
                </a:solidFill>
              </a:rPr>
              <a:t> :{</a:t>
            </a:r>
            <a:r>
              <a:rPr lang="en" sz="850">
                <a:solidFill>
                  <a:srgbClr val="9FA01C"/>
                </a:solidFill>
              </a:rPr>
              <a:t>$exists</a:t>
            </a:r>
            <a:r>
              <a:rPr lang="en" sz="850">
                <a:solidFill>
                  <a:schemeClr val="dk1"/>
                </a:solidFill>
              </a:rPr>
              <a:t> : </a:t>
            </a:r>
            <a:r>
              <a:rPr lang="en" sz="850">
                <a:solidFill>
                  <a:srgbClr val="9FA01C"/>
                </a:solidFill>
              </a:rPr>
              <a:t>true</a:t>
            </a:r>
            <a:r>
              <a:rPr lang="en" sz="850">
                <a:solidFill>
                  <a:schemeClr val="dk1"/>
                </a:solidFill>
              </a:rPr>
              <a:t>}})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389125" y="1047100"/>
            <a:ext cx="8404800" cy="3346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Answer the question in brief points and add suitatable data to support your answer (wherever applicable).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63" y="1047100"/>
            <a:ext cx="8485733" cy="3346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/>
        </p:nvSpPr>
        <p:spPr>
          <a:xfrm>
            <a:off x="389125" y="240550"/>
            <a:ext cx="1026000" cy="49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Question No:</a:t>
            </a:r>
            <a:br>
              <a:rPr lang="en" sz="1000">
                <a:latin typeface="Lato"/>
                <a:ea typeface="Lato"/>
                <a:cs typeface="Lato"/>
                <a:sym typeface="Lato"/>
              </a:rPr>
            </a:br>
            <a:r>
              <a:rPr lang="en" sz="1000">
                <a:latin typeface="Lato"/>
                <a:ea typeface="Lato"/>
                <a:cs typeface="Lato"/>
                <a:sym typeface="Lato"/>
              </a:rPr>
              <a:t>3.2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1570650" y="240550"/>
            <a:ext cx="7223400" cy="13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many matches did the crew win versus how many matches did the impostors win?-</a:t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</a:rPr>
              <a:t>db.amongus.find({</a:t>
            </a:r>
            <a:r>
              <a:rPr lang="en" sz="850">
                <a:solidFill>
                  <a:srgbClr val="9FA01C"/>
                </a:solidFill>
              </a:rPr>
              <a:t>$text</a:t>
            </a:r>
            <a:r>
              <a:rPr lang="en" sz="850">
                <a:solidFill>
                  <a:schemeClr val="dk1"/>
                </a:solidFill>
              </a:rPr>
              <a:t> : {</a:t>
            </a:r>
            <a:r>
              <a:rPr lang="en" sz="850">
                <a:solidFill>
                  <a:srgbClr val="9FA01C"/>
                </a:solidFill>
              </a:rPr>
              <a:t>$search</a:t>
            </a:r>
            <a:r>
              <a:rPr lang="en" sz="850">
                <a:solidFill>
                  <a:schemeClr val="dk1"/>
                </a:solidFill>
              </a:rPr>
              <a:t> : </a:t>
            </a:r>
            <a:r>
              <a:rPr lang="en" sz="850">
                <a:solidFill>
                  <a:srgbClr val="2FB41D"/>
                </a:solidFill>
              </a:rPr>
              <a:t>"impostors"</a:t>
            </a:r>
            <a:r>
              <a:rPr lang="en" sz="850">
                <a:solidFill>
                  <a:schemeClr val="dk1"/>
                </a:solidFill>
              </a:rPr>
              <a:t>}}).count() - Impostors win - 176 matches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</a:rPr>
              <a:t>db.amongus.find({</a:t>
            </a:r>
            <a:r>
              <a:rPr lang="en" sz="850">
                <a:solidFill>
                  <a:srgbClr val="9FA01C"/>
                </a:solidFill>
              </a:rPr>
              <a:t>$text</a:t>
            </a:r>
            <a:r>
              <a:rPr lang="en" sz="850">
                <a:solidFill>
                  <a:schemeClr val="dk1"/>
                </a:solidFill>
              </a:rPr>
              <a:t> : {</a:t>
            </a:r>
            <a:r>
              <a:rPr lang="en" sz="850">
                <a:solidFill>
                  <a:srgbClr val="9FA01C"/>
                </a:solidFill>
              </a:rPr>
              <a:t>$search</a:t>
            </a:r>
            <a:r>
              <a:rPr lang="en" sz="850">
                <a:solidFill>
                  <a:schemeClr val="dk1"/>
                </a:solidFill>
              </a:rPr>
              <a:t> : </a:t>
            </a:r>
            <a:r>
              <a:rPr lang="en" sz="850">
                <a:solidFill>
                  <a:srgbClr val="2FB41D"/>
                </a:solidFill>
              </a:rPr>
              <a:t>"crew"</a:t>
            </a:r>
            <a:r>
              <a:rPr lang="en" sz="850">
                <a:solidFill>
                  <a:schemeClr val="dk1"/>
                </a:solidFill>
              </a:rPr>
              <a:t>}}).count() - crew win - 323 matches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389125" y="1047100"/>
            <a:ext cx="8404800" cy="3346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Answer the question in brief points and add suitatable data to support your answer (wherever applicable).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25" y="1555950"/>
            <a:ext cx="8160724" cy="15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