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92"/>
    <a:srgbClr val="003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9" y="0"/>
            <a:ext cx="1389610" cy="13896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304" y="53430"/>
            <a:ext cx="12011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53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</a:t>
            </a:r>
          </a:p>
          <a:p>
            <a:pPr algn="ctr"/>
            <a:r>
              <a:rPr lang="en-US" sz="3600" b="1" dirty="0" smtClean="0">
                <a:solidFill>
                  <a:srgbClr val="0053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45652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53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67" y="2367177"/>
            <a:ext cx="8572500" cy="42576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85620" y="3284113"/>
            <a:ext cx="4391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53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Quản lý thư viện</a:t>
            </a:r>
            <a:endParaRPr lang="vi-VN" sz="3200" b="1" dirty="0">
              <a:solidFill>
                <a:srgbClr val="00539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3200" b="1" dirty="0">
              <a:solidFill>
                <a:srgbClr val="0053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74254" y="785426"/>
            <a:ext cx="9337183" cy="55907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thể “Sinh viên” chứa thông tin chi tiết của mỗi sinh viên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471" y="1692254"/>
            <a:ext cx="6329558" cy="37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5465" y="695459"/>
            <a:ext cx="427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Mô hình ER</a:t>
            </a:r>
            <a:endParaRPr lang="vi-V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0011" y="1339403"/>
            <a:ext cx="9530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hệ giữa Khoa và Lop là quan hệ 1-n. Một khoa có nhiều lớp học khác nhau.</a:t>
            </a:r>
            <a:endParaRPr lang="vi-VN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673" y="3181082"/>
            <a:ext cx="6514225" cy="130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0011" y="1339403"/>
            <a:ext cx="9530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hệ giữa Lop và SinhVien là quan hệ 1-n. Một lớp có nhiều sinh viên.</a:t>
            </a:r>
            <a:endParaRPr lang="vi-VN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455" y="3070946"/>
            <a:ext cx="7939477" cy="138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3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0011" y="1339403"/>
            <a:ext cx="9530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hệ giữa KeSach và Sách là quan hệ 1-n. Một kệ sách có nhiều sách.</a:t>
            </a:r>
            <a:endParaRPr lang="vi-VN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45" y="2709152"/>
            <a:ext cx="6877251" cy="16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0011" y="1339403"/>
            <a:ext cx="9530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hệ giữa Sach và SinhVien là quan hệ n-n. Một cuốn sách có thể được mượn trả bởi nhiều sinh viên và 1 sinh viên được mượn trả nhiều sách.</a:t>
            </a:r>
            <a:endParaRPr lang="vi-VN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998" y="3155324"/>
            <a:ext cx="7270391" cy="155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304" y="103031"/>
            <a:ext cx="12011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liên kết</a:t>
            </a:r>
            <a:endParaRPr 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:\Users\Admin\Desktop\12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5" y="965915"/>
            <a:ext cx="11062951" cy="5679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6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304" y="103031"/>
            <a:ext cx="12011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vi-VN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Chuyển </a:t>
            </a:r>
            <a:r>
              <a:rPr lang="vi-V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mô hình thực thể liên kết sang mô hình quan hệ</a:t>
            </a:r>
            <a:endParaRPr lang="vi-VN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817" y="1743880"/>
            <a:ext cx="12368817" cy="408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1082" y="463639"/>
            <a:ext cx="5640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Cảm </a:t>
            </a:r>
            <a:r>
              <a:rPr lang="vi-V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các bạn đã nghe bài thuyết trình của nhóm tôi</a:t>
            </a:r>
            <a:endParaRPr lang="vi-V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304" y="396477"/>
            <a:ext cx="12011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6 gồm các thành viên</a:t>
            </a:r>
            <a:endParaRPr lang="vi-VN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278" y="3194845"/>
            <a:ext cx="4720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Đức Khải (Trưởng nhóm)</a:t>
            </a:r>
            <a:endParaRPr lang="vi-V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1724" y="3194844"/>
            <a:ext cx="4720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Linh</a:t>
            </a:r>
            <a:endParaRPr lang="vi-V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841" y="5753608"/>
            <a:ext cx="4720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Đức Dũng</a:t>
            </a:r>
            <a:endParaRPr lang="vi-V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61724" y="5753607"/>
            <a:ext cx="4720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 Hữu Đạt</a:t>
            </a:r>
            <a:endParaRPr lang="vi-V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rong hình ảnh có thể có: 1 người, ảnh tự sướng và cận cả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282" y="1095718"/>
            <a:ext cx="1874921" cy="191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455" y="1131640"/>
            <a:ext cx="1912816" cy="19128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57" y="3841957"/>
            <a:ext cx="1914446" cy="19144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640" y="3841957"/>
            <a:ext cx="1913631" cy="1911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948" y="1187680"/>
            <a:ext cx="3718133" cy="435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2021984" y="0"/>
            <a:ext cx="8500056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</a:p>
          <a:p>
            <a:pPr algn="ctr"/>
            <a:endParaRPr lang="en-US" sz="2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đề tài</a:t>
            </a:r>
          </a:p>
          <a:p>
            <a:r>
              <a:rPr lang="en-US" sz="4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Xác định mô hình thực thể liên kết</a:t>
            </a:r>
          </a:p>
          <a:p>
            <a:r>
              <a:rPr lang="en-US" sz="4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Chuyển từ mô hình thực thể liên kết sang mô hình quan hệ</a:t>
            </a:r>
          </a:p>
        </p:txBody>
      </p:sp>
    </p:spTree>
    <p:extLst>
      <p:ext uri="{BB962C8B-B14F-4D97-AF65-F5344CB8AC3E}">
        <p14:creationId xmlns:p14="http://schemas.microsoft.com/office/powerpoint/2010/main" val="7519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0304" y="103031"/>
            <a:ext cx="12011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đề tài</a:t>
            </a:r>
            <a:endParaRPr lang="vi-VN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5465" y="695459"/>
            <a:ext cx="427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Quy mô.</a:t>
            </a:r>
            <a:endParaRPr lang="vi-V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0011" y="1339403"/>
            <a:ext cx="9530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 Quản lý thư viện được xây dựng với quy mô nhỏ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 giản, không có quá nhiều chức năng phức tạp</a:t>
            </a:r>
            <a:endParaRPr lang="vi-VN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45465" y="2480255"/>
            <a:ext cx="427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Chức năng</a:t>
            </a:r>
            <a:endParaRPr lang="vi-V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0011" y="3251775"/>
            <a:ext cx="9530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sách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kiếm sách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thông tin độc giả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mượn trả sách</a:t>
            </a:r>
            <a:endParaRPr lang="vi-VN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5465" y="5007735"/>
            <a:ext cx="427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Yêu cầu</a:t>
            </a:r>
            <a:endParaRPr lang="vi-V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00011" y="5651679"/>
            <a:ext cx="9530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 giản, dễ sử dụng.</a:t>
            </a:r>
            <a:endParaRPr lang="vi-VN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ình ảnh có li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251" y="2170400"/>
            <a:ext cx="5762433" cy="435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0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304" y="103031"/>
            <a:ext cx="12011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Xác định mô hình thực thể liên kết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5465" y="695459"/>
            <a:ext cx="427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Các kiểu thực thể</a:t>
            </a:r>
            <a:endParaRPr lang="vi-V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0011" y="1339403"/>
            <a:ext cx="9530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có các thực thể sau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thể “Khoa” chứa các thông tin về Khoa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5238" l="0" r="9852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6990" y="3775924"/>
            <a:ext cx="8294362" cy="128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678" y="441800"/>
            <a:ext cx="8596668" cy="57514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thể 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“Kệ sách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chứa thông tin về các 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kệ sách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624" l="0" r="992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5678" y="1517895"/>
            <a:ext cx="7627220" cy="1328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612" y="4945487"/>
            <a:ext cx="8509351" cy="99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49311" y="785426"/>
            <a:ext cx="8596668" cy="55907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8" y="1378204"/>
            <a:ext cx="5965486" cy="13599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97" y="3330941"/>
            <a:ext cx="6329348" cy="321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674254" y="785426"/>
            <a:ext cx="9337183" cy="55907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thể 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“Hình phạt”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 thông tin về 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thức phạt với các lỗi khi mượn trả sách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40" y="2461632"/>
            <a:ext cx="68389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74254" y="785426"/>
            <a:ext cx="9337183" cy="55907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thể sách chứa thông tin chi tiết của mỗi cuốn sách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751" y="2034862"/>
            <a:ext cx="7088188" cy="365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406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Tahoma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Kagura</dc:creator>
  <cp:lastModifiedBy>Kagura</cp:lastModifiedBy>
  <cp:revision>8</cp:revision>
  <dcterms:created xsi:type="dcterms:W3CDTF">2017-03-10T13:08:40Z</dcterms:created>
  <dcterms:modified xsi:type="dcterms:W3CDTF">2017-03-10T14:24:53Z</dcterms:modified>
</cp:coreProperties>
</file>