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3829680"/>
            <a:ext cx="825480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TRÌNH BÀY PHƯƠNG ÁN TEMPLATE PPT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90080" y="304920"/>
            <a:ext cx="48528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TRƯỜNG ĐẠI HỌC GIAO THÔNG VẬN TẢI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THÀNH PHỐ HỒ CHÍ MINH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2"/>
          <a:stretch/>
        </p:blipFill>
        <p:spPr>
          <a:xfrm>
            <a:off x="327960" y="174960"/>
            <a:ext cx="621000" cy="8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27720" y="5404320"/>
            <a:ext cx="3774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NỘI DUNG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8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06800" y="1097280"/>
            <a:ext cx="9011160" cy="54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LÝ DO CHỌN ĐỀ TÀI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CÔNG CỤ SỬ DỤNG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XÂY DỰNG PHẦN MỀM QUẢN LÝ NHÀ TRỌ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XÂY DỰNG TRÊN WEB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XÂY DỰNG TRÊN APP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TÍCH HỢP IOT VÀO QUẢN LÝ NHÀ TRỌ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HƯỚNG PHÁT TRIỂN VÀ ĐÁNH GIÁ CHUNG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I. LÝ DO CHỌN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2106720" y="2019240"/>
            <a:ext cx="1916640" cy="12726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TextShape 3"/>
          <p:cNvSpPr txBox="1"/>
          <p:nvPr/>
        </p:nvSpPr>
        <p:spPr>
          <a:xfrm>
            <a:off x="3749040" y="329796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286000" y="2194560"/>
            <a:ext cx="5577840" cy="3495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65760" y="1352160"/>
            <a:ext cx="3828960" cy="23054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6035040" y="1372680"/>
            <a:ext cx="3539160" cy="23763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365760" y="3985200"/>
            <a:ext cx="3840480" cy="24156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5848200" y="4023360"/>
            <a:ext cx="3661560" cy="23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 rot="12600">
            <a:off x="2615400" y="2296080"/>
            <a:ext cx="4937760" cy="3116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TÍCH HỢP IOT VÀO QUẢN LÝ PHÒNG TRỌ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1120" y="36504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120" y="36504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025720" y="-190800"/>
            <a:ext cx="854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44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Application>LibreOffice/6.0.7.3$Linux_X86_64 LibreOffice_project/00m0$Build-3</Application>
  <Words>24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2017-08-14T10:40:52Z</dcterms:created>
  <dc:creator>Sua Laptop 24h</dc:creator>
  <dc:description/>
  <dc:language>en-US</dc:language>
  <cp:lastModifiedBy/>
  <dcterms:modified xsi:type="dcterms:W3CDTF">2020-10-15T03:21:33Z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