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</a:t>
            </a:r>
            <a:r>
              <a:rPr b="0" lang="en-US" sz="2000" spc="-1" strike="noStrike">
                <a:latin typeface="Arial"/>
              </a:rPr>
              <a:t>xt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utl</a:t>
            </a:r>
            <a:r>
              <a:rPr b="0" lang="en-US" sz="2000" spc="-1" strike="noStrike">
                <a:latin typeface="Arial"/>
              </a:rPr>
              <a:t>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57360" y="3749040"/>
            <a:ext cx="8252640" cy="23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LUÂN VĂN TỐT NGHIỆP KHÓA 2016-2021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090080" y="304920"/>
            <a:ext cx="485064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  <a:ea typeface="DejaVu Sans"/>
              </a:rPr>
              <a:t>TRƯỜNG ĐẠI HỌC GIAO THÔNG VẬN TẢI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f5597"/>
                </a:solidFill>
                <a:latin typeface="Calibri"/>
                <a:ea typeface="DejaVu Sans"/>
              </a:rPr>
              <a:t>THÀNH PHỐ HỒ CHÍ MINH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68" name="Picture 3" descr=""/>
          <p:cNvPicPr/>
          <p:nvPr/>
        </p:nvPicPr>
        <p:blipFill>
          <a:blip r:embed="rId2"/>
          <a:stretch/>
        </p:blipFill>
        <p:spPr>
          <a:xfrm>
            <a:off x="327960" y="174960"/>
            <a:ext cx="618840" cy="8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495000" y="1604520"/>
            <a:ext cx="8914320" cy="26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0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31" name="CustomShape 2"/>
          <p:cNvSpPr/>
          <p:nvPr/>
        </p:nvSpPr>
        <p:spPr>
          <a:xfrm>
            <a:off x="365760" y="1280160"/>
            <a:ext cx="8914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411840" y="1011240"/>
            <a:ext cx="8914320" cy="18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Xác định yêu cầu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Yêu cầu nghiệp vụ: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Đối với khách hàng: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6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548640" y="1813680"/>
            <a:ext cx="89143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Xác định yêu cầu của hệ thống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Yêu cầu phi chức năng: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9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40" name="CustomShape 2"/>
          <p:cNvSpPr/>
          <p:nvPr/>
        </p:nvSpPr>
        <p:spPr>
          <a:xfrm>
            <a:off x="495000" y="1604520"/>
            <a:ext cx="8914320" cy="26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Thiết kế hệ thống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Biểu đồ Usecase tổng quát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43" name="CustomShape 2"/>
          <p:cNvSpPr/>
          <p:nvPr/>
        </p:nvSpPr>
        <p:spPr>
          <a:xfrm>
            <a:off x="365760" y="1280160"/>
            <a:ext cx="8914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Ứng dụng chạy trên di động cho khách hàng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Thiết kế giao diện các màn hình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5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46" name="CustomShape 2"/>
          <p:cNvSpPr/>
          <p:nvPr/>
        </p:nvSpPr>
        <p:spPr>
          <a:xfrm>
            <a:off x="411840" y="1011240"/>
            <a:ext cx="8914320" cy="18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Xác định yêu cầu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Yêu cầu nghiệp vụ: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Đối với khách hàng: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8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49" name="CustomShape 2"/>
          <p:cNvSpPr/>
          <p:nvPr/>
        </p:nvSpPr>
        <p:spPr>
          <a:xfrm>
            <a:off x="548640" y="1813680"/>
            <a:ext cx="89143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Xác định yêu cầu của hệ thống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Yêu cầu phi chức năng: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1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52" name="CustomShape 2"/>
          <p:cNvSpPr/>
          <p:nvPr/>
        </p:nvSpPr>
        <p:spPr>
          <a:xfrm>
            <a:off x="495000" y="1604520"/>
            <a:ext cx="8914320" cy="26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Thiết kế hệ thống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Biểu đồ Usecase tổng quát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4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55" name="CustomShape 2"/>
          <p:cNvSpPr/>
          <p:nvPr/>
        </p:nvSpPr>
        <p:spPr>
          <a:xfrm>
            <a:off x="365760" y="1280160"/>
            <a:ext cx="8914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Website khách hàng sử dụng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Thiết kế giao diện các màn hình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LUẬN VĂN TỐT NGHIỆP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0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06800" y="2651760"/>
            <a:ext cx="900900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3"/>
          <p:cNvSpPr txBox="1"/>
          <p:nvPr/>
        </p:nvSpPr>
        <p:spPr>
          <a:xfrm>
            <a:off x="500760" y="1644480"/>
            <a:ext cx="891504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ĐỀ TÀI: NGHIÊN CỨU TÍCH HỢP IOT VÀO HỆ THỐNG QUẢN LÝ NHÀ TRỌ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3" name="TextShape 4"/>
          <p:cNvSpPr txBox="1"/>
          <p:nvPr/>
        </p:nvSpPr>
        <p:spPr>
          <a:xfrm>
            <a:off x="2271240" y="4069080"/>
            <a:ext cx="5592600" cy="164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600" spc="-1" strike="noStrike">
                <a:latin typeface="Arial"/>
              </a:rPr>
              <a:t>GIẢNG VIÊN HƯỚNG DẪN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ThS VŨ ĐÌNH LONG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SINH VIÊN THỰC HIỆN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NGUYỄN QUANG LĨNH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MSSV: 1651120032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LỚP: CN16A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" name="TextShape 5"/>
          <p:cNvSpPr txBox="1"/>
          <p:nvPr/>
        </p:nvSpPr>
        <p:spPr>
          <a:xfrm>
            <a:off x="2304360" y="2975760"/>
            <a:ext cx="480852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600" spc="-1" strike="noStrike">
                <a:latin typeface="Arial"/>
              </a:rPr>
              <a:t>NGÀNH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latin typeface="Arial"/>
              </a:rPr>
              <a:t>CÔNG NGHỆ THÔNG TIN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CHUYÊN NGÀNH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latin typeface="Arial"/>
              </a:rPr>
              <a:t>CÔNG NGHỆ PHẦN MỀM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58" name="CustomShape 2"/>
          <p:cNvSpPr/>
          <p:nvPr/>
        </p:nvSpPr>
        <p:spPr>
          <a:xfrm>
            <a:off x="365760" y="1280160"/>
            <a:ext cx="8914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Internet of things ( IoT)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Kết nối module Esp8266 với wifi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III. 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60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365760" y="1280160"/>
            <a:ext cx="89143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Internet of things ( IoT)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Kết nối firebase với module Esp8266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KẾT LUẬN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63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graphicFrame>
        <p:nvGraphicFramePr>
          <p:cNvPr id="364" name="Table 2"/>
          <p:cNvGraphicFramePr/>
          <p:nvPr/>
        </p:nvGraphicFramePr>
        <p:xfrm>
          <a:off x="548640" y="1280160"/>
          <a:ext cx="8869320" cy="5028480"/>
        </p:xfrm>
        <a:graphic>
          <a:graphicData uri="http://schemas.openxmlformats.org/drawingml/2006/table">
            <a:tbl>
              <a:tblPr/>
              <a:tblGrid>
                <a:gridCol w="4434120"/>
                <a:gridCol w="4435560"/>
              </a:tblGrid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05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8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KẾT LUẬN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66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495000" y="1604520"/>
            <a:ext cx="89143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Kết quả đạt được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Website quản trị: 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 khách hàng: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Website khách hàng: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427720" y="5404320"/>
            <a:ext cx="37720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Black"/>
                <a:ea typeface="DejaVu Sans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76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457200" y="1371600"/>
            <a:ext cx="51206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tarSymbo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TỔNG QUAN VỀ ĐỀ TÀI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57200" y="2127600"/>
            <a:ext cx="51206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II.CƠ SỞ LÝ THUYẾT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457200" y="2883600"/>
            <a:ext cx="51206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III.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NỘI DUNG THỰC HIỆN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457200" y="3675600"/>
            <a:ext cx="51206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IV.KẾT LUẬN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TỔNG QUAN VỀ ĐỀ TÀI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283" name="CustomShape 2"/>
          <p:cNvSpPr/>
          <p:nvPr/>
        </p:nvSpPr>
        <p:spPr>
          <a:xfrm>
            <a:off x="2106720" y="2019240"/>
            <a:ext cx="1914480" cy="12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3749040" y="3297960"/>
            <a:ext cx="1785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495000" y="1604520"/>
            <a:ext cx="89143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Lý do chọn đề tài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TỔNG QUAN VỀ ĐỀ TÀI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7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288" name="CustomShape 2"/>
          <p:cNvSpPr/>
          <p:nvPr/>
        </p:nvSpPr>
        <p:spPr>
          <a:xfrm>
            <a:off x="2106720" y="2019240"/>
            <a:ext cx="1914480" cy="12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3749040" y="3297960"/>
            <a:ext cx="178560" cy="2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495000" y="1604520"/>
            <a:ext cx="89143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Mục tiêu của đề tài</a:t>
            </a:r>
            <a:endParaRPr b="0" lang="en-US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CƠ SỞ LÝ THUYẾT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5105160" y="2992680"/>
            <a:ext cx="1792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3200400" y="2908080"/>
            <a:ext cx="3294000" cy="138888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6752880" y="1158480"/>
            <a:ext cx="2722320" cy="167472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4"/>
          <a:stretch/>
        </p:blipFill>
        <p:spPr>
          <a:xfrm>
            <a:off x="426960" y="1133280"/>
            <a:ext cx="2836800" cy="1607760"/>
          </a:xfrm>
          <a:prstGeom prst="rect">
            <a:avLst/>
          </a:prstGeom>
          <a:ln>
            <a:noFill/>
          </a:ln>
        </p:spPr>
      </p:pic>
      <p:sp>
        <p:nvSpPr>
          <p:cNvPr id="297" name="CustomShape 3"/>
          <p:cNvSpPr/>
          <p:nvPr/>
        </p:nvSpPr>
        <p:spPr>
          <a:xfrm>
            <a:off x="4291200" y="5774400"/>
            <a:ext cx="1792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" descr=""/>
          <p:cNvPicPr/>
          <p:nvPr/>
        </p:nvPicPr>
        <p:blipFill>
          <a:blip r:embed="rId5"/>
          <a:stretch/>
        </p:blipFill>
        <p:spPr>
          <a:xfrm>
            <a:off x="4023360" y="4908960"/>
            <a:ext cx="2193120" cy="1491120"/>
          </a:xfrm>
          <a:prstGeom prst="rect">
            <a:avLst/>
          </a:prstGeom>
          <a:ln>
            <a:noFill/>
          </a:ln>
        </p:spPr>
      </p:pic>
      <p:pic>
        <p:nvPicPr>
          <p:cNvPr id="299" name="" descr=""/>
          <p:cNvPicPr/>
          <p:nvPr/>
        </p:nvPicPr>
        <p:blipFill>
          <a:blip r:embed="rId6"/>
          <a:stretch/>
        </p:blipFill>
        <p:spPr>
          <a:xfrm>
            <a:off x="3087000" y="1325160"/>
            <a:ext cx="2201400" cy="196596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7"/>
          <a:stretch/>
        </p:blipFill>
        <p:spPr>
          <a:xfrm>
            <a:off x="5070600" y="1410480"/>
            <a:ext cx="1736280" cy="16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CƠ SỞ LÝ THUYẾT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02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>
            <a:off x="686160" y="914400"/>
            <a:ext cx="8913960" cy="53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642920" y="370836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91440" y="1188720"/>
            <a:ext cx="2121840" cy="118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2160" y="2633040"/>
            <a:ext cx="2465640" cy="1846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Phone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4"/>
          <a:stretch/>
        </p:blipFill>
        <p:spPr>
          <a:xfrm>
            <a:off x="2463480" y="2595960"/>
            <a:ext cx="2198880" cy="1883520"/>
          </a:xfrm>
          <a:prstGeom prst="rect">
            <a:avLst/>
          </a:prstGeom>
          <a:ln>
            <a:noFill/>
          </a:ln>
        </p:spPr>
      </p:pic>
      <p:sp>
        <p:nvSpPr>
          <p:cNvPr id="308" name="CustomShape 6"/>
          <p:cNvSpPr/>
          <p:nvPr/>
        </p:nvSpPr>
        <p:spPr>
          <a:xfrm>
            <a:off x="5671440" y="1811880"/>
            <a:ext cx="1551240" cy="33991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8405280" y="1476720"/>
            <a:ext cx="1011960" cy="12790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7"/>
          <a:stretch/>
        </p:blipFill>
        <p:spPr>
          <a:xfrm>
            <a:off x="7955280" y="3577680"/>
            <a:ext cx="1736280" cy="1846440"/>
          </a:xfrm>
          <a:prstGeom prst="rect">
            <a:avLst/>
          </a:prstGeom>
          <a:ln>
            <a:noFill/>
          </a:ln>
        </p:spPr>
      </p:pic>
      <p:sp>
        <p:nvSpPr>
          <p:cNvPr id="311" name="CustomShape 8"/>
          <p:cNvSpPr/>
          <p:nvPr/>
        </p:nvSpPr>
        <p:spPr>
          <a:xfrm>
            <a:off x="548640" y="4920840"/>
            <a:ext cx="1478880" cy="14788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Module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9"/>
          <a:stretch/>
        </p:blipFill>
        <p:spPr>
          <a:xfrm rot="2156400">
            <a:off x="1724040" y="1547640"/>
            <a:ext cx="1579680" cy="46548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10"/>
          <a:stretch/>
        </p:blipFill>
        <p:spPr>
          <a:xfrm>
            <a:off x="2011680" y="4297680"/>
            <a:ext cx="1187640" cy="137052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11"/>
          <a:stretch/>
        </p:blipFill>
        <p:spPr>
          <a:xfrm>
            <a:off x="1537560" y="3200400"/>
            <a:ext cx="930240" cy="47952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12"/>
          <a:stretch/>
        </p:blipFill>
        <p:spPr>
          <a:xfrm>
            <a:off x="4715640" y="3227760"/>
            <a:ext cx="930240" cy="47952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13"/>
          <a:stretch/>
        </p:blipFill>
        <p:spPr>
          <a:xfrm>
            <a:off x="7223760" y="1698480"/>
            <a:ext cx="1180440" cy="155340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14"/>
          <a:stretch/>
        </p:blipFill>
        <p:spPr>
          <a:xfrm>
            <a:off x="2011680" y="4297680"/>
            <a:ext cx="1187640" cy="137052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15"/>
          <a:stretch/>
        </p:blipFill>
        <p:spPr>
          <a:xfrm rot="4006800">
            <a:off x="7143840" y="3696840"/>
            <a:ext cx="1397880" cy="103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THỰCHIỆN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0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495000" y="1604520"/>
            <a:ext cx="89143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Shape 3"/>
          <p:cNvSpPr txBox="1"/>
          <p:nvPr/>
        </p:nvSpPr>
        <p:spPr>
          <a:xfrm>
            <a:off x="3383280" y="402336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025720" y="-190800"/>
            <a:ext cx="85410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THỰC HIỆN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4" name="Content Placeholder 2" descr=""/>
          <p:cNvPicPr/>
          <p:nvPr/>
        </p:nvPicPr>
        <p:blipFill>
          <a:blip r:embed="rId1"/>
          <a:stretch/>
        </p:blipFill>
        <p:spPr>
          <a:xfrm>
            <a:off x="304920" y="95760"/>
            <a:ext cx="548280" cy="745560"/>
          </a:xfrm>
          <a:prstGeom prst="rect">
            <a:avLst/>
          </a:prstGeom>
          <a:ln>
            <a:noFill/>
          </a:ln>
        </p:spPr>
      </p:pic>
      <p:sp>
        <p:nvSpPr>
          <p:cNvPr id="325" name="CustomShape 2"/>
          <p:cNvSpPr/>
          <p:nvPr/>
        </p:nvSpPr>
        <p:spPr>
          <a:xfrm>
            <a:off x="548640" y="1295640"/>
            <a:ext cx="8914320" cy="50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Application>LibreOffice/6.0.7.3$Linux_X86_64 LibreOffice_project/00m0$Build-3</Application>
  <Words>24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2017-08-14T10:40:52Z</dcterms:created>
  <dc:creator>Sua Laptop 24h</dc:creator>
  <dc:description/>
  <dc:language>en-US</dc:language>
  <cp:lastModifiedBy/>
  <dcterms:modified xsi:type="dcterms:W3CDTF">2020-12-09T16:00:29Z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