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8543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1120" y="4098240"/>
            <a:ext cx="8543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1120" y="409824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080" y="409824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9760" y="182556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8400" y="182556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1120" y="409824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9760" y="409824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8400" y="409824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1120" y="365040"/>
            <a:ext cx="8543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1120" y="409824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59080" y="409824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1120" y="4098240"/>
            <a:ext cx="8543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8543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1120" y="4098240"/>
            <a:ext cx="8543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1120" y="409824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59080" y="409824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69760" y="182556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458400" y="182556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1120" y="409824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69760" y="409824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458400" y="4098240"/>
            <a:ext cx="2750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1120" y="365040"/>
            <a:ext cx="8543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1120" y="409824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080" y="409824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1120" y="4098240"/>
            <a:ext cx="8543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vi-VN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vi-VN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AA20210-014F-42ED-9218-7FEE6CC3F32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18DAFD-D17C-40FC-9F9E-4F7D40EDF2E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vi-V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vi-V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vi-VN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vi-V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vi-VN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FA8E1DE-A5D6-41DF-BA50-6B4F91CE588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FA424A-4588-483E-B334-E9862DD50A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219320" y="3829680"/>
            <a:ext cx="825516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vi-VN" sz="4400" spc="-1" strike="noStrike">
                <a:solidFill>
                  <a:srgbClr val="ffffff"/>
                </a:solidFill>
                <a:latin typeface="Calibri"/>
              </a:rPr>
              <a:t>TRÌNH BÀY PHƯƠNG ÁN TEMPLATE PPT 2</a:t>
            </a:r>
            <a:endParaRPr b="0" lang="vi-V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090080" y="304920"/>
            <a:ext cx="48531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f5597"/>
                </a:solidFill>
                <a:latin typeface="Calibri"/>
              </a:rPr>
              <a:t>TRƯỜNG ĐẠI HỌC GIAO THÔNG VẬN TẢI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f5597"/>
                </a:solidFill>
                <a:latin typeface="Calibri"/>
              </a:rPr>
              <a:t>THÀNH PHỐ HỒ CHÍ MINH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327960" y="174960"/>
            <a:ext cx="621360" cy="84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27720" y="5404320"/>
            <a:ext cx="37746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NỘI DUNG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406800" y="1097280"/>
            <a:ext cx="9011520" cy="54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LÝ DO CHỌN ĐỀ TÀI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CÔNG CỤ SỬ DỤNG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XÂY DỰNG PHẦN MỀM QUẢN LÝ NHÀ TRỌ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XÂY DỰNG TRÊN WEB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XÂY DỰNG TRÊN APP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TÍCH HỢP IOT VÀO QUẢN LÝ NHÀ TRỌ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latin typeface="Arial"/>
              </a:rPr>
              <a:t>HƯỚNG PHÁT TRIỂN VÀ ĐÁNH GIÁ CHUNG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I. LÝ DO CHỌN ĐỀ TÀI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025720" y="-190800"/>
            <a:ext cx="8543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PHƯƠNG ÁN 2</a:t>
            </a:r>
            <a:endParaRPr b="0" lang="vi-V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5080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Application>LibreOffice/6.0.7.3$Linux_X86_64 LibreOffice_project/00m0$Build-3</Application>
  <Words>24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2017-08-14T10:40:52Z</dcterms:created>
  <dc:creator>Sua Laptop 24h</dc:creator>
  <dc:description/>
  <dc:language>en-US</dc:language>
  <cp:lastModifiedBy/>
  <dcterms:modified xsi:type="dcterms:W3CDTF">2020-10-06T16:19:38Z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