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Alan Walker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set my heart on fire</a:t>
            </a:r>
          </a:p>
          <a:p>
            <a:r>
              <a:rPr dirty="0" lang="en-US" smtClean="0"/>
              <a:t>Oh, where are you now? Where are you now?Oh, where are you now? Where are you now?Where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You were the shadow to my light, did you feel us?</a:t>
            </a:r>
          </a:p>
          <a:p>
            <a:r>
              <a:rPr dirty="0" lang="en-US" smtClean="0"/>
              <a:t>Another star, you fade away</a:t>
            </a:r>
          </a:p>
          <a:p>
            <a:r>
              <a:rPr dirty="0" lang="en-US" smtClean="0"/>
              <a:t>Afraid our aim is out of sight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Wanna see us alightWhere are you now?</a:t>
            </a:r>
          </a:p>
          <a:p>
            <a:r>
              <a:rPr dirty="0" lang="en-US" smtClean="0"/>
              <a:t>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 Was it all in my fantasy?</a:t>
            </a:r>
          </a:p>
          <a:p>
            <a:r>
              <a:rPr dirty="0" lang="en-US" smtClean="0"/>
              <a:t>Where are you now? Were you only imaginary?Where are you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Atlantis, under the sea, under the sea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Another dream, the monster's running wild inside of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I'm fadedI'm faded</a:t>
            </a:r>
          </a:p>
          <a:p>
            <a:r>
              <a:rPr dirty="0" lang="en-US" smtClean="0"/>
              <a:t>So lost, I'm faded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These shallow waters never met what I needed</a:t>
            </a:r>
          </a:p>
          <a:p>
            <a:r>
              <a:rPr dirty="0" lang="en-US" smtClean="0"/>
              <a:t>I'm letting go a deeper dive</a:t>
            </a:r>
          </a:p>
          <a:p>
            <a:r>
              <a:rPr dirty="0" lang="en-US" smtClean="0"/>
              <a:t>Eternal silence of the sea</a:t>
            </a:r>
          </a:p>
          <a:p>
            <a:r>
              <a:rPr dirty="0" lang="en-US" smtClean="0"/>
              <a:t>I'm breathing alive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FADED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Where are you now?</a:t>
            </a:r>
          </a:p>
          <a:p>
            <a:r>
              <a:rPr dirty="0" lang="en-US" smtClean="0"/>
              <a:t>Under the bright, but faded lights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  <vt:lpstr>FADED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