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5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6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7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8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9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af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</a:p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đặt tay lên trán tôn vinh Chúa Cha toàn năng…</a:t>
            </a:r>
          </a:p>
          <a:p>
            <a:r>
              <a:rPr dirty="0" lang="en-US" smtClean="0"/>
              <a:t>Con đưa tay xuống ngực chúc tụng Chúa Con tình yêu…</a:t>
            </a:r>
          </a:p>
          <a:p>
            <a:r>
              <a:rPr dirty="0" lang="en-US" smtClean="0"/>
              <a:t>Đưa tay sang trái, phải vinh danh Chúa Thánh Thần…</a:t>
            </a:r>
          </a:p>
          <a:p>
            <a:r>
              <a:rPr dirty="0" lang="en-US" smtClean="0"/>
              <a:t>Nguồn ơn Thánh Thiêng hồng phúc đời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Mỗi lần làm Dấu Thánh xin ngự đến trong tâm hồn con…</a:t>
            </a:r>
          </a:p>
          <a:p>
            <a:r>
              <a:rPr dirty="0" lang="en-US" smtClean="0"/>
              <a:t>Mỗi khi con cầu nguyện xin hãy biến đổi tâm hồn con…</a:t>
            </a:r>
          </a:p>
          <a:p>
            <a:r>
              <a:rPr dirty="0" lang="en-US" smtClean="0"/>
              <a:t>Xin cho con giống Ngài trong lời nói việc làm…</a:t>
            </a:r>
          </a:p>
          <a:p>
            <a:r>
              <a:rPr dirty="0" lang="en-US" smtClean="0"/>
              <a:t>Ước mong đời con nên dấu chỉ yêu thương, của ngài giữa đời…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</a:p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đời..</a:t>
            </a:r>
          </a:p>
          <a:p>
            <a:r>
              <a:rPr dirty="0" lang="en-US" smtClean="0"/>
              <a:t>Khắc ghi tình yêu Ba Ngôi Thiên Chúa trong trái tim con..</a:t>
            </a:r>
          </a:p>
          <a:p>
            <a:r>
              <a:rPr dirty="0" lang="en-US" smtClean="0"/>
              <a:t>Ôi Dấu Thánh nhiệm màu dấu ấn tình yêu..</a:t>
            </a:r>
          </a:p>
          <a:p>
            <a:r>
              <a:rPr dirty="0" lang="en-US" smtClean="0"/>
              <a:t>Chúa mãi ở trong con….con ở trong Chúa….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Bao lần con quên Chúa khi vô ý hay khi thờ ơ…</a:t>
            </a:r>
          </a:p>
          <a:p>
            <a:r>
              <a:rPr dirty="0" lang="en-US" smtClean="0"/>
              <a:t>Bao phen con ngại ngần lúc làm Dấu tuyên xưng niềm tin…</a:t>
            </a:r>
          </a:p>
          <a:p>
            <a:r>
              <a:rPr dirty="0" lang="en-US" smtClean="0"/>
              <a:t>Đã có lúc yếu hèn không làm Dấu giữa đời…</a:t>
            </a:r>
          </a:p>
          <a:p>
            <a:r>
              <a:rPr dirty="0" lang="en-US" smtClean="0"/>
              <a:t>Ngài ơi..giúp con bừng cháy niềm tin…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Giữa niềm hiểm nguy khốn khó con làm Dấu xin ơn bình an…</a:t>
            </a:r>
          </a:p>
          <a:p>
            <a:r>
              <a:rPr dirty="0" lang="en-US" smtClean="0"/>
              <a:t>Trong an vui ngập tràn con làm Dấu hân hoan tạ ơn…</a:t>
            </a:r>
          </a:p>
          <a:p>
            <a:r>
              <a:rPr dirty="0" lang="en-US" smtClean="0"/>
              <a:t>Khi cô đơn thất vọng…khi mệt mỏi chán chường…</a:t>
            </a:r>
          </a:p>
          <a:p>
            <a:r>
              <a:rPr dirty="0" lang="en-US" smtClean="0"/>
              <a:t>Chúa ơi, ở bên con nhé…vì con đây luôn cần tới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Con làm Dấu hằng ngày, con làm Dấu một đời…</a:t>
            </a:r>
          </a:p>
          <a:p>
            <a:r>
              <a:rPr dirty="0" lang="en-US" smtClean="0"/>
              <a:t>Khắc ghi tình yêu Ba Ngôi Thiên Chúa trong trái tim con…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Lam dau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Ôi Dấu Thánh nhiệm màu dấu ấn tình yêu…</a:t>
            </a:r>
          </a:p>
          <a:p>
            <a:r>
              <a:rPr dirty="0" lang="en-US" smtClean="0"/>
              <a:t>Nhắc nhở con luôn hướng lòng lên Chúa…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  <vt:lpstr>Lam dau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