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 Lê Đức Hùng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
          <a:p>
            <a:r>
              <a:rPr dirty="0" lang="en-US" smtClean="0"/>
              <a:t><pre>

# Install the public key for the repository (if not done previously):
curl -fsS https://www.pgadmin.org/static/packages_pgadmin_org.pub | sudo gpg --dearmor -o /usr/share/keyrings/packages-pgadmin-org.gpg

# Create the repository configuration file:
sudo sh -c 'echo "deb [signed-by=/usr/share/keyrings/packages-pgadmin-org.gpg] https://ftp.postgresql.org/pub/pgadmin/pgadmin4/apt/$(lsb_release -cs) pgadmin4 main" &gt; /etc/apt/sources.list.d/pgadmin4.list &amp;&amp; apt update'

#
# Install pgAdmin
#

# Install for both desktop and web modes:
sudo apt install pgadmin4

# Install for desktop mode only:
sudo apt install pgadmin4-desktop
</a:t>
            </a:r>
          
          </a:p>
          
          <a:p>
            <a:r>
              <a:rPr dirty="0" lang="en-US" smtClean="0"/>
              <a:t></pre></a:t>
            </a:r>
          
          <a:endParaRPr lang="en-US"/>
          
          </a:p>
          
        </p:txBody>
      </p:sp>
    </p:spTree>
    <p:extLst>
      <p:ext uri="{BB962C8B-B14F-4D97-AF65-F5344CB8AC3E}">
        <p14:creationId val="1231192379" xmlns:p14="http://schemas.microsoft.com/office/powerpoint/2010/main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 SETUP THE REPOSITORY</vt:lpstr>
      <vt:lpstr> SETUP THE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