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    
    <Relationship Id="rId15" Target="slides/slide10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10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2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3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4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5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6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7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8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9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LẮNG NGHE LỜI CHÚA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> Lê Đức Hùng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slides/slide10.xml><?xml version="1.0" encoding="UTF-8" standalone="yes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LẮNG NGHE LỜI CHÚA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
          <a:p>
            <a:r>
              <a:rPr dirty="0" lang="en-US" smtClean="0"/>
              <a:t>&nbsp;Cho con khi đã lắng nghe Lời Ngài dạy con ôi cao quý. Xin cho con trái tim si ngàn đời tình mến không nhạt phai.</a:t>
            </a:r>
          
          <a:endParaRPr lang="en-US"/>
          
          </a:p>
          
        </p:txBody>
      </p:sp>
    </p:spTree>
    <p:extLst>
      <p:ext uri="{BB962C8B-B14F-4D97-AF65-F5344CB8AC3E}">
        <p14:creationId val="1231192379" xmlns:p14="http://schemas.microsoft.com/office/powerpoint/2010/main"/>
      </p:ext>
    </p:extLst>
  </p:cSld>
  <p:clrMapOvr>
    <a:masterClrMapping/>
  </p:clrMapOvr>
</p:sld>
</file>

<file path=ppt/slides/slide2.xml><?xml version="1.0" encoding="UTF-8" standalone="yes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LẮNG NGHE LỜI CHÚA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
          <a:p>
            <a:r>
              <a:rPr dirty="0" lang="en-US" smtClean="0"/>
              <a:t>Xin cho con biết lắng nghe Lời Ngài dạy con trong đêm tối. Xin cho con biết lắng nghe Lời Ngài dạy con lúc lẻ loi.</a:t>
            </a:r>
          
          </a:p>
          
          <a:p>
            <a:r>
              <a:rPr dirty="0" lang="en-US" smtClean="0"/>
              <a:t>&nbsp;</a:t>
            </a:r>
          
          </a:p>
          
          <a:p>
            <a:r>
              <a:rPr dirty="0" lang="en-US" smtClean="0"/>
              <a:t>Xin cho con cất tiếng lên trả lời và vâng theo ý Chúa. Xin cho con biết thân thưa: 'Lạy Ngài, Ngài muốn con làm chi ?'</a:t>
            </a:r>
          
          <a:endParaRPr lang="en-US"/>
          
          </a:p>
          
        </p:txBody>
      </p:sp>
    </p:spTree>
    <p:extLst>
      <p:ext uri="{BB962C8B-B14F-4D97-AF65-F5344CB8AC3E}">
        <p14:creationId val="1231192379" xmlns:p14="http://schemas.microsoft.com/office/powerpoint/2010/main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LẮNG NGHE LỜI CHÚA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Lời Ngài là sức sống của con. Lời Ngài là ánh sáng đời con. Lời Ngài là chứa chan hy vọng, là đường để con hằng dõi bước.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4.xml><?xml version="1.0" encoding="UTF-8" standalone="yes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LẮNG NGHE LỜI CHÚA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
          <a:p>
            <a:r>
              <a:rPr dirty="0" lang="en-US" smtClean="0"/>
              <a:t>&nbsp;Lời Ngài đượm chất ngất niềm vui, trọn vẹn ngàn tiếng hát đầy vơi. Lời Ngài đổi mới cho cuộc đời. Lời Ngài hạnh phúc cho trần ai.</a:t>
            </a:r>
          
          <a:endParaRPr lang="en-US"/>
          
          </a:p>
          
        </p:txBody>
      </p:sp>
    </p:spTree>
    <p:extLst>
      <p:ext uri="{BB962C8B-B14F-4D97-AF65-F5344CB8AC3E}">
        <p14:creationId val="1231192379" xmlns:p14="http://schemas.microsoft.com/office/powerpoint/2010/main"/>
      </p:ext>
    </p:extLst>
  </p:cSld>
  <p:clrMapOvr>
    <a:masterClrMapping/>
  </p:clrMapOvr>
</p:sld>
</file>

<file path=ppt/slides/slide5.xml><?xml version="1.0" encoding="UTF-8" standalone="yes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LẮNG NGHE LỜI CHÚA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
          <a:p>
            <a:r>
              <a:rPr dirty="0" lang="en-US" smtClean="0"/>
              <a:t>&nbsp;Xin cho con biết lắng nghe Lời Ngài dạy con trong cuộc sống. Xin cho con biết lắng nghe Lời Ngài từng theo bước đời con.&nbsp;</a:t>
            </a:r>
          
          <a:endParaRPr lang="en-US"/>
          
          </a:p>
          
        </p:txBody>
      </p:sp>
    </p:spTree>
    <p:extLst>
      <p:ext uri="{BB962C8B-B14F-4D97-AF65-F5344CB8AC3E}">
        <p14:creationId val="1231192379" xmlns:p14="http://schemas.microsoft.com/office/powerpoint/2010/main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LẮNG NGHE LỜI CHÚA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Xin cho con biết sẵn sàng chờ đợi và vâng nghe theo Chúa. Xin cho con biết sẵn sàng thực lành Lời Chúa đã truyền ban.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LẮNG NGHE LỜI CHÚA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Xin cho con vững bước đi vào đời truyền rao cho Chân Lý. Xin cho con biết say mê cuộc đời làm nhân chứng tình yêu.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8.xml><?xml version="1.0" encoding="UTF-8" standalone="yes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LẮNG NGHE LỜI CHÚA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
          <a:p>
            <a:r>
              <a:rPr dirty="0" lang="en-US" smtClean="0"/>
              <a:t>&nbsp;Cho môi con thắm nét cười, Lời Ngài được đem cho thế giới. Cho đôi tay sáng ơn trời, trọn vẹn hành lý cho ngày mai.</a:t>
            </a:r>
          
          <a:endParaRPr lang="en-US"/>
          
          </a:p>
          
        </p:txBody>
      </p:sp>
    </p:spTree>
    <p:extLst>
      <p:ext uri="{BB962C8B-B14F-4D97-AF65-F5344CB8AC3E}">
        <p14:creationId val="1231192379" xmlns:p14="http://schemas.microsoft.com/office/powerpoint/2010/main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LẮNG NGHE LỜI CHÚA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Xin cho đến với Người bằng một tình yêu không giả dối. Xin cho con đến trong đời tìm lại nguồn hạnh phúc mà thôi.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LẮNG NGHE LỜI CHÚA</vt:lpstr>
      <vt:lpstr>LẮNG NGHE LỜI CHÚA</vt:lpstr>
      <vt:lpstr>LẮNG NGHE LỜI CHÚA</vt:lpstr>
      <vt:lpstr>LẮNG NGHE LỜI CHÚA</vt:lpstr>
      <vt:lpstr>LẮNG NGHE LỜI CHÚA</vt:lpstr>
      <vt:lpstr>LẮNG NGHE LỜI CHÚA</vt:lpstr>
      <vt:lpstr>LẮNG NGHE LỜI CHÚA</vt:lpstr>
      <vt:lpstr>LẮNG NGHE LỜI CHÚA</vt:lpstr>
      <vt:lpstr>LẮNG NGHE LỜI CHÚA</vt:lpstr>
      <vt:lpstr>LẮNG NGHE LỜI CHÚA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