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778F-F220-4F96-BE4F-B3266C261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Unit testy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F45D3-C26D-42B4-AFCF-34A86D76A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Co, proč a jak? { Kotlin + Mockito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6A2E-9A62-40A5-9123-98A30056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Zlatá pravidla mockování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68BE-8987-4421-895A-F610564D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méně &gt; více</a:t>
            </a:r>
          </a:p>
          <a:p>
            <a:endParaRPr lang="cs-CZ" dirty="0"/>
          </a:p>
          <a:p>
            <a:r>
              <a:rPr lang="cs-CZ" dirty="0"/>
              <a:t>Nejdřív refaktoruj (produkční kód), aby se později lépe psaly testy</a:t>
            </a:r>
          </a:p>
          <a:p>
            <a:endParaRPr lang="cs-CZ" dirty="0"/>
          </a:p>
          <a:p>
            <a:r>
              <a:rPr lang="cs-CZ" dirty="0"/>
              <a:t>vágní mockování (any(), anyOrNull()) je většinou ok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5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1947-6AD8-4A24-A5AD-A75B1158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0702-9F20-42FD-BA25-803635BD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Example 2</a:t>
            </a:r>
          </a:p>
          <a:p>
            <a:pPr lvl="1"/>
            <a:r>
              <a:rPr lang="cs-CZ" dirty="0"/>
              <a:t>instanciace</a:t>
            </a:r>
          </a:p>
          <a:p>
            <a:pPr lvl="1"/>
            <a:r>
              <a:rPr lang="cs-CZ" dirty="0"/>
              <a:t>jak mockovat</a:t>
            </a:r>
          </a:p>
          <a:p>
            <a:pPr lvl="1"/>
            <a:r>
              <a:rPr lang="cs-CZ" dirty="0"/>
              <a:t>jak verifikovat</a:t>
            </a:r>
          </a:p>
          <a:p>
            <a:pPr lvl="1"/>
            <a:r>
              <a:rPr lang="cs-CZ" dirty="0"/>
              <a:t>pomocné metody</a:t>
            </a:r>
          </a:p>
          <a:p>
            <a:pPr lvl="1"/>
            <a:r>
              <a:rPr lang="cs-CZ" dirty="0"/>
              <a:t>argument captor</a:t>
            </a:r>
          </a:p>
          <a:p>
            <a:pPr lvl="1"/>
            <a:r>
              <a:rPr lang="cs-CZ" dirty="0"/>
              <a:t>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CD7A-7E13-4D5E-9CC6-1C5EDE81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473"/>
          </a:xfrm>
        </p:spPr>
        <p:txBody>
          <a:bodyPr/>
          <a:lstStyle/>
          <a:p>
            <a:r>
              <a:rPr lang="cs-CZ" dirty="0"/>
              <a:t>Co jsou to unit testy?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EE3-D02D-460D-9C78-8E9147FC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723002"/>
          </a:xfrm>
        </p:spPr>
        <p:txBody>
          <a:bodyPr>
            <a:normAutofit/>
          </a:bodyPr>
          <a:lstStyle/>
          <a:p>
            <a:r>
              <a:rPr lang="cs-CZ" dirty="0"/>
              <a:t>Unit (jednotka) je</a:t>
            </a:r>
          </a:p>
          <a:p>
            <a:pPr lvl="1"/>
            <a:r>
              <a:rPr lang="cs-CZ" dirty="0"/>
              <a:t>celá aplikace</a:t>
            </a:r>
          </a:p>
          <a:p>
            <a:pPr lvl="1"/>
            <a:r>
              <a:rPr lang="cs-CZ" dirty="0"/>
              <a:t>třída</a:t>
            </a:r>
          </a:p>
          <a:p>
            <a:pPr lvl="1"/>
            <a:r>
              <a:rPr lang="cs-CZ" dirty="0"/>
              <a:t>modul</a:t>
            </a:r>
          </a:p>
          <a:p>
            <a:pPr lvl="1"/>
            <a:r>
              <a:rPr lang="cs-CZ" dirty="0"/>
              <a:t>top lvl funkce</a:t>
            </a:r>
          </a:p>
          <a:p>
            <a:r>
              <a:rPr lang="cs-CZ" dirty="0"/>
              <a:t>Unity testují</a:t>
            </a:r>
          </a:p>
          <a:p>
            <a:pPr lvl="1"/>
            <a:r>
              <a:rPr lang="cs-CZ" dirty="0"/>
              <a:t>jednu jednotku v izolaci od okolního prostředí</a:t>
            </a:r>
          </a:p>
          <a:p>
            <a:pPr lvl="1"/>
            <a:r>
              <a:rPr lang="cs-CZ" dirty="0"/>
              <a:t>chování více jednotek dohromady</a:t>
            </a:r>
          </a:p>
          <a:p>
            <a:r>
              <a:rPr lang="cs-CZ" dirty="0"/>
              <a:t>Unit testy jsou pomalé, protože jich je hodně.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dirty="0"/>
              <a:t> – unity jsou nejrychlejší testy, proto si jich můžeme dovolit napsat hodně</a:t>
            </a:r>
          </a:p>
          <a:p>
            <a:r>
              <a:rPr lang="cs-CZ" dirty="0"/>
              <a:t>V unit testu musí být veškerý kód mimo jednotku namockovaný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dirty="0"/>
              <a:t> – kód jako data classy, executory, buildery není třeba mockovat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85C51-7526-4551-825F-0BA04B87FC2E}"/>
              </a:ext>
            </a:extLst>
          </p:cNvPr>
          <p:cNvSpPr txBox="1"/>
          <p:nvPr/>
        </p:nvSpPr>
        <p:spPr>
          <a:xfrm>
            <a:off x="3254188" y="206188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9D4BF-F77C-47C2-9A22-E016EC2A41B2}"/>
              </a:ext>
            </a:extLst>
          </p:cNvPr>
          <p:cNvSpPr txBox="1"/>
          <p:nvPr/>
        </p:nvSpPr>
        <p:spPr>
          <a:xfrm>
            <a:off x="3254188" y="278015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525A9-EE81-4EA2-ACAC-A31E3247C507}"/>
              </a:ext>
            </a:extLst>
          </p:cNvPr>
          <p:cNvSpPr txBox="1"/>
          <p:nvPr/>
        </p:nvSpPr>
        <p:spPr>
          <a:xfrm>
            <a:off x="3254188" y="24004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16ECF-BED7-4FA5-BF78-2363746C6E47}"/>
              </a:ext>
            </a:extLst>
          </p:cNvPr>
          <p:cNvSpPr txBox="1"/>
          <p:nvPr/>
        </p:nvSpPr>
        <p:spPr>
          <a:xfrm>
            <a:off x="3254187" y="31641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E754-066D-4593-B7C3-0CC7F2975F3D}"/>
              </a:ext>
            </a:extLst>
          </p:cNvPr>
          <p:cNvSpPr txBox="1"/>
          <p:nvPr/>
        </p:nvSpPr>
        <p:spPr>
          <a:xfrm>
            <a:off x="6024283" y="39244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4B6E2-2AAC-470B-B44E-C301C6FE409D}"/>
              </a:ext>
            </a:extLst>
          </p:cNvPr>
          <p:cNvSpPr txBox="1"/>
          <p:nvPr/>
        </p:nvSpPr>
        <p:spPr>
          <a:xfrm>
            <a:off x="6024283" y="426299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7F6-A997-40F2-BD2C-52B009E1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/>
          <a:lstStyle/>
          <a:p>
            <a:r>
              <a:rPr lang="cs-CZ" dirty="0"/>
              <a:t>Struktura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BBF-CB86-448C-B2E9-F8781CFB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1. setup     (given)</a:t>
            </a:r>
          </a:p>
          <a:p>
            <a:pPr lvl="1"/>
            <a:r>
              <a:rPr lang="cs-CZ" dirty="0"/>
              <a:t>a) mockování závislostí</a:t>
            </a:r>
          </a:p>
          <a:p>
            <a:pPr lvl="1"/>
            <a:r>
              <a:rPr lang="cs-CZ" dirty="0"/>
              <a:t>b) deklarace vstupů</a:t>
            </a:r>
          </a:p>
          <a:p>
            <a:r>
              <a:rPr lang="cs-CZ" dirty="0"/>
              <a:t>2. exekuce (when)</a:t>
            </a:r>
          </a:p>
          <a:p>
            <a:pPr lvl="1"/>
            <a:r>
              <a:rPr lang="cs-CZ" dirty="0"/>
              <a:t>zavolání produkčního kódu, který testujeme</a:t>
            </a:r>
          </a:p>
          <a:p>
            <a:r>
              <a:rPr lang="cs-CZ" dirty="0"/>
              <a:t>3. aserce     (then)</a:t>
            </a:r>
          </a:p>
          <a:p>
            <a:pPr lvl="1"/>
            <a:r>
              <a:rPr lang="cs-CZ" dirty="0"/>
              <a:t>a) kontrola výstupu</a:t>
            </a:r>
          </a:p>
          <a:p>
            <a:pPr lvl="1"/>
            <a:r>
              <a:rPr lang="cs-CZ" dirty="0"/>
              <a:t>b) kontrola stavu objektu</a:t>
            </a:r>
          </a:p>
          <a:p>
            <a:pPr lvl="1"/>
            <a:r>
              <a:rPr lang="cs-CZ" dirty="0"/>
              <a:t>c) verifikace interakce se závislostmi</a:t>
            </a:r>
          </a:p>
        </p:txBody>
      </p:sp>
    </p:spTree>
    <p:extLst>
      <p:ext uri="{BB962C8B-B14F-4D97-AF65-F5344CB8AC3E}">
        <p14:creationId xmlns:p14="http://schemas.microsoft.com/office/powerpoint/2010/main" val="11626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DF1-B15A-494B-A19E-1F9913C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Název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75ED-A9E4-4AF4-9BD5-CB396CC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Takhle ne:</a:t>
            </a:r>
          </a:p>
          <a:p>
            <a:pPr lvl="1"/>
            <a:r>
              <a:rPr lang="cs-CZ" dirty="0"/>
              <a:t>fun test() {...}</a:t>
            </a:r>
          </a:p>
          <a:p>
            <a:pPr lvl="1"/>
            <a:r>
              <a:rPr lang="cs-CZ" dirty="0"/>
              <a:t>fun works() {...}</a:t>
            </a:r>
          </a:p>
          <a:p>
            <a:pPr lvl="1"/>
            <a:r>
              <a:rPr lang="cs-CZ" dirty="0"/>
              <a:t>fun `method returns false`() { assertTrue(method()) }</a:t>
            </a:r>
          </a:p>
          <a:p>
            <a:r>
              <a:rPr lang="cs-CZ" dirty="0"/>
              <a:t>Takhle ano:</a:t>
            </a:r>
          </a:p>
          <a:p>
            <a:pPr lvl="1"/>
            <a:r>
              <a:rPr lang="cs-CZ" dirty="0"/>
              <a:t>fun `methodName does this under these circumstances`()</a:t>
            </a:r>
          </a:p>
          <a:p>
            <a:pPr lvl="1"/>
            <a:r>
              <a:rPr lang="cs-CZ" dirty="0"/>
              <a:t>fun `exportPackage throws IcmException when ICM is unavailable`()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AD5B-C792-48A9-844A-43E428A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r>
              <a:rPr lang="cs-CZ" dirty="0"/>
              <a:t>Jak vylepšit robustnost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D6AA-4DC2-42B5-852C-D25F9E77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0193"/>
            <a:ext cx="8596668" cy="3751169"/>
          </a:xfrm>
        </p:spPr>
        <p:txBody>
          <a:bodyPr>
            <a:normAutofit lnSpcReduction="10000"/>
          </a:bodyPr>
          <a:lstStyle/>
          <a:p>
            <a:r>
              <a:rPr lang="cs-CZ" dirty="0"/>
              <a:t>1. Nevolej konstruktory</a:t>
            </a:r>
          </a:p>
          <a:p>
            <a:pPr lvl="1"/>
            <a:r>
              <a:rPr lang="cs-CZ" dirty="0"/>
              <a:t>@InjectMocks, buildery pro data classy</a:t>
            </a:r>
          </a:p>
          <a:p>
            <a:pPr lvl="1"/>
            <a:endParaRPr lang="cs-CZ" dirty="0"/>
          </a:p>
          <a:p>
            <a:r>
              <a:rPr lang="cs-CZ" dirty="0"/>
              <a:t>2. Nepiš dlouhé a složité metody</a:t>
            </a:r>
          </a:p>
          <a:p>
            <a:pPr lvl="1"/>
            <a:r>
              <a:rPr lang="cs-CZ" dirty="0"/>
              <a:t>Single responsibility principle, upřednosni kompozici před dědičností,</a:t>
            </a:r>
            <a:br>
              <a:rPr lang="cs-CZ" dirty="0"/>
            </a:br>
            <a:r>
              <a:rPr lang="cs-CZ" dirty="0"/>
              <a:t>nezanořuj if-y, uvažuj nad aplikací návrhových vzorů</a:t>
            </a:r>
          </a:p>
          <a:p>
            <a:pPr lvl="1"/>
            <a:endParaRPr lang="cs-CZ" dirty="0"/>
          </a:p>
          <a:p>
            <a:r>
              <a:rPr lang="cs-CZ" dirty="0"/>
              <a:t>3. DRY</a:t>
            </a:r>
          </a:p>
          <a:p>
            <a:pPr lvl="1"/>
            <a:r>
              <a:rPr lang="cs-CZ" dirty="0"/>
              <a:t>obal mockování a volání produkčního kódu do dobře pojmenovaných wrapper funkcí</a:t>
            </a:r>
          </a:p>
          <a:p>
            <a:pPr lvl="1"/>
            <a:r>
              <a:rPr lang="cs-CZ" dirty="0"/>
              <a:t>úpravy produkčního kódu (např. přidání parametru) se pak často omezí jen na 1-2 wrapper funkce, namísto identické úpravy v 10 testech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9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391-257C-4494-BC60-39BC83C6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1327-A4F3-4B18-AD3B-A513D7A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Example 1</a:t>
            </a:r>
          </a:p>
          <a:p>
            <a:pPr lvl="1"/>
            <a:r>
              <a:rPr lang="cs-CZ" dirty="0"/>
              <a:t>JUnit</a:t>
            </a:r>
          </a:p>
          <a:p>
            <a:pPr lvl="1"/>
            <a:r>
              <a:rPr lang="cs-CZ" dirty="0"/>
              <a:t>pure funkce a jejich testování</a:t>
            </a:r>
          </a:p>
          <a:p>
            <a:pPr lvl="1"/>
            <a:r>
              <a:rPr lang="cs-CZ" dirty="0"/>
              <a:t>test use-casu X test implementace</a:t>
            </a:r>
          </a:p>
          <a:p>
            <a:pPr lvl="1"/>
            <a:r>
              <a:rPr lang="cs-CZ" dirty="0"/>
              <a:t>parametrizovaný test</a:t>
            </a:r>
          </a:p>
          <a:p>
            <a:pPr lvl="1"/>
            <a:r>
              <a:rPr lang="cs-CZ" dirty="0"/>
              <a:t>builder funce pro data classy</a:t>
            </a:r>
          </a:p>
          <a:p>
            <a:pPr lvl="1"/>
            <a:r>
              <a:rPr lang="cs-CZ"/>
              <a:t>Wrapping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0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4789-92C9-4C16-9CC3-8026C2CB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Mockování s Mockitem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B9AD-A301-4077-9146-15B79BE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43" y="1931989"/>
            <a:ext cx="8596668" cy="3880773"/>
          </a:xfrm>
        </p:spPr>
        <p:txBody>
          <a:bodyPr/>
          <a:lstStyle/>
          <a:p>
            <a:r>
              <a:rPr lang="cs-CZ" dirty="0"/>
              <a:t>Dependencies:</a:t>
            </a:r>
          </a:p>
          <a:p>
            <a:pPr lvl="1"/>
            <a:r>
              <a:rPr lang="cs-CZ" dirty="0"/>
              <a:t>org.mockito:mockito-core - anotace, mockování (cílené na Javu)</a:t>
            </a:r>
          </a:p>
          <a:p>
            <a:pPr lvl="1"/>
            <a:r>
              <a:rPr lang="cs-CZ" dirty="0"/>
              <a:t>org.mockito:mockito-junit-jupiter – MockitoExtension pro JUnit5</a:t>
            </a:r>
          </a:p>
          <a:p>
            <a:pPr lvl="1"/>
            <a:r>
              <a:rPr lang="cs-CZ" dirty="0"/>
              <a:t>com.nhaarman.mockitokotlin2:mockito-kotlin – kotlin-friendly patch</a:t>
            </a:r>
          </a:p>
          <a:p>
            <a:pPr lvl="1"/>
            <a:endParaRPr lang="cs-CZ" dirty="0"/>
          </a:p>
          <a:p>
            <a:r>
              <a:rPr lang="cs-CZ" dirty="0"/>
              <a:t>test/resources/mockito-extensions/org.mockito.plugins.MockMaker</a:t>
            </a:r>
          </a:p>
          <a:p>
            <a:pPr lvl="1"/>
            <a:r>
              <a:rPr lang="cs-CZ" dirty="0"/>
              <a:t>obsah souboru: „mock-maker-inline“</a:t>
            </a:r>
          </a:p>
          <a:p>
            <a:pPr lvl="1"/>
            <a:r>
              <a:rPr lang="cs-CZ" dirty="0"/>
              <a:t>umožní mockitu mockovat final classy – což je pro kotlin v zásadě must-have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2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C135-9FCD-44C6-9696-45200EE6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s mockováním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2620-3087-4E14-8352-A078893A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úzké svázání s implementací mockované třídy</a:t>
            </a:r>
          </a:p>
          <a:p>
            <a:endParaRPr lang="cs-CZ" dirty="0"/>
          </a:p>
          <a:p>
            <a:r>
              <a:rPr lang="cs-CZ" dirty="0"/>
              <a:t>technická syntaxe s hodně variantami</a:t>
            </a:r>
          </a:p>
          <a:p>
            <a:pPr lvl="1"/>
            <a:endParaRPr lang="cs-CZ" dirty="0"/>
          </a:p>
          <a:p>
            <a:r>
              <a:rPr lang="cs-CZ" dirty="0"/>
              <a:t>nižší vypovídající hodnota testu</a:t>
            </a:r>
          </a:p>
          <a:p>
            <a:pPr lvl="1"/>
            <a:r>
              <a:rPr lang="cs-CZ" dirty="0"/>
              <a:t>výměnnou máme stabilnější a rychlejší testy</a:t>
            </a:r>
          </a:p>
          <a:p>
            <a:pPr lvl="1"/>
            <a:endParaRPr lang="cs-CZ" dirty="0"/>
          </a:p>
          <a:p>
            <a:r>
              <a:rPr lang="cs-CZ" dirty="0"/>
              <a:t>bobtnající setup testu</a:t>
            </a:r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10B8-3C02-42AD-8C2B-E51F5C3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Jakou funkci byste raději testovali?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F1A63E-AAAB-4735-8A47-A748FE70B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8" y="2876745"/>
            <a:ext cx="4184650" cy="20923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40E4A-F933-4C48-AF9C-437110BE77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764" y="2824314"/>
            <a:ext cx="4186237" cy="18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8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1001</TotalTime>
  <Words>391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Unit testy</vt:lpstr>
      <vt:lpstr>Co jsou to unit testy?</vt:lpstr>
      <vt:lpstr>Struktura testu</vt:lpstr>
      <vt:lpstr>Název testu</vt:lpstr>
      <vt:lpstr>Jak vylepšit robustnost testu</vt:lpstr>
      <vt:lpstr>Prakticky</vt:lpstr>
      <vt:lpstr>Mockování s Mockitem</vt:lpstr>
      <vt:lpstr>Problémy s mockováním</vt:lpstr>
      <vt:lpstr>Jakou funkci byste raději testovali?</vt:lpstr>
      <vt:lpstr>Zlatá pravidla mockování</vt:lpstr>
      <vt:lpstr>Prakticky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testy</dc:title>
  <dc:creator>Linhart, Jiří</dc:creator>
  <cp:lastModifiedBy>Linhart, Jiří</cp:lastModifiedBy>
  <cp:revision>25</cp:revision>
  <dcterms:created xsi:type="dcterms:W3CDTF">2021-04-19T11:16:42Z</dcterms:created>
  <dcterms:modified xsi:type="dcterms:W3CDTF">2021-05-04T13:24:44Z</dcterms:modified>
</cp:coreProperties>
</file>