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229A1-C0CB-4D65-97A6-0E23E03CE063}" type="doc">
      <dgm:prSet loTypeId="urn:microsoft.com/office/officeart/2005/8/layout/b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BD4B56-5601-4883-B188-7B4055DD5629}">
      <dgm:prSet/>
      <dgm:spPr/>
      <dgm:t>
        <a:bodyPr/>
        <a:lstStyle/>
        <a:p>
          <a:r>
            <a:rPr lang="cs-CZ"/>
            <a:t>Čím větší záběr, tím složitější setup</a:t>
          </a:r>
          <a:endParaRPr lang="en-US"/>
        </a:p>
      </dgm:t>
    </dgm:pt>
    <dgm:pt modelId="{0E2F6492-77FC-46E4-BAD0-8B2D2D86E5C7}" type="parTrans" cxnId="{FE3002DB-8FF1-4204-93B9-188BDB50DC56}">
      <dgm:prSet/>
      <dgm:spPr/>
      <dgm:t>
        <a:bodyPr/>
        <a:lstStyle/>
        <a:p>
          <a:endParaRPr lang="en-US"/>
        </a:p>
      </dgm:t>
    </dgm:pt>
    <dgm:pt modelId="{4D134ADD-CCDE-4A4F-8F50-D27110BD4C80}" type="sibTrans" cxnId="{FE3002DB-8FF1-4204-93B9-188BDB50DC56}">
      <dgm:prSet/>
      <dgm:spPr/>
      <dgm:t>
        <a:bodyPr/>
        <a:lstStyle/>
        <a:p>
          <a:endParaRPr lang="en-US"/>
        </a:p>
      </dgm:t>
    </dgm:pt>
    <dgm:pt modelId="{626194DB-8517-4FAE-A20A-7A19D9B9C3B3}">
      <dgm:prSet/>
      <dgm:spPr/>
      <dgm:t>
        <a:bodyPr/>
        <a:lstStyle/>
        <a:p>
          <a:r>
            <a:rPr lang="cs-CZ"/>
            <a:t>Cílem je zvýšit důvěru v SW – přemýšlej primárně o designu a business pravidlech, které mohou uniknout unitovému testování</a:t>
          </a:r>
          <a:endParaRPr lang="en-US"/>
        </a:p>
      </dgm:t>
    </dgm:pt>
    <dgm:pt modelId="{6EB1A8B8-D544-43AC-8748-D2F0B88014EA}" type="parTrans" cxnId="{30C79D30-CD1B-4973-9B4E-1864A1FE6E6B}">
      <dgm:prSet/>
      <dgm:spPr/>
      <dgm:t>
        <a:bodyPr/>
        <a:lstStyle/>
        <a:p>
          <a:endParaRPr lang="en-US"/>
        </a:p>
      </dgm:t>
    </dgm:pt>
    <dgm:pt modelId="{949902C4-6858-4100-84F2-21446B134ECA}" type="sibTrans" cxnId="{30C79D30-CD1B-4973-9B4E-1864A1FE6E6B}">
      <dgm:prSet/>
      <dgm:spPr/>
      <dgm:t>
        <a:bodyPr/>
        <a:lstStyle/>
        <a:p>
          <a:endParaRPr lang="en-US"/>
        </a:p>
      </dgm:t>
    </dgm:pt>
    <dgm:pt modelId="{18BAF638-0510-4356-95C5-ECE7BE1D9AEC}">
      <dgm:prSet/>
      <dgm:spPr/>
      <dgm:t>
        <a:bodyPr/>
        <a:lstStyle/>
        <a:p>
          <a:r>
            <a:rPr lang="cs-CZ"/>
            <a:t>Nesnaž se do testu zahrnout více než jednu externí komponentu – to snižuje stabilitu</a:t>
          </a:r>
          <a:endParaRPr lang="en-US"/>
        </a:p>
      </dgm:t>
    </dgm:pt>
    <dgm:pt modelId="{E495F385-3F26-4FE7-AE22-FAE863E1549D}" type="parTrans" cxnId="{1523F3FB-18D4-4451-A4EC-BA5DD1483341}">
      <dgm:prSet/>
      <dgm:spPr/>
      <dgm:t>
        <a:bodyPr/>
        <a:lstStyle/>
        <a:p>
          <a:endParaRPr lang="en-US"/>
        </a:p>
      </dgm:t>
    </dgm:pt>
    <dgm:pt modelId="{14D492CE-1DAD-412A-9391-9ED94F620969}" type="sibTrans" cxnId="{1523F3FB-18D4-4451-A4EC-BA5DD1483341}">
      <dgm:prSet/>
      <dgm:spPr/>
      <dgm:t>
        <a:bodyPr/>
        <a:lstStyle/>
        <a:p>
          <a:endParaRPr lang="en-US"/>
        </a:p>
      </dgm:t>
    </dgm:pt>
    <dgm:pt modelId="{F176EA9C-7846-4BED-B603-7C9DFA2DF7F0}">
      <dgm:prSet/>
      <dgm:spPr/>
      <dgm:t>
        <a:bodyPr/>
        <a:lstStyle/>
        <a:p>
          <a:r>
            <a:rPr lang="cs-CZ"/>
            <a:t>V diagramu tříd lze snadněji identifikovat vhodná místa vstupu integračního testu. Ptej se sám sebe: „Pokud bych odstranil tuhle čáru, jaká část diagramu by odpadla? Má smysl jí testovat?“</a:t>
          </a:r>
          <a:endParaRPr lang="en-US"/>
        </a:p>
      </dgm:t>
    </dgm:pt>
    <dgm:pt modelId="{C3C14B7C-3C09-42FB-966B-47F109013525}" type="parTrans" cxnId="{0F56E3DA-85F1-49FB-BE09-3C92FD57330B}">
      <dgm:prSet/>
      <dgm:spPr/>
      <dgm:t>
        <a:bodyPr/>
        <a:lstStyle/>
        <a:p>
          <a:endParaRPr lang="en-US"/>
        </a:p>
      </dgm:t>
    </dgm:pt>
    <dgm:pt modelId="{AD185C7F-A1AB-405B-8DD8-477A09113DCB}" type="sibTrans" cxnId="{0F56E3DA-85F1-49FB-BE09-3C92FD57330B}">
      <dgm:prSet/>
      <dgm:spPr/>
      <dgm:t>
        <a:bodyPr/>
        <a:lstStyle/>
        <a:p>
          <a:endParaRPr lang="en-US"/>
        </a:p>
      </dgm:t>
    </dgm:pt>
    <dgm:pt modelId="{1F5B84F1-2A2D-48BC-BC9B-AA5F9779B7D1}" type="pres">
      <dgm:prSet presAssocID="{2A0229A1-C0CB-4D65-97A6-0E23E03CE063}" presName="Name0" presStyleCnt="0">
        <dgm:presLayoutVars>
          <dgm:dir/>
          <dgm:resizeHandles/>
        </dgm:presLayoutVars>
      </dgm:prSet>
      <dgm:spPr/>
    </dgm:pt>
    <dgm:pt modelId="{288C7D96-46D5-48D0-8D41-00DF55C6A2B2}" type="pres">
      <dgm:prSet presAssocID="{C8BD4B56-5601-4883-B188-7B4055DD5629}" presName="compNode" presStyleCnt="0"/>
      <dgm:spPr/>
    </dgm:pt>
    <dgm:pt modelId="{8FD5D6E8-775D-4C33-91B5-C0383B2B9C91}" type="pres">
      <dgm:prSet presAssocID="{C8BD4B56-5601-4883-B188-7B4055DD5629}" presName="dummyConnPt" presStyleCnt="0"/>
      <dgm:spPr/>
    </dgm:pt>
    <dgm:pt modelId="{089704BE-758F-44A3-A144-A9D8EC072ADD}" type="pres">
      <dgm:prSet presAssocID="{C8BD4B56-5601-4883-B188-7B4055DD5629}" presName="node" presStyleLbl="node1" presStyleIdx="0" presStyleCnt="4">
        <dgm:presLayoutVars>
          <dgm:bulletEnabled val="1"/>
        </dgm:presLayoutVars>
      </dgm:prSet>
      <dgm:spPr/>
    </dgm:pt>
    <dgm:pt modelId="{57A43195-9A9A-43F0-AAD7-BD8197500422}" type="pres">
      <dgm:prSet presAssocID="{4D134ADD-CCDE-4A4F-8F50-D27110BD4C80}" presName="sibTrans" presStyleLbl="bgSibTrans2D1" presStyleIdx="0" presStyleCnt="3"/>
      <dgm:spPr/>
    </dgm:pt>
    <dgm:pt modelId="{83DEE865-0CC1-4962-A835-8E47DFE40B0E}" type="pres">
      <dgm:prSet presAssocID="{626194DB-8517-4FAE-A20A-7A19D9B9C3B3}" presName="compNode" presStyleCnt="0"/>
      <dgm:spPr/>
    </dgm:pt>
    <dgm:pt modelId="{044D6FC6-60C9-4F9F-ABA9-DE356960EA96}" type="pres">
      <dgm:prSet presAssocID="{626194DB-8517-4FAE-A20A-7A19D9B9C3B3}" presName="dummyConnPt" presStyleCnt="0"/>
      <dgm:spPr/>
    </dgm:pt>
    <dgm:pt modelId="{A434EEC5-F11B-4393-BDC6-B394368CE5CD}" type="pres">
      <dgm:prSet presAssocID="{626194DB-8517-4FAE-A20A-7A19D9B9C3B3}" presName="node" presStyleLbl="node1" presStyleIdx="1" presStyleCnt="4">
        <dgm:presLayoutVars>
          <dgm:bulletEnabled val="1"/>
        </dgm:presLayoutVars>
      </dgm:prSet>
      <dgm:spPr/>
    </dgm:pt>
    <dgm:pt modelId="{0FEFDCA8-48D4-4678-A979-4552C511C79B}" type="pres">
      <dgm:prSet presAssocID="{949902C4-6858-4100-84F2-21446B134ECA}" presName="sibTrans" presStyleLbl="bgSibTrans2D1" presStyleIdx="1" presStyleCnt="3"/>
      <dgm:spPr/>
    </dgm:pt>
    <dgm:pt modelId="{FD7E3BF2-2FD9-4F88-A796-B71C05F5FF28}" type="pres">
      <dgm:prSet presAssocID="{18BAF638-0510-4356-95C5-ECE7BE1D9AEC}" presName="compNode" presStyleCnt="0"/>
      <dgm:spPr/>
    </dgm:pt>
    <dgm:pt modelId="{53F1515A-8A5F-4216-B535-39197693CCFA}" type="pres">
      <dgm:prSet presAssocID="{18BAF638-0510-4356-95C5-ECE7BE1D9AEC}" presName="dummyConnPt" presStyleCnt="0"/>
      <dgm:spPr/>
    </dgm:pt>
    <dgm:pt modelId="{C80BB5A5-4EB9-41E7-B8C2-1B047069DBD5}" type="pres">
      <dgm:prSet presAssocID="{18BAF638-0510-4356-95C5-ECE7BE1D9AEC}" presName="node" presStyleLbl="node1" presStyleIdx="2" presStyleCnt="4">
        <dgm:presLayoutVars>
          <dgm:bulletEnabled val="1"/>
        </dgm:presLayoutVars>
      </dgm:prSet>
      <dgm:spPr/>
    </dgm:pt>
    <dgm:pt modelId="{DC331462-8FD9-471E-BFE2-326FE9D6E9D6}" type="pres">
      <dgm:prSet presAssocID="{14D492CE-1DAD-412A-9391-9ED94F620969}" presName="sibTrans" presStyleLbl="bgSibTrans2D1" presStyleIdx="2" presStyleCnt="3"/>
      <dgm:spPr/>
    </dgm:pt>
    <dgm:pt modelId="{D8D169ED-F6CC-44CD-8A95-AD113C1307E3}" type="pres">
      <dgm:prSet presAssocID="{F176EA9C-7846-4BED-B603-7C9DFA2DF7F0}" presName="compNode" presStyleCnt="0"/>
      <dgm:spPr/>
    </dgm:pt>
    <dgm:pt modelId="{AF1F073F-46B0-4866-9EE9-2133C977840F}" type="pres">
      <dgm:prSet presAssocID="{F176EA9C-7846-4BED-B603-7C9DFA2DF7F0}" presName="dummyConnPt" presStyleCnt="0"/>
      <dgm:spPr/>
    </dgm:pt>
    <dgm:pt modelId="{A075EB07-50F6-4F44-96DF-39645B35FFC0}" type="pres">
      <dgm:prSet presAssocID="{F176EA9C-7846-4BED-B603-7C9DFA2DF7F0}" presName="node" presStyleLbl="node1" presStyleIdx="3" presStyleCnt="4">
        <dgm:presLayoutVars>
          <dgm:bulletEnabled val="1"/>
        </dgm:presLayoutVars>
      </dgm:prSet>
      <dgm:spPr/>
    </dgm:pt>
  </dgm:ptLst>
  <dgm:cxnLst>
    <dgm:cxn modelId="{3E440A11-AE59-4278-A5F3-6FD6269C1310}" type="presOf" srcId="{C8BD4B56-5601-4883-B188-7B4055DD5629}" destId="{089704BE-758F-44A3-A144-A9D8EC072ADD}" srcOrd="0" destOrd="0" presId="urn:microsoft.com/office/officeart/2005/8/layout/bProcess4"/>
    <dgm:cxn modelId="{217AA418-143E-4BBE-B32A-7AB6137D0C4A}" type="presOf" srcId="{4D134ADD-CCDE-4A4F-8F50-D27110BD4C80}" destId="{57A43195-9A9A-43F0-AAD7-BD8197500422}" srcOrd="0" destOrd="0" presId="urn:microsoft.com/office/officeart/2005/8/layout/bProcess4"/>
    <dgm:cxn modelId="{C888CD1A-7D15-45DE-B4E3-28CA95C16F3A}" type="presOf" srcId="{F176EA9C-7846-4BED-B603-7C9DFA2DF7F0}" destId="{A075EB07-50F6-4F44-96DF-39645B35FFC0}" srcOrd="0" destOrd="0" presId="urn:microsoft.com/office/officeart/2005/8/layout/bProcess4"/>
    <dgm:cxn modelId="{30C79D30-CD1B-4973-9B4E-1864A1FE6E6B}" srcId="{2A0229A1-C0CB-4D65-97A6-0E23E03CE063}" destId="{626194DB-8517-4FAE-A20A-7A19D9B9C3B3}" srcOrd="1" destOrd="0" parTransId="{6EB1A8B8-D544-43AC-8748-D2F0B88014EA}" sibTransId="{949902C4-6858-4100-84F2-21446B134ECA}"/>
    <dgm:cxn modelId="{7265A36E-96FB-40C0-837E-BB1A2FE4D610}" type="presOf" srcId="{14D492CE-1DAD-412A-9391-9ED94F620969}" destId="{DC331462-8FD9-471E-BFE2-326FE9D6E9D6}" srcOrd="0" destOrd="0" presId="urn:microsoft.com/office/officeart/2005/8/layout/bProcess4"/>
    <dgm:cxn modelId="{51F3B05A-A30C-4243-9F62-AA6B938B9313}" type="presOf" srcId="{18BAF638-0510-4356-95C5-ECE7BE1D9AEC}" destId="{C80BB5A5-4EB9-41E7-B8C2-1B047069DBD5}" srcOrd="0" destOrd="0" presId="urn:microsoft.com/office/officeart/2005/8/layout/bProcess4"/>
    <dgm:cxn modelId="{E7DB07B4-EBB9-4876-98FB-34B2493D2A1A}" type="presOf" srcId="{949902C4-6858-4100-84F2-21446B134ECA}" destId="{0FEFDCA8-48D4-4678-A979-4552C511C79B}" srcOrd="0" destOrd="0" presId="urn:microsoft.com/office/officeart/2005/8/layout/bProcess4"/>
    <dgm:cxn modelId="{0F56E3DA-85F1-49FB-BE09-3C92FD57330B}" srcId="{2A0229A1-C0CB-4D65-97A6-0E23E03CE063}" destId="{F176EA9C-7846-4BED-B603-7C9DFA2DF7F0}" srcOrd="3" destOrd="0" parTransId="{C3C14B7C-3C09-42FB-966B-47F109013525}" sibTransId="{AD185C7F-A1AB-405B-8DD8-477A09113DCB}"/>
    <dgm:cxn modelId="{FE3002DB-8FF1-4204-93B9-188BDB50DC56}" srcId="{2A0229A1-C0CB-4D65-97A6-0E23E03CE063}" destId="{C8BD4B56-5601-4883-B188-7B4055DD5629}" srcOrd="0" destOrd="0" parTransId="{0E2F6492-77FC-46E4-BAD0-8B2D2D86E5C7}" sibTransId="{4D134ADD-CCDE-4A4F-8F50-D27110BD4C80}"/>
    <dgm:cxn modelId="{7B3F41E5-0852-413A-98ED-61927CB1A757}" type="presOf" srcId="{2A0229A1-C0CB-4D65-97A6-0E23E03CE063}" destId="{1F5B84F1-2A2D-48BC-BC9B-AA5F9779B7D1}" srcOrd="0" destOrd="0" presId="urn:microsoft.com/office/officeart/2005/8/layout/bProcess4"/>
    <dgm:cxn modelId="{6758C2FB-9BC7-4421-9236-23068C9D114C}" type="presOf" srcId="{626194DB-8517-4FAE-A20A-7A19D9B9C3B3}" destId="{A434EEC5-F11B-4393-BDC6-B394368CE5CD}" srcOrd="0" destOrd="0" presId="urn:microsoft.com/office/officeart/2005/8/layout/bProcess4"/>
    <dgm:cxn modelId="{1523F3FB-18D4-4451-A4EC-BA5DD1483341}" srcId="{2A0229A1-C0CB-4D65-97A6-0E23E03CE063}" destId="{18BAF638-0510-4356-95C5-ECE7BE1D9AEC}" srcOrd="2" destOrd="0" parTransId="{E495F385-3F26-4FE7-AE22-FAE863E1549D}" sibTransId="{14D492CE-1DAD-412A-9391-9ED94F620969}"/>
    <dgm:cxn modelId="{8C8B5B85-25F3-4CCC-8957-14956EE2A571}" type="presParOf" srcId="{1F5B84F1-2A2D-48BC-BC9B-AA5F9779B7D1}" destId="{288C7D96-46D5-48D0-8D41-00DF55C6A2B2}" srcOrd="0" destOrd="0" presId="urn:microsoft.com/office/officeart/2005/8/layout/bProcess4"/>
    <dgm:cxn modelId="{A7BB51C0-C679-4C72-81B6-BE08A7686585}" type="presParOf" srcId="{288C7D96-46D5-48D0-8D41-00DF55C6A2B2}" destId="{8FD5D6E8-775D-4C33-91B5-C0383B2B9C91}" srcOrd="0" destOrd="0" presId="urn:microsoft.com/office/officeart/2005/8/layout/bProcess4"/>
    <dgm:cxn modelId="{2F9E7D44-A82F-4C00-88F1-04D4333A7AAE}" type="presParOf" srcId="{288C7D96-46D5-48D0-8D41-00DF55C6A2B2}" destId="{089704BE-758F-44A3-A144-A9D8EC072ADD}" srcOrd="1" destOrd="0" presId="urn:microsoft.com/office/officeart/2005/8/layout/bProcess4"/>
    <dgm:cxn modelId="{AFA1E3A4-FB32-401F-A337-BCA34E5BA1D5}" type="presParOf" srcId="{1F5B84F1-2A2D-48BC-BC9B-AA5F9779B7D1}" destId="{57A43195-9A9A-43F0-AAD7-BD8197500422}" srcOrd="1" destOrd="0" presId="urn:microsoft.com/office/officeart/2005/8/layout/bProcess4"/>
    <dgm:cxn modelId="{2448831A-1A17-409F-B5BA-4ED21ED6BE11}" type="presParOf" srcId="{1F5B84F1-2A2D-48BC-BC9B-AA5F9779B7D1}" destId="{83DEE865-0CC1-4962-A835-8E47DFE40B0E}" srcOrd="2" destOrd="0" presId="urn:microsoft.com/office/officeart/2005/8/layout/bProcess4"/>
    <dgm:cxn modelId="{9B600204-5C7C-46B0-8A69-220E943278D1}" type="presParOf" srcId="{83DEE865-0CC1-4962-A835-8E47DFE40B0E}" destId="{044D6FC6-60C9-4F9F-ABA9-DE356960EA96}" srcOrd="0" destOrd="0" presId="urn:microsoft.com/office/officeart/2005/8/layout/bProcess4"/>
    <dgm:cxn modelId="{BE3953EB-BA8B-4842-A42F-2CCAAD2C73F9}" type="presParOf" srcId="{83DEE865-0CC1-4962-A835-8E47DFE40B0E}" destId="{A434EEC5-F11B-4393-BDC6-B394368CE5CD}" srcOrd="1" destOrd="0" presId="urn:microsoft.com/office/officeart/2005/8/layout/bProcess4"/>
    <dgm:cxn modelId="{F5838107-4BC9-4677-B5EA-E93F3AB45114}" type="presParOf" srcId="{1F5B84F1-2A2D-48BC-BC9B-AA5F9779B7D1}" destId="{0FEFDCA8-48D4-4678-A979-4552C511C79B}" srcOrd="3" destOrd="0" presId="urn:microsoft.com/office/officeart/2005/8/layout/bProcess4"/>
    <dgm:cxn modelId="{B6C11F96-A530-44B4-AC23-958FE96FEED5}" type="presParOf" srcId="{1F5B84F1-2A2D-48BC-BC9B-AA5F9779B7D1}" destId="{FD7E3BF2-2FD9-4F88-A796-B71C05F5FF28}" srcOrd="4" destOrd="0" presId="urn:microsoft.com/office/officeart/2005/8/layout/bProcess4"/>
    <dgm:cxn modelId="{FB300992-2159-423F-948D-F898C67C264D}" type="presParOf" srcId="{FD7E3BF2-2FD9-4F88-A796-B71C05F5FF28}" destId="{53F1515A-8A5F-4216-B535-39197693CCFA}" srcOrd="0" destOrd="0" presId="urn:microsoft.com/office/officeart/2005/8/layout/bProcess4"/>
    <dgm:cxn modelId="{2C565ED0-CBB6-4777-A636-7FB3951A1A7E}" type="presParOf" srcId="{FD7E3BF2-2FD9-4F88-A796-B71C05F5FF28}" destId="{C80BB5A5-4EB9-41E7-B8C2-1B047069DBD5}" srcOrd="1" destOrd="0" presId="urn:microsoft.com/office/officeart/2005/8/layout/bProcess4"/>
    <dgm:cxn modelId="{14E1C32F-C469-439B-98DD-9D6DD217E673}" type="presParOf" srcId="{1F5B84F1-2A2D-48BC-BC9B-AA5F9779B7D1}" destId="{DC331462-8FD9-471E-BFE2-326FE9D6E9D6}" srcOrd="5" destOrd="0" presId="urn:microsoft.com/office/officeart/2005/8/layout/bProcess4"/>
    <dgm:cxn modelId="{3AC3E379-9971-47E0-B31A-43B5B9C296C9}" type="presParOf" srcId="{1F5B84F1-2A2D-48BC-BC9B-AA5F9779B7D1}" destId="{D8D169ED-F6CC-44CD-8A95-AD113C1307E3}" srcOrd="6" destOrd="0" presId="urn:microsoft.com/office/officeart/2005/8/layout/bProcess4"/>
    <dgm:cxn modelId="{22A43A5B-AB80-4F82-8686-26CB5A9053FD}" type="presParOf" srcId="{D8D169ED-F6CC-44CD-8A95-AD113C1307E3}" destId="{AF1F073F-46B0-4866-9EE9-2133C977840F}" srcOrd="0" destOrd="0" presId="urn:microsoft.com/office/officeart/2005/8/layout/bProcess4"/>
    <dgm:cxn modelId="{3D6B3493-2AFF-4A6F-9D43-BB1227CC02E6}" type="presParOf" srcId="{D8D169ED-F6CC-44CD-8A95-AD113C1307E3}" destId="{A075EB07-50F6-4F44-96DF-39645B35FFC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0AB48-B414-4363-A39E-7697A590AACC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BA6D1F-886B-4E04-908F-F84E22D51EE8}">
      <dgm:prSet/>
      <dgm:spPr/>
      <dgm:t>
        <a:bodyPr/>
        <a:lstStyle/>
        <a:p>
          <a:r>
            <a:rPr lang="cs-CZ"/>
            <a:t>Vytvoř diagram tříd – klidně zjednodušený</a:t>
          </a:r>
          <a:endParaRPr lang="en-US"/>
        </a:p>
      </dgm:t>
    </dgm:pt>
    <dgm:pt modelId="{B95AAE6F-1C1F-4AF8-A315-8260AD73D585}" type="parTrans" cxnId="{AD7FD837-6181-4E95-B39A-2D4A329401EA}">
      <dgm:prSet/>
      <dgm:spPr/>
      <dgm:t>
        <a:bodyPr/>
        <a:lstStyle/>
        <a:p>
          <a:endParaRPr lang="en-US"/>
        </a:p>
      </dgm:t>
    </dgm:pt>
    <dgm:pt modelId="{E2D151BB-FD57-4AD2-A59E-75D39517ECE5}" type="sibTrans" cxnId="{AD7FD837-6181-4E95-B39A-2D4A329401EA}">
      <dgm:prSet/>
      <dgm:spPr/>
      <dgm:t>
        <a:bodyPr/>
        <a:lstStyle/>
        <a:p>
          <a:endParaRPr lang="en-US"/>
        </a:p>
      </dgm:t>
    </dgm:pt>
    <dgm:pt modelId="{0FCE33AF-4319-48BB-8BC3-F40089ADA7A3}">
      <dgm:prSet/>
      <dgm:spPr/>
      <dgm:t>
        <a:bodyPr/>
        <a:lstStyle/>
        <a:p>
          <a:r>
            <a:rPr lang="cs-CZ"/>
            <a:t>Identifikuj komponenty / třídy / struktury, které budou zpomalovat test (typicky komunikace s externím systémem)</a:t>
          </a:r>
          <a:endParaRPr lang="en-US"/>
        </a:p>
      </dgm:t>
    </dgm:pt>
    <dgm:pt modelId="{9A15A317-4885-4B8B-8DAE-EF31B505FD3B}" type="parTrans" cxnId="{B78BFD94-5D12-4ED1-B8B5-F89C78EC5FF7}">
      <dgm:prSet/>
      <dgm:spPr/>
      <dgm:t>
        <a:bodyPr/>
        <a:lstStyle/>
        <a:p>
          <a:endParaRPr lang="en-US"/>
        </a:p>
      </dgm:t>
    </dgm:pt>
    <dgm:pt modelId="{3ACA8DB2-EBE0-439E-BB18-8F2E652FDF22}" type="sibTrans" cxnId="{B78BFD94-5D12-4ED1-B8B5-F89C78EC5FF7}">
      <dgm:prSet/>
      <dgm:spPr/>
      <dgm:t>
        <a:bodyPr/>
        <a:lstStyle/>
        <a:p>
          <a:endParaRPr lang="en-US"/>
        </a:p>
      </dgm:t>
    </dgm:pt>
    <dgm:pt modelId="{CF021D15-5BB6-4BFE-836A-171B1180EEAD}">
      <dgm:prSet/>
      <dgm:spPr/>
      <dgm:t>
        <a:bodyPr/>
        <a:lstStyle/>
        <a:p>
          <a:r>
            <a:rPr lang="cs-CZ"/>
            <a:t>Umožňuje stávající adresářová struktura izolaci těchto komponent?</a:t>
          </a:r>
          <a:endParaRPr lang="en-US"/>
        </a:p>
      </dgm:t>
    </dgm:pt>
    <dgm:pt modelId="{BD092597-6636-4D85-91E9-50E46A450AEA}" type="parTrans" cxnId="{2A064FC2-2F36-41A7-8BD1-6E3E9A6F89CC}">
      <dgm:prSet/>
      <dgm:spPr/>
      <dgm:t>
        <a:bodyPr/>
        <a:lstStyle/>
        <a:p>
          <a:endParaRPr lang="en-US"/>
        </a:p>
      </dgm:t>
    </dgm:pt>
    <dgm:pt modelId="{5759A5A6-5C03-47C8-94C4-C61B4CDE8F1F}" type="sibTrans" cxnId="{2A064FC2-2F36-41A7-8BD1-6E3E9A6F89CC}">
      <dgm:prSet/>
      <dgm:spPr/>
      <dgm:t>
        <a:bodyPr/>
        <a:lstStyle/>
        <a:p>
          <a:endParaRPr lang="en-US"/>
        </a:p>
      </dgm:t>
    </dgm:pt>
    <dgm:pt modelId="{2BF455DD-1268-4874-9AAC-5A1811E478B5}" type="pres">
      <dgm:prSet presAssocID="{55D0AB48-B414-4363-A39E-7697A590AA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74B3EE-E7A4-47D8-A24F-9179FAB66AF0}" type="pres">
      <dgm:prSet presAssocID="{70BA6D1F-886B-4E04-908F-F84E22D51EE8}" presName="hierRoot1" presStyleCnt="0">
        <dgm:presLayoutVars>
          <dgm:hierBranch val="init"/>
        </dgm:presLayoutVars>
      </dgm:prSet>
      <dgm:spPr/>
    </dgm:pt>
    <dgm:pt modelId="{417DACAD-B160-4A04-ADF3-607CF7A88D0B}" type="pres">
      <dgm:prSet presAssocID="{70BA6D1F-886B-4E04-908F-F84E22D51EE8}" presName="rootComposite1" presStyleCnt="0"/>
      <dgm:spPr/>
    </dgm:pt>
    <dgm:pt modelId="{B00AEFF7-C8B1-42B7-9B39-3C821EF76CEB}" type="pres">
      <dgm:prSet presAssocID="{70BA6D1F-886B-4E04-908F-F84E22D51EE8}" presName="rootText1" presStyleLbl="node0" presStyleIdx="0" presStyleCnt="3">
        <dgm:presLayoutVars>
          <dgm:chPref val="3"/>
        </dgm:presLayoutVars>
      </dgm:prSet>
      <dgm:spPr/>
    </dgm:pt>
    <dgm:pt modelId="{D3372F5A-3D57-4B9C-B754-A44D97B63D28}" type="pres">
      <dgm:prSet presAssocID="{70BA6D1F-886B-4E04-908F-F84E22D51EE8}" presName="rootConnector1" presStyleLbl="node1" presStyleIdx="0" presStyleCnt="0"/>
      <dgm:spPr/>
    </dgm:pt>
    <dgm:pt modelId="{F9F9C00D-6393-4F35-B0D3-6D96F7B8465F}" type="pres">
      <dgm:prSet presAssocID="{70BA6D1F-886B-4E04-908F-F84E22D51EE8}" presName="hierChild2" presStyleCnt="0"/>
      <dgm:spPr/>
    </dgm:pt>
    <dgm:pt modelId="{730949F9-FF51-448C-95EC-91A9DF5494DB}" type="pres">
      <dgm:prSet presAssocID="{70BA6D1F-886B-4E04-908F-F84E22D51EE8}" presName="hierChild3" presStyleCnt="0"/>
      <dgm:spPr/>
    </dgm:pt>
    <dgm:pt modelId="{48280BB2-9D30-47CE-A1B9-5DD1698BF5C0}" type="pres">
      <dgm:prSet presAssocID="{0FCE33AF-4319-48BB-8BC3-F40089ADA7A3}" presName="hierRoot1" presStyleCnt="0">
        <dgm:presLayoutVars>
          <dgm:hierBranch val="init"/>
        </dgm:presLayoutVars>
      </dgm:prSet>
      <dgm:spPr/>
    </dgm:pt>
    <dgm:pt modelId="{81F19E74-3442-4D5B-A746-57B9F010380A}" type="pres">
      <dgm:prSet presAssocID="{0FCE33AF-4319-48BB-8BC3-F40089ADA7A3}" presName="rootComposite1" presStyleCnt="0"/>
      <dgm:spPr/>
    </dgm:pt>
    <dgm:pt modelId="{4E4744B3-8B28-4A9F-B39F-7932D6F17220}" type="pres">
      <dgm:prSet presAssocID="{0FCE33AF-4319-48BB-8BC3-F40089ADA7A3}" presName="rootText1" presStyleLbl="node0" presStyleIdx="1" presStyleCnt="3">
        <dgm:presLayoutVars>
          <dgm:chPref val="3"/>
        </dgm:presLayoutVars>
      </dgm:prSet>
      <dgm:spPr/>
    </dgm:pt>
    <dgm:pt modelId="{3E9C7411-4CEC-4001-8276-48C179FF21FE}" type="pres">
      <dgm:prSet presAssocID="{0FCE33AF-4319-48BB-8BC3-F40089ADA7A3}" presName="rootConnector1" presStyleLbl="node1" presStyleIdx="0" presStyleCnt="0"/>
      <dgm:spPr/>
    </dgm:pt>
    <dgm:pt modelId="{B32437AB-B9D4-48E6-B3B4-0DEE428F5BA7}" type="pres">
      <dgm:prSet presAssocID="{0FCE33AF-4319-48BB-8BC3-F40089ADA7A3}" presName="hierChild2" presStyleCnt="0"/>
      <dgm:spPr/>
    </dgm:pt>
    <dgm:pt modelId="{6E6A37CC-DE50-45DD-A4E1-9998FA16C875}" type="pres">
      <dgm:prSet presAssocID="{0FCE33AF-4319-48BB-8BC3-F40089ADA7A3}" presName="hierChild3" presStyleCnt="0"/>
      <dgm:spPr/>
    </dgm:pt>
    <dgm:pt modelId="{8BA71D71-EA19-4B14-80D5-DBE6719AE874}" type="pres">
      <dgm:prSet presAssocID="{CF021D15-5BB6-4BFE-836A-171B1180EEAD}" presName="hierRoot1" presStyleCnt="0">
        <dgm:presLayoutVars>
          <dgm:hierBranch val="init"/>
        </dgm:presLayoutVars>
      </dgm:prSet>
      <dgm:spPr/>
    </dgm:pt>
    <dgm:pt modelId="{2113D37C-E46A-4E4A-8750-17CD94707BB5}" type="pres">
      <dgm:prSet presAssocID="{CF021D15-5BB6-4BFE-836A-171B1180EEAD}" presName="rootComposite1" presStyleCnt="0"/>
      <dgm:spPr/>
    </dgm:pt>
    <dgm:pt modelId="{3B9E4497-89EB-40FA-9D70-FA1F7EF6A533}" type="pres">
      <dgm:prSet presAssocID="{CF021D15-5BB6-4BFE-836A-171B1180EEAD}" presName="rootText1" presStyleLbl="node0" presStyleIdx="2" presStyleCnt="3">
        <dgm:presLayoutVars>
          <dgm:chPref val="3"/>
        </dgm:presLayoutVars>
      </dgm:prSet>
      <dgm:spPr/>
    </dgm:pt>
    <dgm:pt modelId="{BABD5B22-43D5-4E9F-841C-3845EDCA0DCB}" type="pres">
      <dgm:prSet presAssocID="{CF021D15-5BB6-4BFE-836A-171B1180EEAD}" presName="rootConnector1" presStyleLbl="node1" presStyleIdx="0" presStyleCnt="0"/>
      <dgm:spPr/>
    </dgm:pt>
    <dgm:pt modelId="{35CE232C-441D-42BE-9931-29B4CAB96B29}" type="pres">
      <dgm:prSet presAssocID="{CF021D15-5BB6-4BFE-836A-171B1180EEAD}" presName="hierChild2" presStyleCnt="0"/>
      <dgm:spPr/>
    </dgm:pt>
    <dgm:pt modelId="{4BF322D2-9396-403A-99B7-E301E361EB8E}" type="pres">
      <dgm:prSet presAssocID="{CF021D15-5BB6-4BFE-836A-171B1180EEAD}" presName="hierChild3" presStyleCnt="0"/>
      <dgm:spPr/>
    </dgm:pt>
  </dgm:ptLst>
  <dgm:cxnLst>
    <dgm:cxn modelId="{01D96201-53A4-4A6F-AAB3-540569905A85}" type="presOf" srcId="{55D0AB48-B414-4363-A39E-7697A590AACC}" destId="{2BF455DD-1268-4874-9AAC-5A1811E478B5}" srcOrd="0" destOrd="0" presId="urn:microsoft.com/office/officeart/2009/3/layout/HorizontalOrganizationChart"/>
    <dgm:cxn modelId="{9A857201-BC25-4F36-95E3-B228B104B383}" type="presOf" srcId="{0FCE33AF-4319-48BB-8BC3-F40089ADA7A3}" destId="{3E9C7411-4CEC-4001-8276-48C179FF21FE}" srcOrd="1" destOrd="0" presId="urn:microsoft.com/office/officeart/2009/3/layout/HorizontalOrganizationChart"/>
    <dgm:cxn modelId="{AD7FD837-6181-4E95-B39A-2D4A329401EA}" srcId="{55D0AB48-B414-4363-A39E-7697A590AACC}" destId="{70BA6D1F-886B-4E04-908F-F84E22D51EE8}" srcOrd="0" destOrd="0" parTransId="{B95AAE6F-1C1F-4AF8-A315-8260AD73D585}" sibTransId="{E2D151BB-FD57-4AD2-A59E-75D39517ECE5}"/>
    <dgm:cxn modelId="{21F7E137-A23D-47C9-816C-C065359888A5}" type="presOf" srcId="{70BA6D1F-886B-4E04-908F-F84E22D51EE8}" destId="{B00AEFF7-C8B1-42B7-9B39-3C821EF76CEB}" srcOrd="0" destOrd="0" presId="urn:microsoft.com/office/officeart/2009/3/layout/HorizontalOrganizationChart"/>
    <dgm:cxn modelId="{0700F355-1FD5-4A70-9686-31FC2A2932B4}" type="presOf" srcId="{0FCE33AF-4319-48BB-8BC3-F40089ADA7A3}" destId="{4E4744B3-8B28-4A9F-B39F-7932D6F17220}" srcOrd="0" destOrd="0" presId="urn:microsoft.com/office/officeart/2009/3/layout/HorizontalOrganizationChart"/>
    <dgm:cxn modelId="{A84C5881-E0E5-46E5-BDBF-80595FD68A83}" type="presOf" srcId="{CF021D15-5BB6-4BFE-836A-171B1180EEAD}" destId="{3B9E4497-89EB-40FA-9D70-FA1F7EF6A533}" srcOrd="0" destOrd="0" presId="urn:microsoft.com/office/officeart/2009/3/layout/HorizontalOrganizationChart"/>
    <dgm:cxn modelId="{7427A388-792F-4C19-9323-BDB5E7F52363}" type="presOf" srcId="{CF021D15-5BB6-4BFE-836A-171B1180EEAD}" destId="{BABD5B22-43D5-4E9F-841C-3845EDCA0DCB}" srcOrd="1" destOrd="0" presId="urn:microsoft.com/office/officeart/2009/3/layout/HorizontalOrganizationChart"/>
    <dgm:cxn modelId="{B78BFD94-5D12-4ED1-B8B5-F89C78EC5FF7}" srcId="{55D0AB48-B414-4363-A39E-7697A590AACC}" destId="{0FCE33AF-4319-48BB-8BC3-F40089ADA7A3}" srcOrd="1" destOrd="0" parTransId="{9A15A317-4885-4B8B-8DAE-EF31B505FD3B}" sibTransId="{3ACA8DB2-EBE0-439E-BB18-8F2E652FDF22}"/>
    <dgm:cxn modelId="{2A064FC2-2F36-41A7-8BD1-6E3E9A6F89CC}" srcId="{55D0AB48-B414-4363-A39E-7697A590AACC}" destId="{CF021D15-5BB6-4BFE-836A-171B1180EEAD}" srcOrd="2" destOrd="0" parTransId="{BD092597-6636-4D85-91E9-50E46A450AEA}" sibTransId="{5759A5A6-5C03-47C8-94C4-C61B4CDE8F1F}"/>
    <dgm:cxn modelId="{9ADA70D0-E46A-4C10-88B9-1AD58F0A2B66}" type="presOf" srcId="{70BA6D1F-886B-4E04-908F-F84E22D51EE8}" destId="{D3372F5A-3D57-4B9C-B754-A44D97B63D28}" srcOrd="1" destOrd="0" presId="urn:microsoft.com/office/officeart/2009/3/layout/HorizontalOrganizationChart"/>
    <dgm:cxn modelId="{066DC35B-41E4-413A-87C1-D700451883BD}" type="presParOf" srcId="{2BF455DD-1268-4874-9AAC-5A1811E478B5}" destId="{9074B3EE-E7A4-47D8-A24F-9179FAB66AF0}" srcOrd="0" destOrd="0" presId="urn:microsoft.com/office/officeart/2009/3/layout/HorizontalOrganizationChart"/>
    <dgm:cxn modelId="{34862A37-5103-429A-A45B-A25D5BC3E4F8}" type="presParOf" srcId="{9074B3EE-E7A4-47D8-A24F-9179FAB66AF0}" destId="{417DACAD-B160-4A04-ADF3-607CF7A88D0B}" srcOrd="0" destOrd="0" presId="urn:microsoft.com/office/officeart/2009/3/layout/HorizontalOrganizationChart"/>
    <dgm:cxn modelId="{CED7CE5B-A2C5-4572-8072-D6F743505DBD}" type="presParOf" srcId="{417DACAD-B160-4A04-ADF3-607CF7A88D0B}" destId="{B00AEFF7-C8B1-42B7-9B39-3C821EF76CEB}" srcOrd="0" destOrd="0" presId="urn:microsoft.com/office/officeart/2009/3/layout/HorizontalOrganizationChart"/>
    <dgm:cxn modelId="{EC9991BA-BBC3-4C94-875A-005F9EBDA6A1}" type="presParOf" srcId="{417DACAD-B160-4A04-ADF3-607CF7A88D0B}" destId="{D3372F5A-3D57-4B9C-B754-A44D97B63D28}" srcOrd="1" destOrd="0" presId="urn:microsoft.com/office/officeart/2009/3/layout/HorizontalOrganizationChart"/>
    <dgm:cxn modelId="{19FDEE04-3A3F-4F2A-897F-557B47F0ADD5}" type="presParOf" srcId="{9074B3EE-E7A4-47D8-A24F-9179FAB66AF0}" destId="{F9F9C00D-6393-4F35-B0D3-6D96F7B8465F}" srcOrd="1" destOrd="0" presId="urn:microsoft.com/office/officeart/2009/3/layout/HorizontalOrganizationChart"/>
    <dgm:cxn modelId="{66097F6E-794D-41FB-8B29-11B2915CDEC2}" type="presParOf" srcId="{9074B3EE-E7A4-47D8-A24F-9179FAB66AF0}" destId="{730949F9-FF51-448C-95EC-91A9DF5494DB}" srcOrd="2" destOrd="0" presId="urn:microsoft.com/office/officeart/2009/3/layout/HorizontalOrganizationChart"/>
    <dgm:cxn modelId="{DD608295-8922-4E4D-9BF3-2E6DDCA7E070}" type="presParOf" srcId="{2BF455DD-1268-4874-9AAC-5A1811E478B5}" destId="{48280BB2-9D30-47CE-A1B9-5DD1698BF5C0}" srcOrd="1" destOrd="0" presId="urn:microsoft.com/office/officeart/2009/3/layout/HorizontalOrganizationChart"/>
    <dgm:cxn modelId="{51AACE33-98D7-4507-8A1E-D8C21DBE31FA}" type="presParOf" srcId="{48280BB2-9D30-47CE-A1B9-5DD1698BF5C0}" destId="{81F19E74-3442-4D5B-A746-57B9F010380A}" srcOrd="0" destOrd="0" presId="urn:microsoft.com/office/officeart/2009/3/layout/HorizontalOrganizationChart"/>
    <dgm:cxn modelId="{CA36301B-FD42-4067-B15F-E22AF81181F3}" type="presParOf" srcId="{81F19E74-3442-4D5B-A746-57B9F010380A}" destId="{4E4744B3-8B28-4A9F-B39F-7932D6F17220}" srcOrd="0" destOrd="0" presId="urn:microsoft.com/office/officeart/2009/3/layout/HorizontalOrganizationChart"/>
    <dgm:cxn modelId="{4E505473-50A2-4311-8155-1E434980808D}" type="presParOf" srcId="{81F19E74-3442-4D5B-A746-57B9F010380A}" destId="{3E9C7411-4CEC-4001-8276-48C179FF21FE}" srcOrd="1" destOrd="0" presId="urn:microsoft.com/office/officeart/2009/3/layout/HorizontalOrganizationChart"/>
    <dgm:cxn modelId="{A44DD978-09D3-4106-BD73-093047A39420}" type="presParOf" srcId="{48280BB2-9D30-47CE-A1B9-5DD1698BF5C0}" destId="{B32437AB-B9D4-48E6-B3B4-0DEE428F5BA7}" srcOrd="1" destOrd="0" presId="urn:microsoft.com/office/officeart/2009/3/layout/HorizontalOrganizationChart"/>
    <dgm:cxn modelId="{F09A9009-D754-49EC-8F48-D51D00E77A50}" type="presParOf" srcId="{48280BB2-9D30-47CE-A1B9-5DD1698BF5C0}" destId="{6E6A37CC-DE50-45DD-A4E1-9998FA16C875}" srcOrd="2" destOrd="0" presId="urn:microsoft.com/office/officeart/2009/3/layout/HorizontalOrganizationChart"/>
    <dgm:cxn modelId="{D9221789-9CE9-4C24-9231-16C1CE8C196F}" type="presParOf" srcId="{2BF455DD-1268-4874-9AAC-5A1811E478B5}" destId="{8BA71D71-EA19-4B14-80D5-DBE6719AE874}" srcOrd="2" destOrd="0" presId="urn:microsoft.com/office/officeart/2009/3/layout/HorizontalOrganizationChart"/>
    <dgm:cxn modelId="{4450C2CA-2F2B-43B9-87A0-FCB7579E80EE}" type="presParOf" srcId="{8BA71D71-EA19-4B14-80D5-DBE6719AE874}" destId="{2113D37C-E46A-4E4A-8750-17CD94707BB5}" srcOrd="0" destOrd="0" presId="urn:microsoft.com/office/officeart/2009/3/layout/HorizontalOrganizationChart"/>
    <dgm:cxn modelId="{99D95BE5-776A-4615-9294-C799EAB9E7FE}" type="presParOf" srcId="{2113D37C-E46A-4E4A-8750-17CD94707BB5}" destId="{3B9E4497-89EB-40FA-9D70-FA1F7EF6A533}" srcOrd="0" destOrd="0" presId="urn:microsoft.com/office/officeart/2009/3/layout/HorizontalOrganizationChart"/>
    <dgm:cxn modelId="{E168C04C-F782-453C-AC13-2EFA09DFCFA6}" type="presParOf" srcId="{2113D37C-E46A-4E4A-8750-17CD94707BB5}" destId="{BABD5B22-43D5-4E9F-841C-3845EDCA0DCB}" srcOrd="1" destOrd="0" presId="urn:microsoft.com/office/officeart/2009/3/layout/HorizontalOrganizationChart"/>
    <dgm:cxn modelId="{961BE5DA-EB76-48D5-BF81-EF3A21991C9F}" type="presParOf" srcId="{8BA71D71-EA19-4B14-80D5-DBE6719AE874}" destId="{35CE232C-441D-42BE-9931-29B4CAB96B29}" srcOrd="1" destOrd="0" presId="urn:microsoft.com/office/officeart/2009/3/layout/HorizontalOrganizationChart"/>
    <dgm:cxn modelId="{8BD4B2E1-B96C-4346-89B6-E0842C87AD3A}" type="presParOf" srcId="{8BA71D71-EA19-4B14-80D5-DBE6719AE874}" destId="{4BF322D2-9396-403A-99B7-E301E361EB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3195-9A9A-43F0-AAD7-BD8197500422}">
      <dsp:nvSpPr>
        <dsp:cNvPr id="0" name=""/>
        <dsp:cNvSpPr/>
      </dsp:nvSpPr>
      <dsp:spPr>
        <a:xfrm rot="5400000">
          <a:off x="-478231" y="1929139"/>
          <a:ext cx="2115946" cy="255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9704BE-758F-44A3-A144-A9D8EC072ADD}">
      <dsp:nvSpPr>
        <dsp:cNvPr id="0" name=""/>
        <dsp:cNvSpPr/>
      </dsp:nvSpPr>
      <dsp:spPr>
        <a:xfrm>
          <a:off x="3657" y="571547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Čím větší záběr, tím složitější setup</a:t>
          </a:r>
          <a:endParaRPr lang="en-US" sz="1500" kern="1200"/>
        </a:p>
      </dsp:txBody>
      <dsp:txXfrm>
        <a:off x="53598" y="621488"/>
        <a:ext cx="2741958" cy="1605222"/>
      </dsp:txXfrm>
    </dsp:sp>
    <dsp:sp modelId="{0FEFDCA8-48D4-4678-A979-4552C511C79B}">
      <dsp:nvSpPr>
        <dsp:cNvPr id="0" name=""/>
        <dsp:cNvSpPr/>
      </dsp:nvSpPr>
      <dsp:spPr>
        <a:xfrm>
          <a:off x="587459" y="2994829"/>
          <a:ext cx="3764214" cy="255765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34EEC5-F11B-4393-BDC6-B394368CE5CD}">
      <dsp:nvSpPr>
        <dsp:cNvPr id="0" name=""/>
        <dsp:cNvSpPr/>
      </dsp:nvSpPr>
      <dsp:spPr>
        <a:xfrm>
          <a:off x="3657" y="2702928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Cílem je zvýšit důvěru v SW – přemýšlej primárně o designu a business pravidlech, které mohou uniknout unitovému testování</a:t>
          </a:r>
          <a:endParaRPr lang="en-US" sz="1500" kern="1200"/>
        </a:p>
      </dsp:txBody>
      <dsp:txXfrm>
        <a:off x="53598" y="2752869"/>
        <a:ext cx="2741958" cy="1605222"/>
      </dsp:txXfrm>
    </dsp:sp>
    <dsp:sp modelId="{DC331462-8FD9-471E-BFE2-326FE9D6E9D6}">
      <dsp:nvSpPr>
        <dsp:cNvPr id="0" name=""/>
        <dsp:cNvSpPr/>
      </dsp:nvSpPr>
      <dsp:spPr>
        <a:xfrm rot="16200000">
          <a:off x="3301417" y="1929139"/>
          <a:ext cx="2115946" cy="255765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BB5A5-4EB9-41E7-B8C2-1B047069DBD5}">
      <dsp:nvSpPr>
        <dsp:cNvPr id="0" name=""/>
        <dsp:cNvSpPr/>
      </dsp:nvSpPr>
      <dsp:spPr>
        <a:xfrm>
          <a:off x="3783305" y="2702928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Nesnaž se do testu zahrnout více než jednu externí komponentu – to snižuje stabilitu</a:t>
          </a:r>
          <a:endParaRPr lang="en-US" sz="1500" kern="1200"/>
        </a:p>
      </dsp:txBody>
      <dsp:txXfrm>
        <a:off x="3833246" y="2752869"/>
        <a:ext cx="2741958" cy="1605222"/>
      </dsp:txXfrm>
    </dsp:sp>
    <dsp:sp modelId="{A075EB07-50F6-4F44-96DF-39645B35FFC0}">
      <dsp:nvSpPr>
        <dsp:cNvPr id="0" name=""/>
        <dsp:cNvSpPr/>
      </dsp:nvSpPr>
      <dsp:spPr>
        <a:xfrm>
          <a:off x="3783305" y="571547"/>
          <a:ext cx="2841840" cy="1705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V diagramu tříd lze snadněji identifikovat vhodná místa vstupu integračního testu. Ptej se sám sebe: „Pokud bych odstranil tuhle čáru, jaká část diagramu by odpadla? Má smysl jí testovat?“</a:t>
          </a:r>
          <a:endParaRPr lang="en-US" sz="1500" kern="1200"/>
        </a:p>
      </dsp:txBody>
      <dsp:txXfrm>
        <a:off x="3833246" y="621488"/>
        <a:ext cx="2741958" cy="1605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AEFF7-C8B1-42B7-9B39-3C821EF76CEB}">
      <dsp:nvSpPr>
        <dsp:cNvPr id="0" name=""/>
        <dsp:cNvSpPr/>
      </dsp:nvSpPr>
      <dsp:spPr>
        <a:xfrm>
          <a:off x="1178166" y="1075"/>
          <a:ext cx="4272471" cy="1303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Vytvoř diagram tříd – klidně zjednodušený</a:t>
          </a:r>
          <a:endParaRPr lang="en-US" sz="2100" kern="1200"/>
        </a:p>
      </dsp:txBody>
      <dsp:txXfrm>
        <a:off x="1178166" y="1075"/>
        <a:ext cx="4272471" cy="1303103"/>
      </dsp:txXfrm>
    </dsp:sp>
    <dsp:sp modelId="{4E4744B3-8B28-4A9F-B39F-7932D6F17220}">
      <dsp:nvSpPr>
        <dsp:cNvPr id="0" name=""/>
        <dsp:cNvSpPr/>
      </dsp:nvSpPr>
      <dsp:spPr>
        <a:xfrm>
          <a:off x="1178166" y="1838238"/>
          <a:ext cx="4272471" cy="1303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Identifikuj komponenty / třídy / struktury, které budou zpomalovat test (typicky komunikace s externím systémem)</a:t>
          </a:r>
          <a:endParaRPr lang="en-US" sz="2100" kern="1200"/>
        </a:p>
      </dsp:txBody>
      <dsp:txXfrm>
        <a:off x="1178166" y="1838238"/>
        <a:ext cx="4272471" cy="1303103"/>
      </dsp:txXfrm>
    </dsp:sp>
    <dsp:sp modelId="{3B9E4497-89EB-40FA-9D70-FA1F7EF6A533}">
      <dsp:nvSpPr>
        <dsp:cNvPr id="0" name=""/>
        <dsp:cNvSpPr/>
      </dsp:nvSpPr>
      <dsp:spPr>
        <a:xfrm>
          <a:off x="1178166" y="3675401"/>
          <a:ext cx="4272471" cy="1303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Umožňuje stávající adresářová struktura izolaci těchto komponent?</a:t>
          </a:r>
          <a:endParaRPr lang="en-US" sz="2100" kern="1200"/>
        </a:p>
      </dsp:txBody>
      <dsp:txXfrm>
        <a:off x="1178166" y="3675401"/>
        <a:ext cx="4272471" cy="130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04551-FEE7-4422-BA0F-589289C0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Integrační testy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94020E-3B12-45E9-BA8D-376240360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Co, proč a jak? { Kotlin + </a:t>
            </a:r>
            <a:r>
              <a:rPr lang="cs-CZ" dirty="0" err="1"/>
              <a:t>Spring</a:t>
            </a:r>
            <a:r>
              <a:rPr lang="cs-CZ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585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48521-7909-40F0-BB3D-682CFBB5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cs-CZ" dirty="0"/>
              <a:t>Co jsou to integrační testy?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A92451-B38C-4C24-BAD4-EB22F9DA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8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r>
              <a:rPr lang="cs-CZ" dirty="0"/>
              <a:t>Testují:</a:t>
            </a:r>
          </a:p>
          <a:p>
            <a:pPr lvl="1"/>
            <a:r>
              <a:rPr lang="cs-CZ" dirty="0"/>
              <a:t>jednu jednotku v izolaci od okolního prostředí</a:t>
            </a:r>
            <a:endParaRPr lang="cs-CZ" sz="1800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chování vice jednotek dohromady                           </a:t>
            </a:r>
            <a:endParaRPr lang="cs-CZ" sz="1800" b="1" dirty="0">
              <a:solidFill>
                <a:schemeClr val="accent2"/>
              </a:solidFill>
            </a:endParaRPr>
          </a:p>
          <a:p>
            <a:pPr lvl="1"/>
            <a:r>
              <a:rPr lang="cs-CZ" dirty="0"/>
              <a:t>aplikaci end-to-end jako </a:t>
            </a:r>
            <a:r>
              <a:rPr lang="cs-CZ" dirty="0" err="1"/>
              <a:t>blackbox</a:t>
            </a:r>
            <a:endParaRPr lang="cs-CZ" dirty="0"/>
          </a:p>
          <a:p>
            <a:endParaRPr lang="cs-CZ" dirty="0"/>
          </a:p>
          <a:p>
            <a:r>
              <a:rPr lang="cs-CZ" dirty="0"/>
              <a:t>Jedna z testovaných jednotek je vždy externí systém (IPS / Web servise /…)</a:t>
            </a:r>
          </a:p>
          <a:p>
            <a:endParaRPr lang="cs-CZ" dirty="0"/>
          </a:p>
          <a:p>
            <a:r>
              <a:rPr lang="cs-CZ" dirty="0"/>
              <a:t>Smí se v nich </a:t>
            </a:r>
            <a:r>
              <a:rPr lang="cs-CZ" dirty="0" err="1"/>
              <a:t>mokovat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Trvají delší dobu než cca 1s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2A9FC11-CAC8-449D-B909-CE20C50A620A}"/>
              </a:ext>
            </a:extLst>
          </p:cNvPr>
          <p:cNvSpPr txBox="1"/>
          <p:nvPr/>
        </p:nvSpPr>
        <p:spPr>
          <a:xfrm>
            <a:off x="6165909" y="2171617"/>
            <a:ext cx="9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C4EB6BD-821A-4CCC-B5DB-F603B90541F6}"/>
              </a:ext>
            </a:extLst>
          </p:cNvPr>
          <p:cNvSpPr txBox="1"/>
          <p:nvPr/>
        </p:nvSpPr>
        <p:spPr>
          <a:xfrm>
            <a:off x="6165909" y="2801708"/>
            <a:ext cx="9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A10CE24-3784-406F-A788-96C2A290545A}"/>
              </a:ext>
            </a:extLst>
          </p:cNvPr>
          <p:cNvSpPr txBox="1"/>
          <p:nvPr/>
        </p:nvSpPr>
        <p:spPr>
          <a:xfrm>
            <a:off x="6165909" y="2486990"/>
            <a:ext cx="120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ANO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C3757A-16D7-44D5-84D5-3B68E68E3E98}"/>
              </a:ext>
            </a:extLst>
          </p:cNvPr>
          <p:cNvSpPr txBox="1"/>
          <p:nvPr/>
        </p:nvSpPr>
        <p:spPr>
          <a:xfrm>
            <a:off x="1946031" y="3980305"/>
            <a:ext cx="71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 - jedna z testovaných jednotek MŮŽE být externí systém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5B44CF7-72E3-4EAD-B05D-71334ACC8A49}"/>
              </a:ext>
            </a:extLst>
          </p:cNvPr>
          <p:cNvSpPr txBox="1"/>
          <p:nvPr/>
        </p:nvSpPr>
        <p:spPr>
          <a:xfrm>
            <a:off x="1946031" y="4760374"/>
            <a:ext cx="787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ANO – pokud není cílem testovat integraci s externím systémem, je to dokonce žádoucí</a:t>
            </a:r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85E0149-3038-4D2E-B5AB-07AC88A368B8}"/>
              </a:ext>
            </a:extLst>
          </p:cNvPr>
          <p:cNvSpPr txBox="1"/>
          <p:nvPr/>
        </p:nvSpPr>
        <p:spPr>
          <a:xfrm>
            <a:off x="1946030" y="5802083"/>
            <a:ext cx="71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NE – doba trvání není určujícím znakem</a:t>
            </a:r>
          </a:p>
        </p:txBody>
      </p:sp>
    </p:spTree>
    <p:extLst>
      <p:ext uri="{BB962C8B-B14F-4D97-AF65-F5344CB8AC3E}">
        <p14:creationId xmlns:p14="http://schemas.microsoft.com/office/powerpoint/2010/main" val="6120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C74D2-53AC-46C2-AD8C-6C41C97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r>
              <a:rPr lang="cs-CZ" dirty="0"/>
              <a:t>Proč potřebujeme integrační testy?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48E9E0D-88A8-4E5E-BB35-CACA1156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Fungující komponenty != fungující systém</a:t>
            </a:r>
          </a:p>
          <a:p>
            <a:endParaRPr lang="cs-CZ" dirty="0"/>
          </a:p>
          <a:p>
            <a:r>
              <a:rPr lang="cs-CZ" dirty="0"/>
              <a:t>Správně navržený integrační test:</a:t>
            </a:r>
          </a:p>
          <a:p>
            <a:pPr lvl="1"/>
            <a:r>
              <a:rPr lang="cs-CZ" dirty="0"/>
              <a:t>Je rychlejší než systémový/UI test</a:t>
            </a:r>
          </a:p>
          <a:p>
            <a:pPr lvl="1"/>
            <a:r>
              <a:rPr lang="cs-CZ" dirty="0"/>
              <a:t>Dává větší důvěru ve kvalitu SW než Unit test</a:t>
            </a:r>
          </a:p>
          <a:p>
            <a:pPr lvl="1"/>
            <a:r>
              <a:rPr lang="cs-CZ" dirty="0"/>
              <a:t>Vynucuje transparentní design/strukturu produkčního kódu</a:t>
            </a:r>
          </a:p>
        </p:txBody>
      </p:sp>
    </p:spTree>
    <p:extLst>
      <p:ext uri="{BB962C8B-B14F-4D97-AF65-F5344CB8AC3E}">
        <p14:creationId xmlns:p14="http://schemas.microsoft.com/office/powerpoint/2010/main" val="23222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5B7BF-1824-45AD-8FEB-9928247D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napsat integrační test?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9F8DF7A-1CA2-4E69-B29C-706BE9C7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Definuj záběr a cíl testu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Analyzuj strukturu testovaného kódu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Strukturuj konfiguraci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Konfiguruj (a implementuj) </a:t>
            </a:r>
            <a:r>
              <a:rPr lang="cs-CZ" dirty="0" err="1"/>
              <a:t>mocky</a:t>
            </a:r>
            <a:endParaRPr lang="cs-CZ" dirty="0"/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/>
              <a:t>Implementuj test</a:t>
            </a:r>
          </a:p>
          <a:p>
            <a:pPr lvl="1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572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2CC8470-6A26-4BF2-8F61-D2D793FA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cs-CZ" sz="4400"/>
              <a:t>Definice záběru a cíle testu</a:t>
            </a:r>
            <a:br>
              <a:rPr lang="cs-CZ" sz="4400"/>
            </a:br>
            <a:endParaRPr lang="cs-CZ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448469B0-293F-48DF-9117-38AD2AB0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3561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94BBC4-970F-4902-A1E0-99442599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cs-CZ" sz="4400"/>
              <a:t>Analyzuj strukturu testovaného kódu</a:t>
            </a:r>
            <a:br>
              <a:rPr lang="cs-CZ" sz="4400"/>
            </a:br>
            <a:endParaRPr lang="cs-CZ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3EA87629-5AAE-4B7F-8D9D-F04DF651C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82861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89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54D417-FB26-4021-96CD-6B3177B9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Strukturuj konfiguraci – před úpravou</a:t>
            </a:r>
            <a:br>
              <a:rPr lang="cs-CZ" dirty="0"/>
            </a:b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5F868CB-DCF5-4C80-9FF3-96DEBACB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" y="1745045"/>
            <a:ext cx="4386764" cy="318255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4DBA986-6420-4B21-8EC4-F19EB580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801" y="1930400"/>
            <a:ext cx="7804055" cy="18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3E6C7-FCDB-4B32-AD09-15420FB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Strukturuj konfiguraci – po úpravě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66D0C5-A7EC-4E9D-9723-EEB0B335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" y="2091016"/>
            <a:ext cx="3492593" cy="34086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64593F6-1B44-476C-A74A-04D8AE41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93" y="2091017"/>
            <a:ext cx="8590309" cy="34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5CBE8E-44D7-4976-BB31-D93164B3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50" y="609600"/>
            <a:ext cx="516604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Konfiguruj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cs-CZ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(a </a:t>
            </a:r>
            <a:r>
              <a:rPr lang="en-US" dirty="0" err="1">
                <a:solidFill>
                  <a:srgbClr val="FFFFFF"/>
                </a:solidFill>
              </a:rPr>
              <a:t>implementuj</a:t>
            </a:r>
            <a:r>
              <a:rPr lang="en-US" dirty="0">
                <a:solidFill>
                  <a:srgbClr val="FFFFFF"/>
                </a:solidFill>
              </a:rPr>
              <a:t>) </a:t>
            </a:r>
            <a:r>
              <a:rPr lang="en-US" dirty="0" err="1">
                <a:solidFill>
                  <a:srgbClr val="FFFFFF"/>
                </a:solidFill>
              </a:rPr>
              <a:t>mocky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2FAF993C-895C-48C3-BF95-2300F37A5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059" y="1242472"/>
            <a:ext cx="6944238" cy="4785104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BA31C79-5616-4FB9-A004-C7F87353150A}"/>
              </a:ext>
            </a:extLst>
          </p:cNvPr>
          <p:cNvSpPr txBox="1"/>
          <p:nvPr/>
        </p:nvSpPr>
        <p:spPr>
          <a:xfrm>
            <a:off x="7181725" y="2837328"/>
            <a:ext cx="4512988" cy="365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rgbClr val="FFFFFF"/>
                </a:solidFill>
              </a:rPr>
              <a:t>Umístit</a:t>
            </a:r>
            <a:r>
              <a:rPr lang="en-US" sz="1700" dirty="0">
                <a:solidFill>
                  <a:srgbClr val="FFFFFF"/>
                </a:solidFill>
              </a:rPr>
              <a:t> do </a:t>
            </a:r>
            <a:r>
              <a:rPr lang="en-US" sz="1700" dirty="0" err="1">
                <a:solidFill>
                  <a:srgbClr val="FFFFFF"/>
                </a:solidFill>
              </a:rPr>
              <a:t>testovacího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balíku</a:t>
            </a: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rgbClr val="FFFFFF"/>
                </a:solidFill>
              </a:rPr>
              <a:t>Implementovat</a:t>
            </a:r>
            <a:r>
              <a:rPr lang="en-US" sz="1700" dirty="0">
                <a:solidFill>
                  <a:srgbClr val="FFFFFF"/>
                </a:solidFill>
              </a:rPr>
              <a:t> „</a:t>
            </a:r>
            <a:r>
              <a:rPr lang="en-US" sz="1700" dirty="0" err="1">
                <a:solidFill>
                  <a:srgbClr val="FFFFFF"/>
                </a:solidFill>
              </a:rPr>
              <a:t>produkční</a:t>
            </a:r>
            <a:r>
              <a:rPr lang="en-US" sz="1700" dirty="0">
                <a:solidFill>
                  <a:srgbClr val="FFFFFF"/>
                </a:solidFill>
              </a:rPr>
              <a:t>“ interface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>
                <a:solidFill>
                  <a:srgbClr val="FFFFFF"/>
                </a:solidFill>
              </a:rPr>
              <a:t>Pro </a:t>
            </a:r>
            <a:r>
              <a:rPr lang="en-US" sz="1700" dirty="0" err="1">
                <a:solidFill>
                  <a:srgbClr val="FFFFFF"/>
                </a:solidFill>
              </a:rPr>
              <a:t>integrační</a:t>
            </a:r>
            <a:r>
              <a:rPr lang="en-US" sz="1700" dirty="0">
                <a:solidFill>
                  <a:srgbClr val="FFFFFF"/>
                </a:solidFill>
              </a:rPr>
              <a:t> test </a:t>
            </a:r>
            <a:r>
              <a:rPr lang="en-US" sz="1700" dirty="0" err="1">
                <a:solidFill>
                  <a:srgbClr val="FFFFFF"/>
                </a:solidFill>
              </a:rPr>
              <a:t>vytvořit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konfiguraci</a:t>
            </a: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cs-CZ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 err="1">
                <a:solidFill>
                  <a:srgbClr val="FFFFFF"/>
                </a:solidFill>
              </a:rPr>
              <a:t>Importovat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produkční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konfigurace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komponent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které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chceme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testovat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endParaRPr lang="cs-CZ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cs-CZ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cs-CZ" sz="1700" dirty="0">
                <a:solidFill>
                  <a:srgbClr val="FFFFFF"/>
                </a:solidFill>
              </a:rPr>
              <a:t>Importovat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testové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konfigurace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komponent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které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chceme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mockovat</a:t>
            </a:r>
            <a:endParaRPr lang="en-US" sz="17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999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Širokoúhlá obrazovka</PresentationFormat>
  <Paragraphs>59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Integrační testy</vt:lpstr>
      <vt:lpstr>Co jsou to integrační testy?</vt:lpstr>
      <vt:lpstr>Proč potřebujeme integrační testy?</vt:lpstr>
      <vt:lpstr>Jak napsat integrační test?</vt:lpstr>
      <vt:lpstr>Definice záběru a cíle testu </vt:lpstr>
      <vt:lpstr>Analyzuj strukturu testovaného kódu </vt:lpstr>
      <vt:lpstr>Strukturuj konfiguraci – před úpravou </vt:lpstr>
      <vt:lpstr>Strukturuj konfiguraci – po úpravě</vt:lpstr>
      <vt:lpstr>Konfiguruj  (a implementuj) mocky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Integrační testy</dc:title>
  <dc:creator>Jiří Linhart</dc:creator>
  <cp:lastModifiedBy>Jiří Linhart</cp:lastModifiedBy>
  <cp:revision>1</cp:revision>
  <dcterms:created xsi:type="dcterms:W3CDTF">2018-11-18T09:08:40Z</dcterms:created>
  <dcterms:modified xsi:type="dcterms:W3CDTF">2018-11-18T09:10:58Z</dcterms:modified>
</cp:coreProperties>
</file>