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104551-FEE7-4422-BA0F-589289C0B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Spring crash course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94020E-3B12-45E9-BA8D-376240360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Spring dependency injection in context of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21585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C74D2-53AC-46C2-AD8C-6C41C97E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723"/>
          </a:xfrm>
        </p:spPr>
        <p:txBody>
          <a:bodyPr/>
          <a:lstStyle/>
          <a:p>
            <a:r>
              <a:rPr lang="cs-CZ" dirty="0"/>
              <a:t>Proč řešíme spring DI?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48E9E0D-88A8-4E5E-BB35-CACA1156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 framework hraje významnou roli v setupu scopu integračního testu</a:t>
            </a:r>
          </a:p>
          <a:p>
            <a:endParaRPr lang="cs-CZ" dirty="0"/>
          </a:p>
          <a:p>
            <a:r>
              <a:rPr lang="cs-CZ" dirty="0"/>
              <a:t>Spring lze při setupu obejít, za cenu udržování spousty explicitního instanciování pro potenciálně hodně testů – to se nevyplatí</a:t>
            </a:r>
          </a:p>
          <a:p>
            <a:endParaRPr lang="cs-CZ" dirty="0"/>
          </a:p>
          <a:p>
            <a:r>
              <a:rPr lang="cs-CZ" dirty="0"/>
              <a:t>Nestačí umět aplikaci nastartovat „v produkční konfiguraci“ </a:t>
            </a:r>
          </a:p>
          <a:p>
            <a:pPr lvl="1"/>
            <a:r>
              <a:rPr lang="cs-CZ" dirty="0"/>
              <a:t>často potřebujeme reálnou implementaci vynechat/změnit/překonfigurovat/nahradit/namockovat</a:t>
            </a:r>
          </a:p>
        </p:txBody>
      </p:sp>
    </p:spTree>
    <p:extLst>
      <p:ext uri="{BB962C8B-B14F-4D97-AF65-F5344CB8AC3E}">
        <p14:creationId xmlns:p14="http://schemas.microsoft.com/office/powerpoint/2010/main" val="23222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C74D2-53AC-46C2-AD8C-6C41C97E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723"/>
          </a:xfrm>
        </p:spPr>
        <p:txBody>
          <a:bodyPr/>
          <a:lstStyle/>
          <a:p>
            <a:r>
              <a:rPr lang="cs-CZ" dirty="0"/>
              <a:t>Aplikační kontext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48E9E0D-88A8-4E5E-BB35-CACA1156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Kontejner řídící lifecycle známých komponent v systému (Bean)</a:t>
            </a:r>
          </a:p>
          <a:p>
            <a:endParaRPr lang="cs-CZ" dirty="0"/>
          </a:p>
          <a:p>
            <a:r>
              <a:rPr lang="cs-CZ" dirty="0"/>
              <a:t>Bean = instance nějaké třídy, kterou vytváří a vypíná Spring</a:t>
            </a:r>
          </a:p>
          <a:p>
            <a:endParaRPr lang="cs-CZ" dirty="0"/>
          </a:p>
          <a:p>
            <a:r>
              <a:rPr lang="cs-CZ" dirty="0"/>
              <a:t>Spring umí vytvářet beany pomocí jiných bean</a:t>
            </a:r>
          </a:p>
          <a:p>
            <a:pPr lvl="1"/>
            <a:r>
              <a:rPr lang="cs-CZ" dirty="0"/>
              <a:t> řízeno stromem závislostí</a:t>
            </a:r>
          </a:p>
          <a:p>
            <a:pPr lvl="1"/>
            <a:endParaRPr lang="cs-CZ" dirty="0"/>
          </a:p>
          <a:p>
            <a:r>
              <a:rPr lang="cs-CZ" dirty="0"/>
              <a:t>Vývojář je zodpovědný za definici aplikačního kontextu = deklarace bean</a:t>
            </a:r>
          </a:p>
        </p:txBody>
      </p:sp>
    </p:spTree>
    <p:extLst>
      <p:ext uri="{BB962C8B-B14F-4D97-AF65-F5344CB8AC3E}">
        <p14:creationId xmlns:p14="http://schemas.microsoft.com/office/powerpoint/2010/main" val="395270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6823-E1FE-4F7A-8A0F-EBC4104F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Aplikační kontext - prehistorie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3A50-2A73-481F-AC70-28C5897B1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570" y="1541776"/>
            <a:ext cx="3844332" cy="4706624"/>
          </a:xfrm>
        </p:spPr>
        <p:txBody>
          <a:bodyPr>
            <a:normAutofit/>
          </a:bodyPr>
          <a:lstStyle/>
          <a:p>
            <a:r>
              <a:rPr lang="cs-CZ" dirty="0"/>
              <a:t>applicationContext.xml</a:t>
            </a:r>
          </a:p>
          <a:p>
            <a:endParaRPr lang="cs-CZ" dirty="0"/>
          </a:p>
          <a:p>
            <a:r>
              <a:rPr lang="cs-CZ" dirty="0"/>
              <a:t>explicitní deklarace bean – co není specifikované v xml, o tom spring neví / neřídí tomu lifecycle</a:t>
            </a:r>
          </a:p>
          <a:p>
            <a:endParaRPr lang="cs-CZ" dirty="0"/>
          </a:p>
          <a:p>
            <a:r>
              <a:rPr lang="cs-CZ" dirty="0"/>
              <a:t>Změna v kódu často vyvolá změnu v xml (nová beana, změna konstruktoru beany, atd.)</a:t>
            </a:r>
          </a:p>
          <a:p>
            <a:endParaRPr lang="cs-CZ" dirty="0"/>
          </a:p>
          <a:p>
            <a:r>
              <a:rPr lang="cs-CZ" dirty="0"/>
              <a:t>rychlý startup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C7DFCF-5213-43E5-A816-1F00C8E0B6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9902" y="1435452"/>
            <a:ext cx="7626408" cy="27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7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6823-E1FE-4F7A-8A0F-EBC4104F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Aplikační kontext – prehistorie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3A50-2A73-481F-AC70-28C5897B1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570" y="1541776"/>
            <a:ext cx="3926096" cy="4706624"/>
          </a:xfrm>
        </p:spPr>
        <p:txBody>
          <a:bodyPr>
            <a:normAutofit/>
          </a:bodyPr>
          <a:lstStyle/>
          <a:p>
            <a:r>
              <a:rPr lang="cs-CZ" dirty="0"/>
              <a:t>annotation based configuration</a:t>
            </a:r>
          </a:p>
          <a:p>
            <a:endParaRPr lang="cs-CZ" i="1" dirty="0"/>
          </a:p>
          <a:p>
            <a:r>
              <a:rPr lang="en-US" i="1" dirty="0"/>
              <a:t>@Component</a:t>
            </a:r>
            <a:r>
              <a:rPr lang="en-US" dirty="0"/>
              <a:t>, </a:t>
            </a:r>
            <a:r>
              <a:rPr lang="en-US" i="1" dirty="0"/>
              <a:t>@Controller</a:t>
            </a:r>
            <a:r>
              <a:rPr lang="en-US" dirty="0"/>
              <a:t>, </a:t>
            </a:r>
            <a:r>
              <a:rPr lang="en-US" i="1" dirty="0"/>
              <a:t>@Service</a:t>
            </a:r>
            <a:r>
              <a:rPr lang="en-US" dirty="0"/>
              <a:t>, </a:t>
            </a:r>
            <a:r>
              <a:rPr lang="en-US" i="1" dirty="0"/>
              <a:t>@Repository</a:t>
            </a:r>
            <a:r>
              <a:rPr lang="en-US" dirty="0"/>
              <a:t>, </a:t>
            </a:r>
            <a:r>
              <a:rPr lang="en-US" i="1" dirty="0"/>
              <a:t>@</a:t>
            </a:r>
            <a:r>
              <a:rPr lang="en-US" i="1" dirty="0" err="1"/>
              <a:t>Autowired</a:t>
            </a:r>
            <a:r>
              <a:rPr lang="en-US" dirty="0"/>
              <a:t>, </a:t>
            </a:r>
            <a:r>
              <a:rPr lang="en-US" i="1" dirty="0"/>
              <a:t>@Qualifier</a:t>
            </a:r>
            <a:r>
              <a:rPr lang="cs-CZ" i="1" dirty="0"/>
              <a:t>,...</a:t>
            </a:r>
          </a:p>
          <a:p>
            <a:endParaRPr lang="cs-CZ" dirty="0"/>
          </a:p>
          <a:p>
            <a:r>
              <a:rPr lang="cs-CZ" dirty="0"/>
              <a:t>spring automaticky objeví beany pomocí reflexe, ale musíme mu říct, kde má hledat</a:t>
            </a:r>
          </a:p>
          <a:p>
            <a:endParaRPr lang="cs-CZ" dirty="0"/>
          </a:p>
          <a:p>
            <a:r>
              <a:rPr lang="cs-CZ" dirty="0"/>
              <a:t>pomalý startup</a:t>
            </a:r>
          </a:p>
          <a:p>
            <a:pPr lvl="1"/>
            <a:r>
              <a:rPr lang="cs-CZ" dirty="0"/>
              <a:t>a) velikost skenovaných packagů</a:t>
            </a:r>
          </a:p>
          <a:p>
            <a:pPr lvl="1"/>
            <a:r>
              <a:rPr lang="cs-CZ" dirty="0"/>
              <a:t>b) množství nalezených bean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5AEAE-C363-4152-95C3-3B279FEE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05" y="1270000"/>
            <a:ext cx="6381750" cy="2695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A81FA-12AD-473E-81D3-122C5786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05" y="4174985"/>
            <a:ext cx="2200275" cy="130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CB43B-156A-468B-8DE7-1E9CB4E0F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00" y="4174985"/>
            <a:ext cx="3705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6823-E1FE-4F7A-8A0F-EBC4104F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Aplikační kontext – </a:t>
            </a:r>
            <a:r>
              <a:rPr lang="cs-CZ" strike="sngStrike" dirty="0"/>
              <a:t>xml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3A50-2A73-481F-AC70-28C5897B1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570" y="1541776"/>
            <a:ext cx="3926096" cy="522814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@Configuration třída</a:t>
            </a:r>
          </a:p>
          <a:p>
            <a:endParaRPr lang="cs-CZ" dirty="0"/>
          </a:p>
          <a:p>
            <a:r>
              <a:rPr lang="cs-CZ" dirty="0"/>
              <a:t>programová deklarace bean</a:t>
            </a:r>
          </a:p>
          <a:p>
            <a:endParaRPr lang="cs-CZ" dirty="0"/>
          </a:p>
          <a:p>
            <a:r>
              <a:rPr lang="cs-CZ" dirty="0"/>
              <a:t>aby se @Beany deklarované v @Configuration třídě objevily v kontextu, musíme springu tuto konfigurační třídu nějak ukázat</a:t>
            </a:r>
          </a:p>
          <a:p>
            <a:pPr lvl="1"/>
            <a:r>
              <a:rPr lang="cs-CZ" dirty="0"/>
              <a:t>a) objeví ji nějaký component scan protože má @Configuration</a:t>
            </a:r>
          </a:p>
          <a:p>
            <a:pPr lvl="1"/>
            <a:r>
              <a:rPr lang="cs-CZ" dirty="0"/>
              <a:t>b) explicitní @Import(Config::class)</a:t>
            </a:r>
          </a:p>
          <a:p>
            <a:pPr lvl="1"/>
            <a:endParaRPr lang="cs-CZ" dirty="0"/>
          </a:p>
          <a:p>
            <a:r>
              <a:rPr lang="cs-CZ" dirty="0"/>
              <a:t>skládané @Configuration si vzájemně poskytují beany pro DI</a:t>
            </a:r>
          </a:p>
          <a:p>
            <a:pPr lvl="1"/>
            <a:r>
              <a:rPr lang="cs-CZ" dirty="0"/>
              <a:t>@Configuration může mít závislosti na nedeklarovaných beanách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9C1A8-DA6D-4247-979D-00B52E89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53" y="1480220"/>
            <a:ext cx="7458075" cy="215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AA816-6DC3-454D-B7BA-682DBE45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512" y="3827976"/>
            <a:ext cx="50292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8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4915-093B-4F89-936E-CE3C1CA5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>
            <a:normAutofit fontScale="90000"/>
          </a:bodyPr>
          <a:lstStyle/>
          <a:p>
            <a:r>
              <a:rPr lang="cs-CZ" dirty="0"/>
              <a:t>@Qualifier vs Primary </a:t>
            </a:r>
            <a:br>
              <a:rPr lang="cs-CZ" dirty="0"/>
            </a:br>
            <a:r>
              <a:rPr lang="cs-CZ" dirty="0"/>
              <a:t>                &amp; beany se specifickým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EF3E-1E52-4EC6-A7A9-C510297E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Spring vyžaduje, aby DI byla jednoznačná, pokud existuje více validních kandidátů pro injection, startup selže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7AC0D-5CF3-4A23-8E1F-031FA343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594" y="209937"/>
            <a:ext cx="238125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25854-4922-4FC7-A05F-E1649E87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4" y="2957120"/>
            <a:ext cx="3362779" cy="2793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3DA6E-5F7C-4E9A-9A9A-A79D48F3A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193" y="2957120"/>
            <a:ext cx="3430826" cy="2666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6AD2D-4800-4621-A217-2FCE2A61D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973" y="2957120"/>
            <a:ext cx="4784230" cy="32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211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Spring crash course</vt:lpstr>
      <vt:lpstr>Proč řešíme spring DI?</vt:lpstr>
      <vt:lpstr>Aplikační kontext</vt:lpstr>
      <vt:lpstr>Aplikační kontext - prehistorie</vt:lpstr>
      <vt:lpstr>Aplikační kontext – prehistorie 2</vt:lpstr>
      <vt:lpstr>Aplikační kontext – xml</vt:lpstr>
      <vt:lpstr>@Qualifier vs Primary                  &amp; beany se specifickým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Integrační testy</dc:title>
  <dc:creator>Jiří Linhart</dc:creator>
  <cp:lastModifiedBy>Linhart, Jiří</cp:lastModifiedBy>
  <cp:revision>11</cp:revision>
  <dcterms:created xsi:type="dcterms:W3CDTF">2018-11-18T09:53:14Z</dcterms:created>
  <dcterms:modified xsi:type="dcterms:W3CDTF">2021-05-19T08:46:26Z</dcterms:modified>
</cp:coreProperties>
</file>