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5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9CA1D-CA43-C842-9683-4F6E03657CE3}" type="datetimeFigureOut">
              <a:rPr lang="en-US" smtClean="0"/>
              <a:t>6/26/12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00F3-638B-6A49-97CF-A9429F92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6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 binary, assignment, comparisons, if statements,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00F3-638B-6A49-97CF-A9429F9244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3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6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4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7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9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3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node_type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line_number</a:t>
            </a:r>
            <a:endParaRPr lang="en-US" dirty="0" smtClean="0"/>
          </a:p>
          <a:p>
            <a:r>
              <a:rPr lang="en-US" dirty="0" smtClean="0"/>
              <a:t>Union data;</a:t>
            </a:r>
          </a:p>
          <a:p>
            <a:r>
              <a:rPr lang="en-US" dirty="0" err="1" smtClean="0"/>
              <a:t>Ir</a:t>
            </a:r>
            <a:r>
              <a:rPr lang="en-US" dirty="0" smtClean="0"/>
              <a:t> *</a:t>
            </a:r>
            <a:r>
              <a:rPr lang="en-US" dirty="0" err="1" smtClean="0"/>
              <a:t>ir</a:t>
            </a:r>
            <a:endParaRPr lang="en-US" dirty="0" smtClean="0"/>
          </a:p>
          <a:p>
            <a:r>
              <a:rPr lang="en-US" dirty="0" smtClean="0"/>
              <a:t>Temp *temp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8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Identifier *identifiers</a:t>
            </a:r>
          </a:p>
          <a:p>
            <a:r>
              <a:rPr lang="en-US" dirty="0" err="1" smtClean="0"/>
              <a:t>Symbol_table</a:t>
            </a:r>
            <a:r>
              <a:rPr lang="en-US" dirty="0" smtClean="0"/>
              <a:t> *children</a:t>
            </a:r>
          </a:p>
          <a:p>
            <a:r>
              <a:rPr lang="en-US" dirty="0" err="1" smtClean="0"/>
              <a:t>Symbol_table</a:t>
            </a:r>
            <a:r>
              <a:rPr lang="en-US" dirty="0" smtClean="0"/>
              <a:t> *next</a:t>
            </a:r>
          </a:p>
          <a:p>
            <a:r>
              <a:rPr lang="en-US" dirty="0" err="1" smtClean="0"/>
              <a:t>Symbol_table</a:t>
            </a:r>
            <a:r>
              <a:rPr lang="en-US" dirty="0" smtClean="0"/>
              <a:t> *parent</a:t>
            </a:r>
          </a:p>
          <a:p>
            <a:r>
              <a:rPr lang="en-US" dirty="0" smtClean="0"/>
              <a:t>Identifier *</a:t>
            </a:r>
            <a:r>
              <a:rPr lang="en-US" dirty="0" err="1" smtClean="0"/>
              <a:t>parent_identifier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scope_id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scope_level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9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type</a:t>
            </a:r>
          </a:p>
          <a:p>
            <a:r>
              <a:rPr lang="en-US" dirty="0" smtClean="0"/>
              <a:t>Union data</a:t>
            </a:r>
          </a:p>
          <a:p>
            <a:pPr lvl="1"/>
            <a:r>
              <a:rPr lang="en-US" dirty="0" err="1" smtClean="0"/>
              <a:t>Arithmetic_type</a:t>
            </a:r>
            <a:r>
              <a:rPr lang="en-US" dirty="0" smtClean="0"/>
              <a:t> (</a:t>
            </a:r>
            <a:r>
              <a:rPr lang="en-US" dirty="0" err="1" smtClean="0"/>
              <a:t>is_unsigned</a:t>
            </a:r>
            <a:r>
              <a:rPr lang="en-US" dirty="0" smtClean="0"/>
              <a:t>, </a:t>
            </a:r>
            <a:r>
              <a:rPr lang="en-US" dirty="0" err="1" smtClean="0"/>
              <a:t>number_type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Pointer_type</a:t>
            </a:r>
            <a:r>
              <a:rPr lang="en-US" dirty="0" smtClean="0"/>
              <a:t> (</a:t>
            </a:r>
            <a:r>
              <a:rPr lang="en-US" dirty="0" err="1" smtClean="0"/>
              <a:t>base_type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Array_type</a:t>
            </a:r>
            <a:r>
              <a:rPr lang="en-US" dirty="0" smtClean="0"/>
              <a:t> (</a:t>
            </a:r>
            <a:r>
              <a:rPr lang="en-US" dirty="0" err="1" smtClean="0"/>
              <a:t>element_type</a:t>
            </a:r>
            <a:r>
              <a:rPr lang="en-US" dirty="0" smtClean="0"/>
              <a:t>, size)</a:t>
            </a:r>
          </a:p>
          <a:p>
            <a:pPr lvl="1"/>
            <a:r>
              <a:rPr lang="en-US" dirty="0" err="1" smtClean="0"/>
              <a:t>Function_type</a:t>
            </a:r>
            <a:r>
              <a:rPr lang="en-US" dirty="0" smtClean="0"/>
              <a:t> (</a:t>
            </a:r>
            <a:r>
              <a:rPr lang="en-US" dirty="0" err="1" smtClean="0"/>
              <a:t>return_type</a:t>
            </a:r>
            <a:r>
              <a:rPr lang="en-US" dirty="0" smtClean="0"/>
              <a:t>, 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dirty="0" err="1" smtClean="0"/>
              <a:t>argument_types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9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ir_type</a:t>
            </a:r>
            <a:r>
              <a:rPr lang="en-US" sz="2400" dirty="0" smtClean="0"/>
              <a:t> (op, load, store, </a:t>
            </a:r>
            <a:r>
              <a:rPr lang="en-US" sz="2400" dirty="0" err="1" smtClean="0"/>
              <a:t>load_const</a:t>
            </a:r>
            <a:r>
              <a:rPr lang="en-US" sz="2400" dirty="0" smtClean="0"/>
              <a:t>, jump)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opcode</a:t>
            </a:r>
            <a:endParaRPr lang="en-US" sz="2400" dirty="0" smtClean="0"/>
          </a:p>
          <a:p>
            <a:r>
              <a:rPr lang="en-US" sz="2400" dirty="0" smtClean="0"/>
              <a:t>Union data</a:t>
            </a:r>
            <a:endParaRPr lang="en-US" sz="1900" dirty="0" smtClean="0"/>
          </a:p>
          <a:p>
            <a:pPr lvl="1"/>
            <a:r>
              <a:rPr lang="en-US" sz="1900" dirty="0" smtClean="0"/>
              <a:t>Op: </a:t>
            </a:r>
            <a:r>
              <a:rPr lang="en-US" sz="1900" dirty="0" err="1" smtClean="0"/>
              <a:t>rd</a:t>
            </a:r>
            <a:r>
              <a:rPr lang="en-US" sz="1900" dirty="0" smtClean="0"/>
              <a:t> (temp), </a:t>
            </a:r>
            <a:r>
              <a:rPr lang="en-US" sz="1900" dirty="0" err="1" smtClean="0"/>
              <a:t>rs</a:t>
            </a:r>
            <a:r>
              <a:rPr lang="en-US" sz="1900" dirty="0" smtClean="0"/>
              <a:t> (temp), </a:t>
            </a:r>
            <a:r>
              <a:rPr lang="en-US" sz="1900" dirty="0" err="1" smtClean="0"/>
              <a:t>rt</a:t>
            </a:r>
            <a:r>
              <a:rPr lang="en-US" sz="1900" dirty="0" smtClean="0"/>
              <a:t> (temp)</a:t>
            </a:r>
          </a:p>
          <a:p>
            <a:pPr lvl="1"/>
            <a:r>
              <a:rPr lang="en-US" sz="1900" dirty="0" smtClean="0"/>
              <a:t>Load: </a:t>
            </a:r>
            <a:r>
              <a:rPr lang="en-US" sz="1900" dirty="0" err="1" smtClean="0"/>
              <a:t>rd</a:t>
            </a:r>
            <a:r>
              <a:rPr lang="en-US" sz="1900" dirty="0"/>
              <a:t> </a:t>
            </a:r>
            <a:r>
              <a:rPr lang="en-US" sz="1900" dirty="0" smtClean="0"/>
              <a:t>(temp), </a:t>
            </a:r>
            <a:r>
              <a:rPr lang="en-US" sz="1900" dirty="0" err="1" smtClean="0"/>
              <a:t>rs</a:t>
            </a:r>
            <a:r>
              <a:rPr lang="en-US" sz="1900" dirty="0" smtClean="0"/>
              <a:t> (identifier)</a:t>
            </a:r>
          </a:p>
          <a:p>
            <a:pPr lvl="1"/>
            <a:r>
              <a:rPr lang="en-US" sz="1900" dirty="0" smtClean="0"/>
              <a:t>Store: </a:t>
            </a:r>
            <a:r>
              <a:rPr lang="en-US" sz="1900" dirty="0" err="1" smtClean="0"/>
              <a:t>rs</a:t>
            </a:r>
            <a:r>
              <a:rPr lang="en-US" sz="1900" dirty="0" smtClean="0"/>
              <a:t> (temp), </a:t>
            </a:r>
            <a:r>
              <a:rPr lang="en-US" sz="1900" dirty="0" err="1" smtClean="0"/>
              <a:t>rd</a:t>
            </a:r>
            <a:r>
              <a:rPr lang="en-US" sz="1900" dirty="0" smtClean="0"/>
              <a:t> (identifier)</a:t>
            </a:r>
          </a:p>
          <a:p>
            <a:pPr lvl="1"/>
            <a:r>
              <a:rPr lang="en-US" sz="1900" dirty="0" err="1" smtClean="0"/>
              <a:t>Load_const</a:t>
            </a:r>
            <a:r>
              <a:rPr lang="en-US" sz="1900" dirty="0" smtClean="0"/>
              <a:t>: </a:t>
            </a:r>
            <a:r>
              <a:rPr lang="en-US" sz="1900" dirty="0" err="1" smtClean="0"/>
              <a:t>rd</a:t>
            </a:r>
            <a:r>
              <a:rPr lang="en-US" sz="1900" dirty="0" smtClean="0"/>
              <a:t> (temp), </a:t>
            </a:r>
            <a:r>
              <a:rPr lang="en-US" sz="1900" dirty="0" err="1" smtClean="0"/>
              <a:t>rs</a:t>
            </a:r>
            <a:r>
              <a:rPr lang="en-US" sz="1900" dirty="0" smtClean="0"/>
              <a:t> (</a:t>
            </a:r>
            <a:r>
              <a:rPr lang="en-US" sz="1900" dirty="0" err="1" smtClean="0"/>
              <a:t>int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 smtClean="0"/>
              <a:t>Jump: s1 (temp), s2 (temp), </a:t>
            </a:r>
            <a:r>
              <a:rPr lang="en-US" sz="1900" dirty="0" err="1" smtClean="0"/>
              <a:t>label_ir</a:t>
            </a:r>
            <a:r>
              <a:rPr lang="en-US" sz="1900" dirty="0" smtClean="0"/>
              <a:t> (</a:t>
            </a:r>
            <a:r>
              <a:rPr lang="en-US" sz="1900" dirty="0" err="1" smtClean="0"/>
              <a:t>ir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 smtClean="0"/>
              <a:t>Call: </a:t>
            </a:r>
            <a:r>
              <a:rPr lang="en-US" sz="1900" dirty="0" err="1" smtClean="0"/>
              <a:t>ra</a:t>
            </a:r>
            <a:r>
              <a:rPr lang="en-US" sz="1900" dirty="0" smtClean="0"/>
              <a:t> (temp), function (symbol)</a:t>
            </a:r>
          </a:p>
          <a:p>
            <a:pPr lvl="1"/>
            <a:r>
              <a:rPr lang="en-US" sz="1900" dirty="0" err="1" smtClean="0"/>
              <a:t>Misc</a:t>
            </a:r>
            <a:r>
              <a:rPr lang="en-US" sz="1900" dirty="0" smtClean="0"/>
              <a:t>: </a:t>
            </a:r>
            <a:r>
              <a:rPr lang="en-US" sz="1900" dirty="0" err="1" smtClean="0"/>
              <a:t>Nop</a:t>
            </a:r>
            <a:r>
              <a:rPr lang="en-US" sz="1900" dirty="0" smtClean="0"/>
              <a:t>, </a:t>
            </a:r>
            <a:r>
              <a:rPr lang="en-US" sz="1900" dirty="0" err="1" smtClean="0"/>
              <a:t>LoadString</a:t>
            </a:r>
            <a:r>
              <a:rPr lang="en-US" sz="1900" dirty="0" smtClean="0"/>
              <a:t>, </a:t>
            </a:r>
            <a:r>
              <a:rPr lang="en-US" sz="1900" dirty="0" err="1" smtClean="0"/>
              <a:t>ReadInt</a:t>
            </a:r>
            <a:r>
              <a:rPr lang="en-US" sz="1900" dirty="0" smtClean="0"/>
              <a:t>, </a:t>
            </a:r>
            <a:r>
              <a:rPr lang="en-US" sz="1900" dirty="0" err="1" smtClean="0"/>
              <a:t>etc</a:t>
            </a:r>
            <a:endParaRPr lang="en-US" sz="1900" dirty="0" smtClean="0"/>
          </a:p>
          <a:p>
            <a:r>
              <a:rPr lang="en-US" sz="2400" dirty="0" err="1" smtClean="0"/>
              <a:t>Ir</a:t>
            </a:r>
            <a:r>
              <a:rPr lang="en-US" sz="2400" dirty="0" smtClean="0"/>
              <a:t> *next</a:t>
            </a:r>
          </a:p>
          <a:p>
            <a:r>
              <a:rPr lang="en-US" sz="2400" dirty="0" err="1" smtClean="0"/>
              <a:t>Ir</a:t>
            </a:r>
            <a:r>
              <a:rPr lang="en-US" sz="2400" dirty="0" smtClean="0"/>
              <a:t> *</a:t>
            </a:r>
            <a:r>
              <a:rPr lang="en-US" sz="2400" dirty="0" err="1" smtClean="0"/>
              <a:t>prev</a:t>
            </a:r>
            <a:endParaRPr lang="en-US" sz="2400" dirty="0" smtClean="0"/>
          </a:p>
          <a:p>
            <a:r>
              <a:rPr lang="en-US" sz="2400" dirty="0" smtClean="0"/>
              <a:t>Char *</a:t>
            </a:r>
            <a:r>
              <a:rPr lang="en-US" sz="2400" dirty="0" err="1" smtClean="0"/>
              <a:t>ir_label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178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id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smtClean="0"/>
              <a:t>is_lvalue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5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56753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int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is_prime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int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 n) 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	/* is prime if n % 2...n/2 != 0 */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	if (n &lt;= 1) 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		return 0;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	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	else if (n == 2) 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		return 1;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	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	else 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	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int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		for 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 = 2;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 &lt;= (n / 2);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++) 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			if (n %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 == 0) 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				return 0;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			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		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	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	return 1;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Sans Typewriter"/>
              </a:rPr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Lucida Sans Typewri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7585200" y="5638799"/>
            <a:ext cx="18719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96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189</Words>
  <Application>Microsoft Macintosh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Parse tree nodes</vt:lpstr>
      <vt:lpstr>Symbol tables</vt:lpstr>
      <vt:lpstr>Types</vt:lpstr>
      <vt:lpstr>IRs</vt:lpstr>
      <vt:lpstr>Temp</vt:lpstr>
      <vt:lpstr>int is_prime(int n) {  /* is prime if n % 2...n/2 != 0 */  if (n &lt;= 1) {   return 0;  }  else if (n == 2) {   return 1;  }  else {   int i;   for (i = 2; i &lt;= (n / 2); i++) {    if (n % i == 0) {     return 0;    }   }  }  return 1; }</vt:lpstr>
    </vt:vector>
  </TitlesOfParts>
  <Company>SocialSci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 is_prime(int n) {  /* is prime if n % 2...n/2 != 0 */  if (n &lt;= 1) {   return 0;  }  else if (n == 2) {   return 1;  }  else {   int i;   for (i = 2; i &lt;= (n / 2); i++) {    if (n % i == 0) {     return 0;    }   }  }  return 1; }</dc:title>
  <dc:creator>Linh Bui</dc:creator>
  <cp:lastModifiedBy>Linh Bui</cp:lastModifiedBy>
  <cp:revision>7</cp:revision>
  <dcterms:created xsi:type="dcterms:W3CDTF">2012-05-08T14:14:23Z</dcterms:created>
  <dcterms:modified xsi:type="dcterms:W3CDTF">2012-06-27T00:16:34Z</dcterms:modified>
</cp:coreProperties>
</file>