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302" r:id="rId2"/>
    <p:sldId id="257" r:id="rId3"/>
    <p:sldId id="303" r:id="rId4"/>
    <p:sldId id="258" r:id="rId5"/>
    <p:sldId id="259" r:id="rId6"/>
    <p:sldId id="260" r:id="rId7"/>
    <p:sldId id="261" r:id="rId8"/>
    <p:sldId id="272" r:id="rId9"/>
    <p:sldId id="262" r:id="rId10"/>
    <p:sldId id="279" r:id="rId11"/>
    <p:sldId id="276" r:id="rId12"/>
    <p:sldId id="273" r:id="rId13"/>
    <p:sldId id="277" r:id="rId14"/>
    <p:sldId id="278" r:id="rId15"/>
    <p:sldId id="263" r:id="rId16"/>
    <p:sldId id="285" r:id="rId17"/>
    <p:sldId id="284" r:id="rId18"/>
    <p:sldId id="286" r:id="rId19"/>
    <p:sldId id="287" r:id="rId20"/>
    <p:sldId id="288" r:id="rId21"/>
    <p:sldId id="265" r:id="rId22"/>
    <p:sldId id="280" r:id="rId23"/>
    <p:sldId id="281" r:id="rId24"/>
    <p:sldId id="282" r:id="rId25"/>
    <p:sldId id="283" r:id="rId26"/>
    <p:sldId id="268" r:id="rId27"/>
    <p:sldId id="291" r:id="rId28"/>
    <p:sldId id="292" r:id="rId29"/>
    <p:sldId id="289" r:id="rId30"/>
    <p:sldId id="293" r:id="rId31"/>
    <p:sldId id="294" r:id="rId32"/>
    <p:sldId id="290" r:id="rId33"/>
    <p:sldId id="269" r:id="rId34"/>
    <p:sldId id="267" r:id="rId35"/>
    <p:sldId id="297" r:id="rId36"/>
    <p:sldId id="298" r:id="rId37"/>
    <p:sldId id="299" r:id="rId38"/>
    <p:sldId id="300" r:id="rId39"/>
    <p:sldId id="301" r:id="rId40"/>
    <p:sldId id="275" r:id="rId41"/>
    <p:sldId id="274" r:id="rId42"/>
    <p:sldId id="304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1F37D6-9540-47C8-925C-ECF83B1EA80E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1DF45B-C4CC-41BD-A45B-767750D823A8}">
      <dgm:prSet phldrT="[Text]"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Đăng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nhập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26D99E7-A297-46A9-9E1A-32F107CEDFBB}" type="parTrans" cxnId="{DED49B53-BF70-4C82-A35C-9355834079F5}">
      <dgm:prSet/>
      <dgm:spPr/>
      <dgm:t>
        <a:bodyPr/>
        <a:lstStyle/>
        <a:p>
          <a:endParaRPr lang="en-US"/>
        </a:p>
      </dgm:t>
    </dgm:pt>
    <dgm:pt modelId="{09C01888-AE5D-40EF-BB07-19865EC56B80}" type="sibTrans" cxnId="{DED49B53-BF70-4C82-A35C-9355834079F5}">
      <dgm:prSet/>
      <dgm:spPr/>
      <dgm:t>
        <a:bodyPr/>
        <a:lstStyle/>
        <a:p>
          <a:endParaRPr lang="en-US"/>
        </a:p>
      </dgm:t>
    </dgm:pt>
    <dgm:pt modelId="{B0110EEC-8008-4D17-8425-75DCD71D71BB}">
      <dgm:prSet phldrT="[Text]"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lí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sự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C72467-C1A2-4789-BD94-D714B46E2256}" type="parTrans" cxnId="{0D2AD367-5CB7-4448-889A-446AE166A88D}">
      <dgm:prSet/>
      <dgm:spPr/>
      <dgm:t>
        <a:bodyPr/>
        <a:lstStyle/>
        <a:p>
          <a:endParaRPr lang="en-US"/>
        </a:p>
      </dgm:t>
    </dgm:pt>
    <dgm:pt modelId="{8D612C2E-0EEC-41E6-95BC-CC7B6EA14C6A}" type="sibTrans" cxnId="{0D2AD367-5CB7-4448-889A-446AE166A88D}">
      <dgm:prSet/>
      <dgm:spPr/>
      <dgm:t>
        <a:bodyPr/>
        <a:lstStyle/>
        <a:p>
          <a:endParaRPr lang="en-US"/>
        </a:p>
      </dgm:t>
    </dgm:pt>
    <dgm:pt modelId="{9ADF90FF-D01A-4DC8-B592-F77263955EC6}">
      <dgm:prSet phldrT="[Text]"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lí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chính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39F51B6-128C-4374-8580-ACF963A7F9E9}" type="parTrans" cxnId="{B62D0CCF-63B9-4047-9C11-D376E824F685}">
      <dgm:prSet/>
      <dgm:spPr/>
      <dgm:t>
        <a:bodyPr/>
        <a:lstStyle/>
        <a:p>
          <a:endParaRPr lang="en-US"/>
        </a:p>
      </dgm:t>
    </dgm:pt>
    <dgm:pt modelId="{04C2CDA5-AE4C-41D2-9561-C4098E9FC176}" type="sibTrans" cxnId="{B62D0CCF-63B9-4047-9C11-D376E824F685}">
      <dgm:prSet/>
      <dgm:spPr/>
      <dgm:t>
        <a:bodyPr/>
        <a:lstStyle/>
        <a:p>
          <a:endParaRPr lang="en-US"/>
        </a:p>
      </dgm:t>
    </dgm:pt>
    <dgm:pt modelId="{F6544830-67DB-4DFD-A742-F30BBE46BA7F}">
      <dgm:prSet phldrT="[Text]"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88995F-C63D-4ED5-ABA8-214631FDCA85}" type="parTrans" cxnId="{C96987B7-F98B-4D2A-97FB-A82AF023857A}">
      <dgm:prSet/>
      <dgm:spPr/>
      <dgm:t>
        <a:bodyPr/>
        <a:lstStyle/>
        <a:p>
          <a:endParaRPr lang="en-US"/>
        </a:p>
      </dgm:t>
    </dgm:pt>
    <dgm:pt modelId="{C5E08CAC-B43F-4564-818A-9D725306A674}" type="sibTrans" cxnId="{C96987B7-F98B-4D2A-97FB-A82AF023857A}">
      <dgm:prSet/>
      <dgm:spPr/>
      <dgm:t>
        <a:bodyPr/>
        <a:lstStyle/>
        <a:p>
          <a:endParaRPr lang="en-US"/>
        </a:p>
      </dgm:t>
    </dgm:pt>
    <dgm:pt modelId="{E3B0B9EF-D7EC-488A-91D4-FC06A79C0AEB}" type="pres">
      <dgm:prSet presAssocID="{301F37D6-9540-47C8-925C-ECF83B1EA80E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DD734DA5-68E1-43B7-B47B-F31DA1096FA5}" type="pres">
      <dgm:prSet presAssocID="{931DF45B-C4CC-41BD-A45B-767750D823A8}" presName="singleCycle" presStyleCnt="0"/>
      <dgm:spPr/>
    </dgm:pt>
    <dgm:pt modelId="{9FB2236C-3F31-422D-AF61-55DA9CCB8BD3}" type="pres">
      <dgm:prSet presAssocID="{931DF45B-C4CC-41BD-A45B-767750D823A8}" presName="singleCenter" presStyleLbl="node1" presStyleIdx="0" presStyleCnt="4" custLinFactNeighborX="-59653" custLinFactNeighborY="-21205">
        <dgm:presLayoutVars>
          <dgm:chMax val="7"/>
          <dgm:chPref val="7"/>
        </dgm:presLayoutVars>
      </dgm:prSet>
      <dgm:spPr>
        <a:prstGeom prst="flowChartConnector">
          <a:avLst/>
        </a:prstGeom>
      </dgm:spPr>
    </dgm:pt>
    <dgm:pt modelId="{0E399671-5A1C-44E9-8E8B-6EA84106B70F}" type="pres">
      <dgm:prSet presAssocID="{12C72467-C1A2-4789-BD94-D714B46E2256}" presName="Name56" presStyleLbl="parChTrans1D2" presStyleIdx="0" presStyleCnt="3"/>
      <dgm:spPr/>
    </dgm:pt>
    <dgm:pt modelId="{031F5F7C-50ED-4866-BEA1-CBA3670A43C3}" type="pres">
      <dgm:prSet presAssocID="{B0110EEC-8008-4D17-8425-75DCD71D71BB}" presName="text0" presStyleLbl="node1" presStyleIdx="1" presStyleCnt="4" custScaleX="316639" custScaleY="78889" custRadScaleRad="136895" custRadScaleInc="60040">
        <dgm:presLayoutVars>
          <dgm:bulletEnabled val="1"/>
        </dgm:presLayoutVars>
      </dgm:prSet>
      <dgm:spPr>
        <a:prstGeom prst="flowChartAlternateProcess">
          <a:avLst/>
        </a:prstGeom>
      </dgm:spPr>
    </dgm:pt>
    <dgm:pt modelId="{31284AAC-518A-4CD1-BD3D-3C2B9343A945}" type="pres">
      <dgm:prSet presAssocID="{A39F51B6-128C-4374-8580-ACF963A7F9E9}" presName="Name56" presStyleLbl="parChTrans1D2" presStyleIdx="1" presStyleCnt="3"/>
      <dgm:spPr/>
    </dgm:pt>
    <dgm:pt modelId="{D50930B6-0CE5-4861-A008-34F8BB9B389F}" type="pres">
      <dgm:prSet presAssocID="{9ADF90FF-D01A-4DC8-B592-F77263955EC6}" presName="text0" presStyleLbl="node1" presStyleIdx="2" presStyleCnt="4" custScaleX="318050" custScaleY="78163" custRadScaleRad="120420" custRadScaleInc="-89063">
        <dgm:presLayoutVars>
          <dgm:bulletEnabled val="1"/>
        </dgm:presLayoutVars>
      </dgm:prSet>
      <dgm:spPr>
        <a:prstGeom prst="roundRect">
          <a:avLst/>
        </a:prstGeom>
      </dgm:spPr>
    </dgm:pt>
    <dgm:pt modelId="{0DC1EDA8-4F4F-43A0-8D31-A77DD739E16E}" type="pres">
      <dgm:prSet presAssocID="{5288995F-C63D-4ED5-ABA8-214631FDCA85}" presName="Name56" presStyleLbl="parChTrans1D2" presStyleIdx="2" presStyleCnt="3"/>
      <dgm:spPr/>
    </dgm:pt>
    <dgm:pt modelId="{D210C365-73D5-4E2B-A509-16951DB85C1D}" type="pres">
      <dgm:prSet presAssocID="{F6544830-67DB-4DFD-A742-F30BBE46BA7F}" presName="text0" presStyleLbl="node1" presStyleIdx="3" presStyleCnt="4" custScaleX="313292" custScaleY="66399" custRadScaleRad="82335" custRadScaleInc="-230117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CF42B508-B738-4EC2-A611-7FB638F94235}" type="presOf" srcId="{5288995F-C63D-4ED5-ABA8-214631FDCA85}" destId="{0DC1EDA8-4F4F-43A0-8D31-A77DD739E16E}" srcOrd="0" destOrd="0" presId="urn:microsoft.com/office/officeart/2008/layout/RadialCluster"/>
    <dgm:cxn modelId="{E3B9C628-DE4B-4EC8-9BF3-80CE6BB85376}" type="presOf" srcId="{301F37D6-9540-47C8-925C-ECF83B1EA80E}" destId="{E3B0B9EF-D7EC-488A-91D4-FC06A79C0AEB}" srcOrd="0" destOrd="0" presId="urn:microsoft.com/office/officeart/2008/layout/RadialCluster"/>
    <dgm:cxn modelId="{E1A3F139-A13C-4A0D-BBAC-C6ABA982278A}" type="presOf" srcId="{F6544830-67DB-4DFD-A742-F30BBE46BA7F}" destId="{D210C365-73D5-4E2B-A509-16951DB85C1D}" srcOrd="0" destOrd="0" presId="urn:microsoft.com/office/officeart/2008/layout/RadialCluster"/>
    <dgm:cxn modelId="{9F7D8743-03D2-4E88-896B-CA13BDCEB524}" type="presOf" srcId="{B0110EEC-8008-4D17-8425-75DCD71D71BB}" destId="{031F5F7C-50ED-4866-BEA1-CBA3670A43C3}" srcOrd="0" destOrd="0" presId="urn:microsoft.com/office/officeart/2008/layout/RadialCluster"/>
    <dgm:cxn modelId="{0D2AD367-5CB7-4448-889A-446AE166A88D}" srcId="{931DF45B-C4CC-41BD-A45B-767750D823A8}" destId="{B0110EEC-8008-4D17-8425-75DCD71D71BB}" srcOrd="0" destOrd="0" parTransId="{12C72467-C1A2-4789-BD94-D714B46E2256}" sibTransId="{8D612C2E-0EEC-41E6-95BC-CC7B6EA14C6A}"/>
    <dgm:cxn modelId="{DED49B53-BF70-4C82-A35C-9355834079F5}" srcId="{301F37D6-9540-47C8-925C-ECF83B1EA80E}" destId="{931DF45B-C4CC-41BD-A45B-767750D823A8}" srcOrd="0" destOrd="0" parTransId="{026D99E7-A297-46A9-9E1A-32F107CEDFBB}" sibTransId="{09C01888-AE5D-40EF-BB07-19865EC56B80}"/>
    <dgm:cxn modelId="{C96987B7-F98B-4D2A-97FB-A82AF023857A}" srcId="{931DF45B-C4CC-41BD-A45B-767750D823A8}" destId="{F6544830-67DB-4DFD-A742-F30BBE46BA7F}" srcOrd="2" destOrd="0" parTransId="{5288995F-C63D-4ED5-ABA8-214631FDCA85}" sibTransId="{C5E08CAC-B43F-4564-818A-9D725306A674}"/>
    <dgm:cxn modelId="{6F4F97C7-9732-4A91-AB65-14E92E319949}" type="presOf" srcId="{931DF45B-C4CC-41BD-A45B-767750D823A8}" destId="{9FB2236C-3F31-422D-AF61-55DA9CCB8BD3}" srcOrd="0" destOrd="0" presId="urn:microsoft.com/office/officeart/2008/layout/RadialCluster"/>
    <dgm:cxn modelId="{B62D0CCF-63B9-4047-9C11-D376E824F685}" srcId="{931DF45B-C4CC-41BD-A45B-767750D823A8}" destId="{9ADF90FF-D01A-4DC8-B592-F77263955EC6}" srcOrd="1" destOrd="0" parTransId="{A39F51B6-128C-4374-8580-ACF963A7F9E9}" sibTransId="{04C2CDA5-AE4C-41D2-9561-C4098E9FC176}"/>
    <dgm:cxn modelId="{6B7074D9-D713-427F-AF35-C1A3E3959F40}" type="presOf" srcId="{9ADF90FF-D01A-4DC8-B592-F77263955EC6}" destId="{D50930B6-0CE5-4861-A008-34F8BB9B389F}" srcOrd="0" destOrd="0" presId="urn:microsoft.com/office/officeart/2008/layout/RadialCluster"/>
    <dgm:cxn modelId="{E5E155E0-50B3-48E4-914C-A864414FD384}" type="presOf" srcId="{12C72467-C1A2-4789-BD94-D714B46E2256}" destId="{0E399671-5A1C-44E9-8E8B-6EA84106B70F}" srcOrd="0" destOrd="0" presId="urn:microsoft.com/office/officeart/2008/layout/RadialCluster"/>
    <dgm:cxn modelId="{0BDB21FC-E83D-4D31-9927-F9B1A645F9C2}" type="presOf" srcId="{A39F51B6-128C-4374-8580-ACF963A7F9E9}" destId="{31284AAC-518A-4CD1-BD3D-3C2B9343A945}" srcOrd="0" destOrd="0" presId="urn:microsoft.com/office/officeart/2008/layout/RadialCluster"/>
    <dgm:cxn modelId="{D3CF7405-192F-4D44-B60E-A9B103D5A0B0}" type="presParOf" srcId="{E3B0B9EF-D7EC-488A-91D4-FC06A79C0AEB}" destId="{DD734DA5-68E1-43B7-B47B-F31DA1096FA5}" srcOrd="0" destOrd="0" presId="urn:microsoft.com/office/officeart/2008/layout/RadialCluster"/>
    <dgm:cxn modelId="{35420BCF-0CF0-4186-AB0F-C9BD4FB68908}" type="presParOf" srcId="{DD734DA5-68E1-43B7-B47B-F31DA1096FA5}" destId="{9FB2236C-3F31-422D-AF61-55DA9CCB8BD3}" srcOrd="0" destOrd="0" presId="urn:microsoft.com/office/officeart/2008/layout/RadialCluster"/>
    <dgm:cxn modelId="{FF6F95B1-717F-4A9B-9AF8-378FB59191DF}" type="presParOf" srcId="{DD734DA5-68E1-43B7-B47B-F31DA1096FA5}" destId="{0E399671-5A1C-44E9-8E8B-6EA84106B70F}" srcOrd="1" destOrd="0" presId="urn:microsoft.com/office/officeart/2008/layout/RadialCluster"/>
    <dgm:cxn modelId="{E457A0B1-3DF4-4478-8D06-90585DFD5265}" type="presParOf" srcId="{DD734DA5-68E1-43B7-B47B-F31DA1096FA5}" destId="{031F5F7C-50ED-4866-BEA1-CBA3670A43C3}" srcOrd="2" destOrd="0" presId="urn:microsoft.com/office/officeart/2008/layout/RadialCluster"/>
    <dgm:cxn modelId="{29B2DF03-96C2-4C89-898C-6E50C6C4FF51}" type="presParOf" srcId="{DD734DA5-68E1-43B7-B47B-F31DA1096FA5}" destId="{31284AAC-518A-4CD1-BD3D-3C2B9343A945}" srcOrd="3" destOrd="0" presId="urn:microsoft.com/office/officeart/2008/layout/RadialCluster"/>
    <dgm:cxn modelId="{3C8DEAE9-1BF3-4AB5-94C3-255CA51C2A2F}" type="presParOf" srcId="{DD734DA5-68E1-43B7-B47B-F31DA1096FA5}" destId="{D50930B6-0CE5-4861-A008-34F8BB9B389F}" srcOrd="4" destOrd="0" presId="urn:microsoft.com/office/officeart/2008/layout/RadialCluster"/>
    <dgm:cxn modelId="{D86ED07F-5711-4DF0-8226-998FAD2660CB}" type="presParOf" srcId="{DD734DA5-68E1-43B7-B47B-F31DA1096FA5}" destId="{0DC1EDA8-4F4F-43A0-8D31-A77DD739E16E}" srcOrd="5" destOrd="0" presId="urn:microsoft.com/office/officeart/2008/layout/RadialCluster"/>
    <dgm:cxn modelId="{0E065552-E8A7-42C1-A4C3-711DA7C15668}" type="presParOf" srcId="{DD734DA5-68E1-43B7-B47B-F31DA1096FA5}" destId="{D210C365-73D5-4E2B-A509-16951DB85C1D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98AD84-DD4B-4736-A055-6D9033D8E86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AC467F-D734-4696-9D43-350542041C80}">
      <dgm:prSet phldrT="[Text]" custT="1"/>
      <dgm:spPr/>
      <dgm:t>
        <a:bodyPr/>
        <a:lstStyle/>
        <a:p>
          <a:pPr algn="ctr"/>
          <a:endParaRPr lang="en-US" sz="3600" dirty="0">
            <a:solidFill>
              <a:schemeClr val="bg1">
                <a:lumMod val="9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ctr"/>
          <a:r>
            <a:rPr lang="en-US" sz="3600" dirty="0" err="1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Đăng</a:t>
          </a:r>
          <a:r>
            <a:rPr lang="en-US" sz="3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nhập</a:t>
          </a:r>
          <a:endParaRPr lang="en-US" sz="3600" dirty="0">
            <a:solidFill>
              <a:schemeClr val="bg1">
                <a:lumMod val="9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F84757-96F7-4C2D-8A13-E8ECAC9A5385}" type="parTrans" cxnId="{1397F28F-F642-4263-885D-029DF368F02C}">
      <dgm:prSet/>
      <dgm:spPr/>
      <dgm:t>
        <a:bodyPr/>
        <a:lstStyle/>
        <a:p>
          <a:endParaRPr lang="en-US"/>
        </a:p>
      </dgm:t>
    </dgm:pt>
    <dgm:pt modelId="{DE8A1A9B-B443-4621-8C2E-39AB4C8E27E9}" type="sibTrans" cxnId="{1397F28F-F642-4263-885D-029DF368F02C}">
      <dgm:prSet/>
      <dgm:spPr/>
      <dgm:t>
        <a:bodyPr/>
        <a:lstStyle/>
        <a:p>
          <a:endParaRPr lang="en-US"/>
        </a:p>
      </dgm:t>
    </dgm:pt>
    <dgm:pt modelId="{28AAE15A-3FC9-42D4-8CE0-D4600009A9D6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2800">
              <a:solidFill>
                <a:schemeClr val="bg1">
                  <a:lumMod val="95000"/>
                </a:schemeClr>
              </a:solidFill>
              <a:latin typeface="iCiel Gotham Ultra" pitchFamily="50" charset="0"/>
              <a:cs typeface="iCiel Gotham Ultra" pitchFamily="50" charset="0"/>
            </a:rPr>
            <a:t>Login	</a:t>
          </a:r>
          <a:endParaRPr lang="en-US" sz="2800" dirty="0">
            <a:solidFill>
              <a:schemeClr val="bg1">
                <a:lumMod val="95000"/>
              </a:schemeClr>
            </a:solidFill>
            <a:latin typeface="iCiel Gotham Ultra" pitchFamily="50" charset="0"/>
            <a:cs typeface="iCiel Gotham Ultra" pitchFamily="50" charset="0"/>
          </a:endParaRPr>
        </a:p>
      </dgm:t>
    </dgm:pt>
    <dgm:pt modelId="{A03E6385-38A4-48DD-941E-BC3FCFFFAF61}" type="parTrans" cxnId="{08674A97-AABE-472A-BC8E-DF6B3EC509D0}">
      <dgm:prSet/>
      <dgm:spPr/>
      <dgm:t>
        <a:bodyPr/>
        <a:lstStyle/>
        <a:p>
          <a:endParaRPr lang="en-US"/>
        </a:p>
      </dgm:t>
    </dgm:pt>
    <dgm:pt modelId="{05AE3B3F-983D-48E7-B6CA-B876B4695A1F}" type="sibTrans" cxnId="{08674A97-AABE-472A-BC8E-DF6B3EC509D0}">
      <dgm:prSet/>
      <dgm:spPr/>
      <dgm:t>
        <a:bodyPr/>
        <a:lstStyle/>
        <a:p>
          <a:endParaRPr lang="en-US"/>
        </a:p>
      </dgm:t>
    </dgm:pt>
    <dgm:pt modelId="{9E78EE28-EB4E-4EFA-85A4-9E74D7C4D078}">
      <dgm:prSet phldrT="[Text]" custT="1"/>
      <dgm:spPr/>
      <dgm:t>
        <a:bodyPr/>
        <a:lstStyle/>
        <a:p>
          <a:r>
            <a:rPr lang="en-US" sz="2800" dirty="0" err="1">
              <a:solidFill>
                <a:schemeClr val="bg1">
                  <a:lumMod val="95000"/>
                </a:schemeClr>
              </a:solidFill>
              <a:latin typeface="iCiel Gotham Ultra" pitchFamily="50" charset="0"/>
              <a:cs typeface="iCiel Gotham Ultra" pitchFamily="50" charset="0"/>
            </a:rPr>
            <a:t>Đăng</a:t>
          </a:r>
          <a:r>
            <a:rPr lang="en-US" sz="2800" dirty="0">
              <a:solidFill>
                <a:schemeClr val="bg1">
                  <a:lumMod val="95000"/>
                </a:schemeClr>
              </a:solidFill>
              <a:latin typeface="iCiel Gotham Ultra" pitchFamily="50" charset="0"/>
              <a:cs typeface="iCiel Gotham Ultra" pitchFamily="50" charset="0"/>
            </a:rPr>
            <a:t> </a:t>
          </a:r>
          <a:r>
            <a:rPr lang="en-US" sz="2800" dirty="0" err="1">
              <a:solidFill>
                <a:schemeClr val="bg1">
                  <a:lumMod val="95000"/>
                </a:schemeClr>
              </a:solidFill>
              <a:latin typeface="iCiel Gotham Ultra" pitchFamily="50" charset="0"/>
              <a:cs typeface="iCiel Gotham Ultra" pitchFamily="50" charset="0"/>
            </a:rPr>
            <a:t>kí</a:t>
          </a:r>
          <a:r>
            <a:rPr lang="en-US" sz="2800" dirty="0">
              <a:solidFill>
                <a:schemeClr val="bg1">
                  <a:lumMod val="95000"/>
                </a:schemeClr>
              </a:solidFill>
              <a:latin typeface="iCiel Gotham Ultra" pitchFamily="50" charset="0"/>
              <a:cs typeface="iCiel Gotham Ultra" pitchFamily="50" charset="0"/>
            </a:rPr>
            <a:t> </a:t>
          </a:r>
          <a:r>
            <a:rPr lang="en-US" sz="2800" dirty="0" err="1">
              <a:solidFill>
                <a:schemeClr val="bg1">
                  <a:lumMod val="95000"/>
                </a:schemeClr>
              </a:solidFill>
              <a:latin typeface="iCiel Gotham Ultra" pitchFamily="50" charset="0"/>
              <a:cs typeface="iCiel Gotham Ultra" pitchFamily="50" charset="0"/>
            </a:rPr>
            <a:t>tài</a:t>
          </a:r>
          <a:r>
            <a:rPr lang="en-US" sz="2800" dirty="0">
              <a:solidFill>
                <a:schemeClr val="bg1">
                  <a:lumMod val="95000"/>
                </a:schemeClr>
              </a:solidFill>
              <a:latin typeface="iCiel Gotham Ultra" pitchFamily="50" charset="0"/>
              <a:cs typeface="iCiel Gotham Ultra" pitchFamily="50" charset="0"/>
            </a:rPr>
            <a:t> </a:t>
          </a:r>
          <a:r>
            <a:rPr lang="en-US" sz="2800" dirty="0" err="1">
              <a:solidFill>
                <a:schemeClr val="bg1">
                  <a:lumMod val="95000"/>
                </a:schemeClr>
              </a:solidFill>
              <a:latin typeface="iCiel Gotham Ultra" pitchFamily="50" charset="0"/>
              <a:cs typeface="iCiel Gotham Ultra" pitchFamily="50" charset="0"/>
            </a:rPr>
            <a:t>khoản</a:t>
          </a:r>
          <a:endParaRPr lang="en-US" sz="2800" dirty="0">
            <a:solidFill>
              <a:schemeClr val="bg1">
                <a:lumMod val="95000"/>
              </a:schemeClr>
            </a:solidFill>
            <a:latin typeface="iCiel Gotham Ultra" pitchFamily="50" charset="0"/>
            <a:cs typeface="iCiel Gotham Ultra" pitchFamily="50" charset="0"/>
          </a:endParaRPr>
        </a:p>
      </dgm:t>
    </dgm:pt>
    <dgm:pt modelId="{42AC3717-2D3D-4699-A468-9944DA915E75}" type="parTrans" cxnId="{E107FB2D-D954-41F3-8390-2FFD612118B5}">
      <dgm:prSet/>
      <dgm:spPr/>
      <dgm:t>
        <a:bodyPr/>
        <a:lstStyle/>
        <a:p>
          <a:endParaRPr lang="en-US"/>
        </a:p>
      </dgm:t>
    </dgm:pt>
    <dgm:pt modelId="{1F31E73F-DEC4-400F-B200-1E660C5354B9}" type="sibTrans" cxnId="{E107FB2D-D954-41F3-8390-2FFD612118B5}">
      <dgm:prSet/>
      <dgm:spPr/>
      <dgm:t>
        <a:bodyPr/>
        <a:lstStyle/>
        <a:p>
          <a:endParaRPr lang="en-US"/>
        </a:p>
      </dgm:t>
    </dgm:pt>
    <dgm:pt modelId="{3E47372A-7E50-433E-9C68-CFFA549519BC}">
      <dgm:prSet phldrT="[Text]" custT="1"/>
      <dgm:spPr/>
      <dgm:t>
        <a:bodyPr/>
        <a:lstStyle/>
        <a:p>
          <a:r>
            <a:rPr lang="en-US" sz="2800" dirty="0" err="1">
              <a:solidFill>
                <a:schemeClr val="bg1">
                  <a:lumMod val="95000"/>
                </a:schemeClr>
              </a:solidFill>
              <a:latin typeface="iCiel Gotham Ultra" pitchFamily="50" charset="0"/>
              <a:cs typeface="iCiel Gotham Ultra" pitchFamily="50" charset="0"/>
            </a:rPr>
            <a:t>Quên</a:t>
          </a:r>
          <a:r>
            <a:rPr lang="en-US" sz="2800" dirty="0">
              <a:solidFill>
                <a:schemeClr val="bg1">
                  <a:lumMod val="95000"/>
                </a:schemeClr>
              </a:solidFill>
              <a:latin typeface="iCiel Gotham Ultra" pitchFamily="50" charset="0"/>
              <a:cs typeface="iCiel Gotham Ultra" pitchFamily="50" charset="0"/>
            </a:rPr>
            <a:t> </a:t>
          </a:r>
          <a:r>
            <a:rPr lang="en-US" sz="2800" dirty="0" err="1">
              <a:solidFill>
                <a:schemeClr val="bg1">
                  <a:lumMod val="95000"/>
                </a:schemeClr>
              </a:solidFill>
              <a:latin typeface="iCiel Gotham Ultra" pitchFamily="50" charset="0"/>
              <a:cs typeface="iCiel Gotham Ultra" pitchFamily="50" charset="0"/>
            </a:rPr>
            <a:t>mật</a:t>
          </a:r>
          <a:r>
            <a:rPr lang="en-US" sz="2800" dirty="0">
              <a:solidFill>
                <a:schemeClr val="bg1">
                  <a:lumMod val="95000"/>
                </a:schemeClr>
              </a:solidFill>
              <a:latin typeface="iCiel Gotham Ultra" pitchFamily="50" charset="0"/>
              <a:cs typeface="iCiel Gotham Ultra" pitchFamily="50" charset="0"/>
            </a:rPr>
            <a:t> </a:t>
          </a:r>
          <a:r>
            <a:rPr lang="en-US" sz="2800" dirty="0" err="1">
              <a:solidFill>
                <a:schemeClr val="bg1">
                  <a:lumMod val="95000"/>
                </a:schemeClr>
              </a:solidFill>
              <a:latin typeface="iCiel Gotham Ultra" pitchFamily="50" charset="0"/>
              <a:cs typeface="iCiel Gotham Ultra" pitchFamily="50" charset="0"/>
            </a:rPr>
            <a:t>khẩu</a:t>
          </a:r>
          <a:endParaRPr lang="en-US" sz="2800" dirty="0">
            <a:solidFill>
              <a:schemeClr val="bg1">
                <a:lumMod val="95000"/>
              </a:schemeClr>
            </a:solidFill>
            <a:latin typeface="iCiel Gotham Ultra" pitchFamily="50" charset="0"/>
            <a:cs typeface="iCiel Gotham Ultra" pitchFamily="50" charset="0"/>
          </a:endParaRPr>
        </a:p>
      </dgm:t>
    </dgm:pt>
    <dgm:pt modelId="{9A5AF679-9996-4AF7-859E-26179A584595}" type="parTrans" cxnId="{8E5995F1-DB7F-4C56-B12E-D1D086B79E1E}">
      <dgm:prSet/>
      <dgm:spPr/>
      <dgm:t>
        <a:bodyPr/>
        <a:lstStyle/>
        <a:p>
          <a:endParaRPr lang="en-US"/>
        </a:p>
      </dgm:t>
    </dgm:pt>
    <dgm:pt modelId="{4F6BBF56-7122-4B56-A260-FDA9ECD8916B}" type="sibTrans" cxnId="{8E5995F1-DB7F-4C56-B12E-D1D086B79E1E}">
      <dgm:prSet/>
      <dgm:spPr/>
      <dgm:t>
        <a:bodyPr/>
        <a:lstStyle/>
        <a:p>
          <a:endParaRPr lang="en-US"/>
        </a:p>
      </dgm:t>
    </dgm:pt>
    <dgm:pt modelId="{64B6682E-07AD-4E52-B052-4A7D005E1E4D}" type="pres">
      <dgm:prSet presAssocID="{5898AD84-DD4B-4736-A055-6D9033D8E864}" presName="vert0" presStyleCnt="0">
        <dgm:presLayoutVars>
          <dgm:dir/>
          <dgm:animOne val="branch"/>
          <dgm:animLvl val="lvl"/>
        </dgm:presLayoutVars>
      </dgm:prSet>
      <dgm:spPr/>
    </dgm:pt>
    <dgm:pt modelId="{3D72B53F-7354-4E59-B95F-8482A16B39BE}" type="pres">
      <dgm:prSet presAssocID="{DBAC467F-D734-4696-9D43-350542041C80}" presName="thickLine" presStyleLbl="alignNode1" presStyleIdx="0" presStyleCnt="1" custLinFactNeighborX="3214" custLinFactNeighborY="298"/>
      <dgm:spPr/>
    </dgm:pt>
    <dgm:pt modelId="{46E237DB-CA7A-4158-AF8D-D72DE02D679A}" type="pres">
      <dgm:prSet presAssocID="{DBAC467F-D734-4696-9D43-350542041C80}" presName="horz1" presStyleCnt="0"/>
      <dgm:spPr/>
    </dgm:pt>
    <dgm:pt modelId="{D06A288E-BF37-49C2-8C88-4D041CE3AB4B}" type="pres">
      <dgm:prSet presAssocID="{DBAC467F-D734-4696-9D43-350542041C80}" presName="tx1" presStyleLbl="revTx" presStyleIdx="0" presStyleCnt="4" custScaleX="154383"/>
      <dgm:spPr/>
    </dgm:pt>
    <dgm:pt modelId="{7895F4AC-11EC-4069-B915-3014239FD904}" type="pres">
      <dgm:prSet presAssocID="{DBAC467F-D734-4696-9D43-350542041C80}" presName="vert1" presStyleCnt="0"/>
      <dgm:spPr/>
    </dgm:pt>
    <dgm:pt modelId="{4D666806-2C9D-470E-9923-85A0E91DB58F}" type="pres">
      <dgm:prSet presAssocID="{28AAE15A-3FC9-42D4-8CE0-D4600009A9D6}" presName="vertSpace2a" presStyleCnt="0"/>
      <dgm:spPr/>
    </dgm:pt>
    <dgm:pt modelId="{47E1270D-AB6F-4CCA-BF67-9045DAC1DB57}" type="pres">
      <dgm:prSet presAssocID="{28AAE15A-3FC9-42D4-8CE0-D4600009A9D6}" presName="horz2" presStyleCnt="0"/>
      <dgm:spPr/>
    </dgm:pt>
    <dgm:pt modelId="{10B0FB8C-061C-4F0D-8C8D-D759AE1D9D57}" type="pres">
      <dgm:prSet presAssocID="{28AAE15A-3FC9-42D4-8CE0-D4600009A9D6}" presName="horzSpace2" presStyleCnt="0"/>
      <dgm:spPr/>
    </dgm:pt>
    <dgm:pt modelId="{C10BC830-0D48-4100-B9B1-16BDC08185D2}" type="pres">
      <dgm:prSet presAssocID="{28AAE15A-3FC9-42D4-8CE0-D4600009A9D6}" presName="tx2" presStyleLbl="revTx" presStyleIdx="1" presStyleCnt="4"/>
      <dgm:spPr/>
    </dgm:pt>
    <dgm:pt modelId="{1FEC4EBE-F9AF-4A59-B7C5-A257750A77E8}" type="pres">
      <dgm:prSet presAssocID="{28AAE15A-3FC9-42D4-8CE0-D4600009A9D6}" presName="vert2" presStyleCnt="0"/>
      <dgm:spPr/>
    </dgm:pt>
    <dgm:pt modelId="{6472B5BD-3F96-411C-BE03-185255136BD0}" type="pres">
      <dgm:prSet presAssocID="{28AAE15A-3FC9-42D4-8CE0-D4600009A9D6}" presName="thinLine2b" presStyleLbl="callout" presStyleIdx="0" presStyleCnt="3"/>
      <dgm:spPr/>
    </dgm:pt>
    <dgm:pt modelId="{8317052E-0103-4C4F-A3EC-0A60423A0241}" type="pres">
      <dgm:prSet presAssocID="{28AAE15A-3FC9-42D4-8CE0-D4600009A9D6}" presName="vertSpace2b" presStyleCnt="0"/>
      <dgm:spPr/>
    </dgm:pt>
    <dgm:pt modelId="{AC4131E7-1A1E-4F31-9B3B-A0DD355BAC35}" type="pres">
      <dgm:prSet presAssocID="{9E78EE28-EB4E-4EFA-85A4-9E74D7C4D078}" presName="horz2" presStyleCnt="0"/>
      <dgm:spPr/>
    </dgm:pt>
    <dgm:pt modelId="{6B41F7F9-211C-4880-9C1B-19E1375EC29C}" type="pres">
      <dgm:prSet presAssocID="{9E78EE28-EB4E-4EFA-85A4-9E74D7C4D078}" presName="horzSpace2" presStyleCnt="0"/>
      <dgm:spPr/>
    </dgm:pt>
    <dgm:pt modelId="{C6258979-EAF3-488F-A908-398928E5D12A}" type="pres">
      <dgm:prSet presAssocID="{9E78EE28-EB4E-4EFA-85A4-9E74D7C4D078}" presName="tx2" presStyleLbl="revTx" presStyleIdx="2" presStyleCnt="4"/>
      <dgm:spPr/>
    </dgm:pt>
    <dgm:pt modelId="{FCBBF020-72A0-415B-B885-8F2D83511AAD}" type="pres">
      <dgm:prSet presAssocID="{9E78EE28-EB4E-4EFA-85A4-9E74D7C4D078}" presName="vert2" presStyleCnt="0"/>
      <dgm:spPr/>
    </dgm:pt>
    <dgm:pt modelId="{BA5AF715-18C6-449D-A884-6B803D07646D}" type="pres">
      <dgm:prSet presAssocID="{9E78EE28-EB4E-4EFA-85A4-9E74D7C4D078}" presName="thinLine2b" presStyleLbl="callout" presStyleIdx="1" presStyleCnt="3"/>
      <dgm:spPr/>
    </dgm:pt>
    <dgm:pt modelId="{D34901EC-F062-4D09-B626-38C235B568E8}" type="pres">
      <dgm:prSet presAssocID="{9E78EE28-EB4E-4EFA-85A4-9E74D7C4D078}" presName="vertSpace2b" presStyleCnt="0"/>
      <dgm:spPr/>
    </dgm:pt>
    <dgm:pt modelId="{50B99E89-24F1-4670-891E-4DD6C40B9192}" type="pres">
      <dgm:prSet presAssocID="{3E47372A-7E50-433E-9C68-CFFA549519BC}" presName="horz2" presStyleCnt="0"/>
      <dgm:spPr/>
    </dgm:pt>
    <dgm:pt modelId="{4B140E6F-6FD4-4A51-BB0F-E4624C709A3A}" type="pres">
      <dgm:prSet presAssocID="{3E47372A-7E50-433E-9C68-CFFA549519BC}" presName="horzSpace2" presStyleCnt="0"/>
      <dgm:spPr/>
    </dgm:pt>
    <dgm:pt modelId="{C1064873-91DE-45F3-98F7-E2DAFAA47782}" type="pres">
      <dgm:prSet presAssocID="{3E47372A-7E50-433E-9C68-CFFA549519BC}" presName="tx2" presStyleLbl="revTx" presStyleIdx="3" presStyleCnt="4"/>
      <dgm:spPr/>
    </dgm:pt>
    <dgm:pt modelId="{A1B88D4D-6C16-4ED1-8F01-C6D546DE3320}" type="pres">
      <dgm:prSet presAssocID="{3E47372A-7E50-433E-9C68-CFFA549519BC}" presName="vert2" presStyleCnt="0"/>
      <dgm:spPr/>
    </dgm:pt>
    <dgm:pt modelId="{E1D5472D-6C62-4E95-A733-C4135756F4B7}" type="pres">
      <dgm:prSet presAssocID="{3E47372A-7E50-433E-9C68-CFFA549519BC}" presName="thinLine2b" presStyleLbl="callout" presStyleIdx="2" presStyleCnt="3"/>
      <dgm:spPr/>
    </dgm:pt>
    <dgm:pt modelId="{627B31F2-62CD-4F47-86CE-97992D89C1F5}" type="pres">
      <dgm:prSet presAssocID="{3E47372A-7E50-433E-9C68-CFFA549519BC}" presName="vertSpace2b" presStyleCnt="0"/>
      <dgm:spPr/>
    </dgm:pt>
  </dgm:ptLst>
  <dgm:cxnLst>
    <dgm:cxn modelId="{03DC9217-2204-4FE3-A7D1-5887CBDF66D7}" type="presOf" srcId="{5898AD84-DD4B-4736-A055-6D9033D8E864}" destId="{64B6682E-07AD-4E52-B052-4A7D005E1E4D}" srcOrd="0" destOrd="0" presId="urn:microsoft.com/office/officeart/2008/layout/LinedList"/>
    <dgm:cxn modelId="{E107FB2D-D954-41F3-8390-2FFD612118B5}" srcId="{DBAC467F-D734-4696-9D43-350542041C80}" destId="{9E78EE28-EB4E-4EFA-85A4-9E74D7C4D078}" srcOrd="1" destOrd="0" parTransId="{42AC3717-2D3D-4699-A468-9944DA915E75}" sibTransId="{1F31E73F-DEC4-400F-B200-1E660C5354B9}"/>
    <dgm:cxn modelId="{B2B8663D-71FE-4A2C-8391-D3A6BCA889D4}" type="presOf" srcId="{3E47372A-7E50-433E-9C68-CFFA549519BC}" destId="{C1064873-91DE-45F3-98F7-E2DAFAA47782}" srcOrd="0" destOrd="0" presId="urn:microsoft.com/office/officeart/2008/layout/LinedList"/>
    <dgm:cxn modelId="{75E5986F-6C1D-426E-A2EF-194463C4F7E4}" type="presOf" srcId="{DBAC467F-D734-4696-9D43-350542041C80}" destId="{D06A288E-BF37-49C2-8C88-4D041CE3AB4B}" srcOrd="0" destOrd="0" presId="urn:microsoft.com/office/officeart/2008/layout/LinedList"/>
    <dgm:cxn modelId="{BB70547C-1B20-45F1-B002-A83651B260FA}" type="presOf" srcId="{28AAE15A-3FC9-42D4-8CE0-D4600009A9D6}" destId="{C10BC830-0D48-4100-B9B1-16BDC08185D2}" srcOrd="0" destOrd="0" presId="urn:microsoft.com/office/officeart/2008/layout/LinedList"/>
    <dgm:cxn modelId="{1397F28F-F642-4263-885D-029DF368F02C}" srcId="{5898AD84-DD4B-4736-A055-6D9033D8E864}" destId="{DBAC467F-D734-4696-9D43-350542041C80}" srcOrd="0" destOrd="0" parTransId="{B0F84757-96F7-4C2D-8A13-E8ECAC9A5385}" sibTransId="{DE8A1A9B-B443-4621-8C2E-39AB4C8E27E9}"/>
    <dgm:cxn modelId="{08674A97-AABE-472A-BC8E-DF6B3EC509D0}" srcId="{DBAC467F-D734-4696-9D43-350542041C80}" destId="{28AAE15A-3FC9-42D4-8CE0-D4600009A9D6}" srcOrd="0" destOrd="0" parTransId="{A03E6385-38A4-48DD-941E-BC3FCFFFAF61}" sibTransId="{05AE3B3F-983D-48E7-B6CA-B876B4695A1F}"/>
    <dgm:cxn modelId="{8C7780B5-89DF-4974-9A40-7E652CA1E943}" type="presOf" srcId="{9E78EE28-EB4E-4EFA-85A4-9E74D7C4D078}" destId="{C6258979-EAF3-488F-A908-398928E5D12A}" srcOrd="0" destOrd="0" presId="urn:microsoft.com/office/officeart/2008/layout/LinedList"/>
    <dgm:cxn modelId="{8E5995F1-DB7F-4C56-B12E-D1D086B79E1E}" srcId="{DBAC467F-D734-4696-9D43-350542041C80}" destId="{3E47372A-7E50-433E-9C68-CFFA549519BC}" srcOrd="2" destOrd="0" parTransId="{9A5AF679-9996-4AF7-859E-26179A584595}" sibTransId="{4F6BBF56-7122-4B56-A260-FDA9ECD8916B}"/>
    <dgm:cxn modelId="{B514A312-16E7-484A-929B-96C41999C7D6}" type="presParOf" srcId="{64B6682E-07AD-4E52-B052-4A7D005E1E4D}" destId="{3D72B53F-7354-4E59-B95F-8482A16B39BE}" srcOrd="0" destOrd="0" presId="urn:microsoft.com/office/officeart/2008/layout/LinedList"/>
    <dgm:cxn modelId="{9D4B47E7-F445-4965-B750-2DA5FCF16CB5}" type="presParOf" srcId="{64B6682E-07AD-4E52-B052-4A7D005E1E4D}" destId="{46E237DB-CA7A-4158-AF8D-D72DE02D679A}" srcOrd="1" destOrd="0" presId="urn:microsoft.com/office/officeart/2008/layout/LinedList"/>
    <dgm:cxn modelId="{00393EAE-8057-462D-89A2-CC1241556CF4}" type="presParOf" srcId="{46E237DB-CA7A-4158-AF8D-D72DE02D679A}" destId="{D06A288E-BF37-49C2-8C88-4D041CE3AB4B}" srcOrd="0" destOrd="0" presId="urn:microsoft.com/office/officeart/2008/layout/LinedList"/>
    <dgm:cxn modelId="{6962E0D9-4E7F-4E25-8654-223F0CD40D69}" type="presParOf" srcId="{46E237DB-CA7A-4158-AF8D-D72DE02D679A}" destId="{7895F4AC-11EC-4069-B915-3014239FD904}" srcOrd="1" destOrd="0" presId="urn:microsoft.com/office/officeart/2008/layout/LinedList"/>
    <dgm:cxn modelId="{24CC2D80-1F4D-445F-901E-A356578BFAC1}" type="presParOf" srcId="{7895F4AC-11EC-4069-B915-3014239FD904}" destId="{4D666806-2C9D-470E-9923-85A0E91DB58F}" srcOrd="0" destOrd="0" presId="urn:microsoft.com/office/officeart/2008/layout/LinedList"/>
    <dgm:cxn modelId="{DDC1202B-6CE5-424E-A377-24601B9DB5CE}" type="presParOf" srcId="{7895F4AC-11EC-4069-B915-3014239FD904}" destId="{47E1270D-AB6F-4CCA-BF67-9045DAC1DB57}" srcOrd="1" destOrd="0" presId="urn:microsoft.com/office/officeart/2008/layout/LinedList"/>
    <dgm:cxn modelId="{EA9CB634-DE65-4B71-9800-5BAE871B0563}" type="presParOf" srcId="{47E1270D-AB6F-4CCA-BF67-9045DAC1DB57}" destId="{10B0FB8C-061C-4F0D-8C8D-D759AE1D9D57}" srcOrd="0" destOrd="0" presId="urn:microsoft.com/office/officeart/2008/layout/LinedList"/>
    <dgm:cxn modelId="{A8C48B0C-EB6F-4DB8-BA42-E1486DF021DA}" type="presParOf" srcId="{47E1270D-AB6F-4CCA-BF67-9045DAC1DB57}" destId="{C10BC830-0D48-4100-B9B1-16BDC08185D2}" srcOrd="1" destOrd="0" presId="urn:microsoft.com/office/officeart/2008/layout/LinedList"/>
    <dgm:cxn modelId="{D2962C8B-A39B-4921-8286-A5217E854424}" type="presParOf" srcId="{47E1270D-AB6F-4CCA-BF67-9045DAC1DB57}" destId="{1FEC4EBE-F9AF-4A59-B7C5-A257750A77E8}" srcOrd="2" destOrd="0" presId="urn:microsoft.com/office/officeart/2008/layout/LinedList"/>
    <dgm:cxn modelId="{2DA95525-F59E-4FDD-A909-74B66E9ED3F1}" type="presParOf" srcId="{7895F4AC-11EC-4069-B915-3014239FD904}" destId="{6472B5BD-3F96-411C-BE03-185255136BD0}" srcOrd="2" destOrd="0" presId="urn:microsoft.com/office/officeart/2008/layout/LinedList"/>
    <dgm:cxn modelId="{83F8B6DE-37C9-4225-B8FD-776F36ABA5FE}" type="presParOf" srcId="{7895F4AC-11EC-4069-B915-3014239FD904}" destId="{8317052E-0103-4C4F-A3EC-0A60423A0241}" srcOrd="3" destOrd="0" presId="urn:microsoft.com/office/officeart/2008/layout/LinedList"/>
    <dgm:cxn modelId="{79FC960B-E3C3-4859-AE3A-1362A72F3315}" type="presParOf" srcId="{7895F4AC-11EC-4069-B915-3014239FD904}" destId="{AC4131E7-1A1E-4F31-9B3B-A0DD355BAC35}" srcOrd="4" destOrd="0" presId="urn:microsoft.com/office/officeart/2008/layout/LinedList"/>
    <dgm:cxn modelId="{0C805140-A8C4-46DE-B428-6ADC25F508BA}" type="presParOf" srcId="{AC4131E7-1A1E-4F31-9B3B-A0DD355BAC35}" destId="{6B41F7F9-211C-4880-9C1B-19E1375EC29C}" srcOrd="0" destOrd="0" presId="urn:microsoft.com/office/officeart/2008/layout/LinedList"/>
    <dgm:cxn modelId="{06E1E406-F01A-45D2-9806-145BF67196CB}" type="presParOf" srcId="{AC4131E7-1A1E-4F31-9B3B-A0DD355BAC35}" destId="{C6258979-EAF3-488F-A908-398928E5D12A}" srcOrd="1" destOrd="0" presId="urn:microsoft.com/office/officeart/2008/layout/LinedList"/>
    <dgm:cxn modelId="{43F29896-2C4B-489E-A0DE-654632DAF768}" type="presParOf" srcId="{AC4131E7-1A1E-4F31-9B3B-A0DD355BAC35}" destId="{FCBBF020-72A0-415B-B885-8F2D83511AAD}" srcOrd="2" destOrd="0" presId="urn:microsoft.com/office/officeart/2008/layout/LinedList"/>
    <dgm:cxn modelId="{D66D854F-1979-4E1A-B280-5D2CDCEC1758}" type="presParOf" srcId="{7895F4AC-11EC-4069-B915-3014239FD904}" destId="{BA5AF715-18C6-449D-A884-6B803D07646D}" srcOrd="5" destOrd="0" presId="urn:microsoft.com/office/officeart/2008/layout/LinedList"/>
    <dgm:cxn modelId="{1D1DA5E7-E53C-40B1-8E47-6C55A2426538}" type="presParOf" srcId="{7895F4AC-11EC-4069-B915-3014239FD904}" destId="{D34901EC-F062-4D09-B626-38C235B568E8}" srcOrd="6" destOrd="0" presId="urn:microsoft.com/office/officeart/2008/layout/LinedList"/>
    <dgm:cxn modelId="{E43A3829-0026-47A7-8B29-2BDC777F5FAC}" type="presParOf" srcId="{7895F4AC-11EC-4069-B915-3014239FD904}" destId="{50B99E89-24F1-4670-891E-4DD6C40B9192}" srcOrd="7" destOrd="0" presId="urn:microsoft.com/office/officeart/2008/layout/LinedList"/>
    <dgm:cxn modelId="{0B283F19-C1B2-4514-AEE0-9CEEBD4DCEAD}" type="presParOf" srcId="{50B99E89-24F1-4670-891E-4DD6C40B9192}" destId="{4B140E6F-6FD4-4A51-BB0F-E4624C709A3A}" srcOrd="0" destOrd="0" presId="urn:microsoft.com/office/officeart/2008/layout/LinedList"/>
    <dgm:cxn modelId="{5B56644B-7078-4C41-A065-953AF66F3159}" type="presParOf" srcId="{50B99E89-24F1-4670-891E-4DD6C40B9192}" destId="{C1064873-91DE-45F3-98F7-E2DAFAA47782}" srcOrd="1" destOrd="0" presId="urn:microsoft.com/office/officeart/2008/layout/LinedList"/>
    <dgm:cxn modelId="{FDA144F7-E52B-4CF8-A038-62598E1DADBA}" type="presParOf" srcId="{50B99E89-24F1-4670-891E-4DD6C40B9192}" destId="{A1B88D4D-6C16-4ED1-8F01-C6D546DE3320}" srcOrd="2" destOrd="0" presId="urn:microsoft.com/office/officeart/2008/layout/LinedList"/>
    <dgm:cxn modelId="{56BA3E3F-4A79-49CF-ABB7-2726F3B89145}" type="presParOf" srcId="{7895F4AC-11EC-4069-B915-3014239FD904}" destId="{E1D5472D-6C62-4E95-A733-C4135756F4B7}" srcOrd="8" destOrd="0" presId="urn:microsoft.com/office/officeart/2008/layout/LinedList"/>
    <dgm:cxn modelId="{6F6E28D5-8D9C-4215-81AD-AF1A37A6C26F}" type="presParOf" srcId="{7895F4AC-11EC-4069-B915-3014239FD904}" destId="{627B31F2-62CD-4F47-86CE-97992D89C1F5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9DAC57-990D-4022-86FD-E673923AF2F1}" type="doc">
      <dgm:prSet loTypeId="urn:microsoft.com/office/officeart/2008/layout/RadialCluster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5D6BF9-A390-48E5-81FC-163F01CAFF2D}">
      <dgm:prSet phldrT="[Text]" custT="1"/>
      <dgm:spPr/>
      <dgm:t>
        <a:bodyPr/>
        <a:lstStyle/>
        <a:p>
          <a:r>
            <a:rPr lang="en-US" sz="2000" dirty="0" err="1">
              <a:latin typeface="iCiel Gotham Ultra" pitchFamily="50" charset="0"/>
              <a:cs typeface="iCiel Gotham Ultra" pitchFamily="50" charset="0"/>
            </a:rPr>
            <a:t>Quản</a:t>
          </a:r>
          <a:r>
            <a:rPr lang="en-US" sz="2000" dirty="0">
              <a:latin typeface="iCiel Gotham Ultra" pitchFamily="50" charset="0"/>
              <a:cs typeface="iCiel Gotham Ultra" pitchFamily="50" charset="0"/>
            </a:rPr>
            <a:t> </a:t>
          </a:r>
          <a:r>
            <a:rPr lang="en-US" sz="2000" dirty="0" err="1">
              <a:latin typeface="iCiel Gotham Ultra" pitchFamily="50" charset="0"/>
              <a:cs typeface="iCiel Gotham Ultra" pitchFamily="50" charset="0"/>
            </a:rPr>
            <a:t>lí</a:t>
          </a:r>
          <a:r>
            <a:rPr lang="en-US" sz="2000" dirty="0">
              <a:latin typeface="iCiel Gotham Ultra" pitchFamily="50" charset="0"/>
              <a:cs typeface="iCiel Gotham Ultra" pitchFamily="50" charset="0"/>
            </a:rPr>
            <a:t> </a:t>
          </a:r>
          <a:r>
            <a:rPr lang="en-US" sz="2000" dirty="0" err="1">
              <a:latin typeface="iCiel Gotham Ultra" pitchFamily="50" charset="0"/>
              <a:cs typeface="iCiel Gotham Ultra" pitchFamily="50" charset="0"/>
            </a:rPr>
            <a:t>nhân</a:t>
          </a:r>
          <a:r>
            <a:rPr lang="en-US" sz="2000" dirty="0">
              <a:latin typeface="iCiel Gotham Ultra" pitchFamily="50" charset="0"/>
              <a:cs typeface="iCiel Gotham Ultra" pitchFamily="50" charset="0"/>
            </a:rPr>
            <a:t> </a:t>
          </a:r>
          <a:r>
            <a:rPr lang="en-US" sz="2000" dirty="0" err="1">
              <a:latin typeface="iCiel Gotham Ultra" pitchFamily="50" charset="0"/>
              <a:cs typeface="iCiel Gotham Ultra" pitchFamily="50" charset="0"/>
            </a:rPr>
            <a:t>sự</a:t>
          </a:r>
          <a:endParaRPr lang="en-US" sz="2000" dirty="0">
            <a:latin typeface="iCiel Gotham Ultra" pitchFamily="50" charset="0"/>
            <a:cs typeface="iCiel Gotham Ultra" pitchFamily="50" charset="0"/>
          </a:endParaRPr>
        </a:p>
      </dgm:t>
    </dgm:pt>
    <dgm:pt modelId="{1465B339-08DF-4B51-BD0E-93D8F0B17FB5}" type="parTrans" cxnId="{C4B92C3F-EB07-4935-942D-D01AFBB05449}">
      <dgm:prSet/>
      <dgm:spPr/>
      <dgm:t>
        <a:bodyPr/>
        <a:lstStyle/>
        <a:p>
          <a:endParaRPr lang="en-US"/>
        </a:p>
      </dgm:t>
    </dgm:pt>
    <dgm:pt modelId="{E6C19C50-AC05-41C9-A5BA-19FC65AE3CB3}" type="sibTrans" cxnId="{C4B92C3F-EB07-4935-942D-D01AFBB05449}">
      <dgm:prSet/>
      <dgm:spPr/>
      <dgm:t>
        <a:bodyPr/>
        <a:lstStyle/>
        <a:p>
          <a:endParaRPr lang="en-US"/>
        </a:p>
      </dgm:t>
    </dgm:pt>
    <dgm:pt modelId="{AFB12F6F-DEFA-49C2-9FF4-164829174FB6}">
      <dgm:prSet phldrT="[Text]" custT="1"/>
      <dgm:spPr/>
      <dgm:t>
        <a:bodyPr/>
        <a:lstStyle/>
        <a:p>
          <a:r>
            <a:rPr lang="en-US" sz="2400" dirty="0" err="1">
              <a:latin typeface="iCiel Gotham Ultra" pitchFamily="50" charset="0"/>
              <a:cs typeface="iCiel Gotham Ultra" pitchFamily="50" charset="0"/>
            </a:rPr>
            <a:t>Quản</a:t>
          </a:r>
          <a:r>
            <a:rPr lang="en-US" sz="2400" dirty="0">
              <a:latin typeface="iCiel Gotham Ultra" pitchFamily="50" charset="0"/>
              <a:cs typeface="iCiel Gotham Ultra" pitchFamily="50" charset="0"/>
            </a:rPr>
            <a:t> </a:t>
          </a:r>
          <a:r>
            <a:rPr lang="en-US" sz="2400" dirty="0" err="1">
              <a:latin typeface="iCiel Gotham Ultra" pitchFamily="50" charset="0"/>
              <a:cs typeface="iCiel Gotham Ultra" pitchFamily="50" charset="0"/>
            </a:rPr>
            <a:t>lí</a:t>
          </a:r>
          <a:r>
            <a:rPr lang="en-US" sz="2400" dirty="0">
              <a:latin typeface="iCiel Gotham Ultra" pitchFamily="50" charset="0"/>
              <a:cs typeface="iCiel Gotham Ultra" pitchFamily="50" charset="0"/>
            </a:rPr>
            <a:t> </a:t>
          </a:r>
        </a:p>
        <a:p>
          <a:r>
            <a:rPr lang="en-US" sz="2400" dirty="0" err="1">
              <a:latin typeface="iCiel Gotham Ultra" pitchFamily="50" charset="0"/>
              <a:cs typeface="iCiel Gotham Ultra" pitchFamily="50" charset="0"/>
            </a:rPr>
            <a:t>tuyển</a:t>
          </a:r>
          <a:r>
            <a:rPr lang="en-US" sz="2400" dirty="0">
              <a:latin typeface="iCiel Gotham Ultra" pitchFamily="50" charset="0"/>
              <a:cs typeface="iCiel Gotham Ultra" pitchFamily="50" charset="0"/>
            </a:rPr>
            <a:t> </a:t>
          </a:r>
          <a:r>
            <a:rPr lang="en-US" sz="2400" dirty="0" err="1">
              <a:latin typeface="iCiel Gotham Ultra" pitchFamily="50" charset="0"/>
              <a:cs typeface="iCiel Gotham Ultra" pitchFamily="50" charset="0"/>
            </a:rPr>
            <a:t>dụng</a:t>
          </a:r>
          <a:endParaRPr lang="en-US" sz="2400" dirty="0">
            <a:latin typeface="iCiel Gotham Ultra" pitchFamily="50" charset="0"/>
            <a:cs typeface="iCiel Gotham Ultra" pitchFamily="50" charset="0"/>
          </a:endParaRPr>
        </a:p>
      </dgm:t>
    </dgm:pt>
    <dgm:pt modelId="{7F06C1B3-9B70-4945-9A6F-0DDECF1247CC}" type="parTrans" cxnId="{AC14E901-58EB-4C71-94DE-737EA53996F1}">
      <dgm:prSet/>
      <dgm:spPr/>
      <dgm:t>
        <a:bodyPr/>
        <a:lstStyle/>
        <a:p>
          <a:endParaRPr lang="en-US"/>
        </a:p>
      </dgm:t>
    </dgm:pt>
    <dgm:pt modelId="{7BEFAD32-BFB4-45BE-832E-53C63B7BB822}" type="sibTrans" cxnId="{AC14E901-58EB-4C71-94DE-737EA53996F1}">
      <dgm:prSet/>
      <dgm:spPr/>
      <dgm:t>
        <a:bodyPr/>
        <a:lstStyle/>
        <a:p>
          <a:endParaRPr lang="en-US"/>
        </a:p>
      </dgm:t>
    </dgm:pt>
    <dgm:pt modelId="{F23DE0A4-5623-4BC4-A058-BE0AEBEC314B}">
      <dgm:prSet phldrT="[Text]" custT="1"/>
      <dgm:spPr/>
      <dgm:t>
        <a:bodyPr/>
        <a:lstStyle/>
        <a:p>
          <a:r>
            <a:rPr lang="en-US" sz="2400" dirty="0" err="1">
              <a:latin typeface="iCiel Gotham Ultra" pitchFamily="50" charset="0"/>
              <a:cs typeface="iCiel Gotham Ultra" pitchFamily="50" charset="0"/>
            </a:rPr>
            <a:t>Trợ</a:t>
          </a:r>
          <a:r>
            <a:rPr lang="en-US" sz="2400" dirty="0">
              <a:latin typeface="iCiel Gotham Ultra" pitchFamily="50" charset="0"/>
              <a:cs typeface="iCiel Gotham Ultra" pitchFamily="50" charset="0"/>
            </a:rPr>
            <a:t> </a:t>
          </a:r>
          <a:r>
            <a:rPr lang="en-US" sz="2400" dirty="0" err="1">
              <a:latin typeface="iCiel Gotham Ultra" pitchFamily="50" charset="0"/>
              <a:cs typeface="iCiel Gotham Ultra" pitchFamily="50" charset="0"/>
            </a:rPr>
            <a:t>giúp</a:t>
          </a:r>
          <a:endParaRPr lang="en-US" sz="2400" dirty="0">
            <a:latin typeface="iCiel Gotham Ultra" pitchFamily="50" charset="0"/>
            <a:cs typeface="iCiel Gotham Ultra" pitchFamily="50" charset="0"/>
          </a:endParaRPr>
        </a:p>
      </dgm:t>
    </dgm:pt>
    <dgm:pt modelId="{843A23EC-22EE-471F-A3DA-30D43F198FF0}" type="parTrans" cxnId="{3EBCAD83-5D5D-42B7-94EF-BF9EE27A01FE}">
      <dgm:prSet/>
      <dgm:spPr/>
      <dgm:t>
        <a:bodyPr/>
        <a:lstStyle/>
        <a:p>
          <a:endParaRPr lang="en-US"/>
        </a:p>
      </dgm:t>
    </dgm:pt>
    <dgm:pt modelId="{97FCFABB-B43B-453E-AA96-7F1E7D758667}" type="sibTrans" cxnId="{3EBCAD83-5D5D-42B7-94EF-BF9EE27A01FE}">
      <dgm:prSet/>
      <dgm:spPr/>
      <dgm:t>
        <a:bodyPr/>
        <a:lstStyle/>
        <a:p>
          <a:endParaRPr lang="en-US"/>
        </a:p>
      </dgm:t>
    </dgm:pt>
    <dgm:pt modelId="{1099DA8D-9C94-4BCE-B9E1-B9163EBD26C6}">
      <dgm:prSet phldrT="[Text]" custT="1"/>
      <dgm:spPr/>
      <dgm:t>
        <a:bodyPr/>
        <a:lstStyle/>
        <a:p>
          <a:r>
            <a:rPr lang="en-US" sz="2400" dirty="0" err="1">
              <a:latin typeface="iCiel Gotham Ultra" pitchFamily="50" charset="0"/>
              <a:cs typeface="iCiel Gotham Ultra" pitchFamily="50" charset="0"/>
            </a:rPr>
            <a:t>Quản</a:t>
          </a:r>
          <a:r>
            <a:rPr lang="en-US" sz="2400" dirty="0">
              <a:latin typeface="iCiel Gotham Ultra" pitchFamily="50" charset="0"/>
              <a:cs typeface="iCiel Gotham Ultra" pitchFamily="50" charset="0"/>
            </a:rPr>
            <a:t> </a:t>
          </a:r>
          <a:r>
            <a:rPr lang="en-US" sz="2400" dirty="0" err="1">
              <a:latin typeface="iCiel Gotham Ultra" pitchFamily="50" charset="0"/>
              <a:cs typeface="iCiel Gotham Ultra" pitchFamily="50" charset="0"/>
            </a:rPr>
            <a:t>lí</a:t>
          </a:r>
          <a:r>
            <a:rPr lang="en-US" sz="2400" dirty="0">
              <a:latin typeface="iCiel Gotham Ultra" pitchFamily="50" charset="0"/>
              <a:cs typeface="iCiel Gotham Ultra" pitchFamily="50" charset="0"/>
            </a:rPr>
            <a:t> </a:t>
          </a:r>
        </a:p>
        <a:p>
          <a:r>
            <a:rPr lang="en-US" sz="2400" dirty="0" err="1">
              <a:latin typeface="iCiel Gotham Ultra" pitchFamily="50" charset="0"/>
              <a:cs typeface="iCiel Gotham Ultra" pitchFamily="50" charset="0"/>
            </a:rPr>
            <a:t>hệ</a:t>
          </a:r>
          <a:r>
            <a:rPr lang="en-US" sz="2400" dirty="0">
              <a:latin typeface="iCiel Gotham Ultra" pitchFamily="50" charset="0"/>
              <a:cs typeface="iCiel Gotham Ultra" pitchFamily="50" charset="0"/>
            </a:rPr>
            <a:t> </a:t>
          </a:r>
          <a:r>
            <a:rPr lang="en-US" sz="2400" dirty="0" err="1">
              <a:latin typeface="iCiel Gotham Ultra" pitchFamily="50" charset="0"/>
              <a:cs typeface="iCiel Gotham Ultra" pitchFamily="50" charset="0"/>
            </a:rPr>
            <a:t>thống</a:t>
          </a:r>
          <a:endParaRPr lang="en-US" sz="2400" dirty="0">
            <a:latin typeface="iCiel Gotham Ultra" pitchFamily="50" charset="0"/>
            <a:cs typeface="iCiel Gotham Ultra" pitchFamily="50" charset="0"/>
          </a:endParaRPr>
        </a:p>
      </dgm:t>
    </dgm:pt>
    <dgm:pt modelId="{69A7A77D-A4A5-4464-B758-78247B7C04EC}" type="parTrans" cxnId="{36027E78-0F45-4DCF-AE53-975D34FA27D2}">
      <dgm:prSet/>
      <dgm:spPr/>
      <dgm:t>
        <a:bodyPr/>
        <a:lstStyle/>
        <a:p>
          <a:endParaRPr lang="en-US"/>
        </a:p>
      </dgm:t>
    </dgm:pt>
    <dgm:pt modelId="{5973910C-08B4-4383-9463-73E8B5568ABA}" type="sibTrans" cxnId="{36027E78-0F45-4DCF-AE53-975D34FA27D2}">
      <dgm:prSet/>
      <dgm:spPr/>
      <dgm:t>
        <a:bodyPr/>
        <a:lstStyle/>
        <a:p>
          <a:endParaRPr lang="en-US"/>
        </a:p>
      </dgm:t>
    </dgm:pt>
    <dgm:pt modelId="{7CEB5539-565C-41CE-ABF2-55B28DEA4F5A}">
      <dgm:prSet phldrT="[Text]" custT="1"/>
      <dgm:spPr/>
      <dgm:t>
        <a:bodyPr/>
        <a:lstStyle/>
        <a:p>
          <a:pPr algn="ctr"/>
          <a:r>
            <a:rPr lang="en-US" sz="2400" dirty="0" err="1">
              <a:latin typeface="iCiel Gotham Ultra" pitchFamily="50" charset="0"/>
              <a:cs typeface="iCiel Gotham Ultra" pitchFamily="50" charset="0"/>
            </a:rPr>
            <a:t>Thống</a:t>
          </a:r>
          <a:r>
            <a:rPr lang="en-US" sz="2400" dirty="0">
              <a:latin typeface="iCiel Gotham Ultra" pitchFamily="50" charset="0"/>
              <a:cs typeface="iCiel Gotham Ultra" pitchFamily="50" charset="0"/>
            </a:rPr>
            <a:t> </a:t>
          </a:r>
          <a:r>
            <a:rPr lang="en-US" sz="2400" dirty="0" err="1">
              <a:latin typeface="iCiel Gotham Ultra" pitchFamily="50" charset="0"/>
              <a:cs typeface="iCiel Gotham Ultra" pitchFamily="50" charset="0"/>
            </a:rPr>
            <a:t>kê</a:t>
          </a:r>
          <a:endParaRPr lang="en-US" sz="2400" dirty="0">
            <a:latin typeface="iCiel Gotham Ultra" pitchFamily="50" charset="0"/>
            <a:cs typeface="iCiel Gotham Ultra" pitchFamily="50" charset="0"/>
          </a:endParaRPr>
        </a:p>
      </dgm:t>
    </dgm:pt>
    <dgm:pt modelId="{50BD973D-457B-4C6A-8270-3DEC060C6B57}" type="parTrans" cxnId="{85D7693F-4B92-4189-9029-72E2EB520E7A}">
      <dgm:prSet/>
      <dgm:spPr/>
      <dgm:t>
        <a:bodyPr/>
        <a:lstStyle/>
        <a:p>
          <a:endParaRPr lang="en-US"/>
        </a:p>
      </dgm:t>
    </dgm:pt>
    <dgm:pt modelId="{4375B643-4FAD-4EB2-B0E8-7B9C9F18AEDF}" type="sibTrans" cxnId="{85D7693F-4B92-4189-9029-72E2EB520E7A}">
      <dgm:prSet/>
      <dgm:spPr/>
      <dgm:t>
        <a:bodyPr/>
        <a:lstStyle/>
        <a:p>
          <a:endParaRPr lang="en-US"/>
        </a:p>
      </dgm:t>
    </dgm:pt>
    <dgm:pt modelId="{15136B58-F56E-482B-98A9-9192DF89AAC0}">
      <dgm:prSet phldrT="[Text]" custT="1"/>
      <dgm:spPr/>
      <dgm:t>
        <a:bodyPr/>
        <a:lstStyle/>
        <a:p>
          <a:r>
            <a:rPr lang="en-US" sz="2400" dirty="0" err="1">
              <a:latin typeface="iCiel Gotham Ultra" pitchFamily="50" charset="0"/>
              <a:cs typeface="iCiel Gotham Ultra" pitchFamily="50" charset="0"/>
            </a:rPr>
            <a:t>Thông</a:t>
          </a:r>
          <a:r>
            <a:rPr lang="en-US" sz="2400" dirty="0">
              <a:latin typeface="iCiel Gotham Ultra" pitchFamily="50" charset="0"/>
              <a:cs typeface="iCiel Gotham Ultra" pitchFamily="50" charset="0"/>
            </a:rPr>
            <a:t> </a:t>
          </a:r>
          <a:r>
            <a:rPr lang="en-US" sz="2400" dirty="0" err="1">
              <a:latin typeface="iCiel Gotham Ultra" pitchFamily="50" charset="0"/>
              <a:cs typeface="iCiel Gotham Ultra" pitchFamily="50" charset="0"/>
            </a:rPr>
            <a:t>báo</a:t>
          </a:r>
          <a:endParaRPr lang="en-US" sz="2400" dirty="0">
            <a:latin typeface="iCiel Gotham Ultra" pitchFamily="50" charset="0"/>
            <a:cs typeface="iCiel Gotham Ultra" pitchFamily="50" charset="0"/>
          </a:endParaRPr>
        </a:p>
      </dgm:t>
    </dgm:pt>
    <dgm:pt modelId="{2D9CFD0F-2F1A-4545-A160-09A5B3B55484}" type="parTrans" cxnId="{4276C4C3-C97C-4ED1-A1BA-A218A6848DC2}">
      <dgm:prSet/>
      <dgm:spPr/>
      <dgm:t>
        <a:bodyPr/>
        <a:lstStyle/>
        <a:p>
          <a:endParaRPr lang="en-US"/>
        </a:p>
      </dgm:t>
    </dgm:pt>
    <dgm:pt modelId="{B73E22D4-A3B6-411F-A198-5E3EA97A4093}" type="sibTrans" cxnId="{4276C4C3-C97C-4ED1-A1BA-A218A6848DC2}">
      <dgm:prSet/>
      <dgm:spPr/>
      <dgm:t>
        <a:bodyPr/>
        <a:lstStyle/>
        <a:p>
          <a:endParaRPr lang="en-US"/>
        </a:p>
      </dgm:t>
    </dgm:pt>
    <dgm:pt modelId="{9304AF3D-CA7C-4CED-8598-7C6A83994AA8}" type="pres">
      <dgm:prSet presAssocID="{7D9DAC57-990D-4022-86FD-E673923AF2F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973D163F-5738-4BCC-859C-3E8F73763B79}" type="pres">
      <dgm:prSet presAssocID="{FA5D6BF9-A390-48E5-81FC-163F01CAFF2D}" presName="singleCycle" presStyleCnt="0"/>
      <dgm:spPr/>
    </dgm:pt>
    <dgm:pt modelId="{7FA9A67C-6F37-4CF1-8213-1BC10D27F21D}" type="pres">
      <dgm:prSet presAssocID="{FA5D6BF9-A390-48E5-81FC-163F01CAFF2D}" presName="singleCenter" presStyleLbl="node1" presStyleIdx="0" presStyleCnt="6" custScaleX="103336" custScaleY="98884">
        <dgm:presLayoutVars>
          <dgm:chMax val="7"/>
          <dgm:chPref val="7"/>
        </dgm:presLayoutVars>
      </dgm:prSet>
      <dgm:spPr>
        <a:prstGeom prst="flowChartConnector">
          <a:avLst/>
        </a:prstGeom>
      </dgm:spPr>
    </dgm:pt>
    <dgm:pt modelId="{70605F87-840A-4DA6-B967-7F14F343DE41}" type="pres">
      <dgm:prSet presAssocID="{7F06C1B3-9B70-4945-9A6F-0DDECF1247CC}" presName="Name56" presStyleLbl="parChTrans1D2" presStyleIdx="0" presStyleCnt="5"/>
      <dgm:spPr/>
    </dgm:pt>
    <dgm:pt modelId="{45B53351-B508-4796-A295-465E14A8CAC8}" type="pres">
      <dgm:prSet presAssocID="{AFB12F6F-DEFA-49C2-9FF4-164829174FB6}" presName="text0" presStyleLbl="node1" presStyleIdx="1" presStyleCnt="6" custScaleX="203320">
        <dgm:presLayoutVars>
          <dgm:bulletEnabled val="1"/>
        </dgm:presLayoutVars>
      </dgm:prSet>
      <dgm:spPr/>
    </dgm:pt>
    <dgm:pt modelId="{24DDEAC8-9EDA-4BA1-A58E-1D31B6E62EC7}" type="pres">
      <dgm:prSet presAssocID="{50BD973D-457B-4C6A-8270-3DEC060C6B57}" presName="Name56" presStyleLbl="parChTrans1D2" presStyleIdx="1" presStyleCnt="5"/>
      <dgm:spPr/>
    </dgm:pt>
    <dgm:pt modelId="{31323BBC-DEF1-4386-B2FB-21202ED1C35B}" type="pres">
      <dgm:prSet presAssocID="{7CEB5539-565C-41CE-ABF2-55B28DEA4F5A}" presName="text0" presStyleLbl="node1" presStyleIdx="2" presStyleCnt="6" custScaleX="203115" custScaleY="90306" custRadScaleRad="129742" custRadScaleInc="13420">
        <dgm:presLayoutVars>
          <dgm:bulletEnabled val="1"/>
        </dgm:presLayoutVars>
      </dgm:prSet>
      <dgm:spPr/>
    </dgm:pt>
    <dgm:pt modelId="{74D78C21-3A89-4DD8-B5F2-96FDFEC875B2}" type="pres">
      <dgm:prSet presAssocID="{2D9CFD0F-2F1A-4545-A160-09A5B3B55484}" presName="Name56" presStyleLbl="parChTrans1D2" presStyleIdx="2" presStyleCnt="5"/>
      <dgm:spPr/>
    </dgm:pt>
    <dgm:pt modelId="{EA5A651B-FEF4-47E3-B6F4-16FA8E3AAD04}" type="pres">
      <dgm:prSet presAssocID="{15136B58-F56E-482B-98A9-9192DF89AAC0}" presName="text0" presStyleLbl="node1" presStyleIdx="3" presStyleCnt="6" custScaleX="190193" custScaleY="79408" custRadScaleRad="122556" custRadScaleInc="-38353">
        <dgm:presLayoutVars>
          <dgm:bulletEnabled val="1"/>
        </dgm:presLayoutVars>
      </dgm:prSet>
      <dgm:spPr/>
    </dgm:pt>
    <dgm:pt modelId="{16DD9C25-500C-4522-B65B-06635DD4AD02}" type="pres">
      <dgm:prSet presAssocID="{843A23EC-22EE-471F-A3DA-30D43F198FF0}" presName="Name56" presStyleLbl="parChTrans1D2" presStyleIdx="3" presStyleCnt="5"/>
      <dgm:spPr/>
    </dgm:pt>
    <dgm:pt modelId="{77FDBAA6-FA83-45C7-ACFE-CCD5D3501CDA}" type="pres">
      <dgm:prSet presAssocID="{F23DE0A4-5623-4BC4-A058-BE0AEBEC314B}" presName="text0" presStyleLbl="node1" presStyleIdx="4" presStyleCnt="6" custScaleX="187934" custScaleY="75439" custRadScaleRad="120493" custRadScaleInc="34542">
        <dgm:presLayoutVars>
          <dgm:bulletEnabled val="1"/>
        </dgm:presLayoutVars>
      </dgm:prSet>
      <dgm:spPr/>
    </dgm:pt>
    <dgm:pt modelId="{1592463B-46E4-43FF-AD90-3DB0CB546AFE}" type="pres">
      <dgm:prSet presAssocID="{69A7A77D-A4A5-4464-B758-78247B7C04EC}" presName="Name56" presStyleLbl="parChTrans1D2" presStyleIdx="4" presStyleCnt="5"/>
      <dgm:spPr/>
    </dgm:pt>
    <dgm:pt modelId="{FE88C7F4-2E24-420F-9D2A-84FCBEDD03BE}" type="pres">
      <dgm:prSet presAssocID="{1099DA8D-9C94-4BCE-B9E1-B9163EBD26C6}" presName="text0" presStyleLbl="node1" presStyleIdx="5" presStyleCnt="6" custScaleX="198884" custRadScaleRad="128257" custRadScaleInc="-7965">
        <dgm:presLayoutVars>
          <dgm:bulletEnabled val="1"/>
        </dgm:presLayoutVars>
      </dgm:prSet>
      <dgm:spPr/>
    </dgm:pt>
  </dgm:ptLst>
  <dgm:cxnLst>
    <dgm:cxn modelId="{AC14E901-58EB-4C71-94DE-737EA53996F1}" srcId="{FA5D6BF9-A390-48E5-81FC-163F01CAFF2D}" destId="{AFB12F6F-DEFA-49C2-9FF4-164829174FB6}" srcOrd="0" destOrd="0" parTransId="{7F06C1B3-9B70-4945-9A6F-0DDECF1247CC}" sibTransId="{7BEFAD32-BFB4-45BE-832E-53C63B7BB822}"/>
    <dgm:cxn modelId="{8A11F738-7B01-4317-A3AC-EED3F81C3B19}" type="presOf" srcId="{FA5D6BF9-A390-48E5-81FC-163F01CAFF2D}" destId="{7FA9A67C-6F37-4CF1-8213-1BC10D27F21D}" srcOrd="0" destOrd="0" presId="urn:microsoft.com/office/officeart/2008/layout/RadialCluster"/>
    <dgm:cxn modelId="{C4B92C3F-EB07-4935-942D-D01AFBB05449}" srcId="{7D9DAC57-990D-4022-86FD-E673923AF2F1}" destId="{FA5D6BF9-A390-48E5-81FC-163F01CAFF2D}" srcOrd="0" destOrd="0" parTransId="{1465B339-08DF-4B51-BD0E-93D8F0B17FB5}" sibTransId="{E6C19C50-AC05-41C9-A5BA-19FC65AE3CB3}"/>
    <dgm:cxn modelId="{85D7693F-4B92-4189-9029-72E2EB520E7A}" srcId="{FA5D6BF9-A390-48E5-81FC-163F01CAFF2D}" destId="{7CEB5539-565C-41CE-ABF2-55B28DEA4F5A}" srcOrd="1" destOrd="0" parTransId="{50BD973D-457B-4C6A-8270-3DEC060C6B57}" sibTransId="{4375B643-4FAD-4EB2-B0E8-7B9C9F18AEDF}"/>
    <dgm:cxn modelId="{3C48475F-04E7-4B6D-B29A-33E67B28C99B}" type="presOf" srcId="{15136B58-F56E-482B-98A9-9192DF89AAC0}" destId="{EA5A651B-FEF4-47E3-B6F4-16FA8E3AAD04}" srcOrd="0" destOrd="0" presId="urn:microsoft.com/office/officeart/2008/layout/RadialCluster"/>
    <dgm:cxn modelId="{D4FB4D67-8AE1-4E8E-84C3-9F0C0FCA2EB7}" type="presOf" srcId="{50BD973D-457B-4C6A-8270-3DEC060C6B57}" destId="{24DDEAC8-9EDA-4BA1-A58E-1D31B6E62EC7}" srcOrd="0" destOrd="0" presId="urn:microsoft.com/office/officeart/2008/layout/RadialCluster"/>
    <dgm:cxn modelId="{27EA0B70-E80C-4362-80A1-44422500EDE7}" type="presOf" srcId="{7D9DAC57-990D-4022-86FD-E673923AF2F1}" destId="{9304AF3D-CA7C-4CED-8598-7C6A83994AA8}" srcOrd="0" destOrd="0" presId="urn:microsoft.com/office/officeart/2008/layout/RadialCluster"/>
    <dgm:cxn modelId="{AF01C756-DB4C-431B-9598-88C008BB4E15}" type="presOf" srcId="{7F06C1B3-9B70-4945-9A6F-0DDECF1247CC}" destId="{70605F87-840A-4DA6-B967-7F14F343DE41}" srcOrd="0" destOrd="0" presId="urn:microsoft.com/office/officeart/2008/layout/RadialCluster"/>
    <dgm:cxn modelId="{36027E78-0F45-4DCF-AE53-975D34FA27D2}" srcId="{FA5D6BF9-A390-48E5-81FC-163F01CAFF2D}" destId="{1099DA8D-9C94-4BCE-B9E1-B9163EBD26C6}" srcOrd="4" destOrd="0" parTransId="{69A7A77D-A4A5-4464-B758-78247B7C04EC}" sibTransId="{5973910C-08B4-4383-9463-73E8B5568ABA}"/>
    <dgm:cxn modelId="{0C90F17F-CAF0-4291-BF5A-DE79AC9E1C2F}" type="presOf" srcId="{AFB12F6F-DEFA-49C2-9FF4-164829174FB6}" destId="{45B53351-B508-4796-A295-465E14A8CAC8}" srcOrd="0" destOrd="0" presId="urn:microsoft.com/office/officeart/2008/layout/RadialCluster"/>
    <dgm:cxn modelId="{3EBCAD83-5D5D-42B7-94EF-BF9EE27A01FE}" srcId="{FA5D6BF9-A390-48E5-81FC-163F01CAFF2D}" destId="{F23DE0A4-5623-4BC4-A058-BE0AEBEC314B}" srcOrd="3" destOrd="0" parTransId="{843A23EC-22EE-471F-A3DA-30D43F198FF0}" sibTransId="{97FCFABB-B43B-453E-AA96-7F1E7D758667}"/>
    <dgm:cxn modelId="{28A27995-C59E-47D2-AAAE-319F78A5B5E6}" type="presOf" srcId="{2D9CFD0F-2F1A-4545-A160-09A5B3B55484}" destId="{74D78C21-3A89-4DD8-B5F2-96FDFEC875B2}" srcOrd="0" destOrd="0" presId="urn:microsoft.com/office/officeart/2008/layout/RadialCluster"/>
    <dgm:cxn modelId="{A3E9D797-BFC5-4294-AB29-5B28F8858EFA}" type="presOf" srcId="{F23DE0A4-5623-4BC4-A058-BE0AEBEC314B}" destId="{77FDBAA6-FA83-45C7-ACFE-CCD5D3501CDA}" srcOrd="0" destOrd="0" presId="urn:microsoft.com/office/officeart/2008/layout/RadialCluster"/>
    <dgm:cxn modelId="{8CFBFFBF-10B8-468A-9654-7DCCE8623C3D}" type="presOf" srcId="{7CEB5539-565C-41CE-ABF2-55B28DEA4F5A}" destId="{31323BBC-DEF1-4386-B2FB-21202ED1C35B}" srcOrd="0" destOrd="0" presId="urn:microsoft.com/office/officeart/2008/layout/RadialCluster"/>
    <dgm:cxn modelId="{4276C4C3-C97C-4ED1-A1BA-A218A6848DC2}" srcId="{FA5D6BF9-A390-48E5-81FC-163F01CAFF2D}" destId="{15136B58-F56E-482B-98A9-9192DF89AAC0}" srcOrd="2" destOrd="0" parTransId="{2D9CFD0F-2F1A-4545-A160-09A5B3B55484}" sibTransId="{B73E22D4-A3B6-411F-A198-5E3EA97A4093}"/>
    <dgm:cxn modelId="{DA1F7AC9-E5B7-4296-9AAD-57B58831E0C5}" type="presOf" srcId="{1099DA8D-9C94-4BCE-B9E1-B9163EBD26C6}" destId="{FE88C7F4-2E24-420F-9D2A-84FCBEDD03BE}" srcOrd="0" destOrd="0" presId="urn:microsoft.com/office/officeart/2008/layout/RadialCluster"/>
    <dgm:cxn modelId="{F0748DDC-3F44-4129-986F-C78BF3A03683}" type="presOf" srcId="{69A7A77D-A4A5-4464-B758-78247B7C04EC}" destId="{1592463B-46E4-43FF-AD90-3DB0CB546AFE}" srcOrd="0" destOrd="0" presId="urn:microsoft.com/office/officeart/2008/layout/RadialCluster"/>
    <dgm:cxn modelId="{D686B2E5-94A0-434C-8176-9C15BC0FBC8E}" type="presOf" srcId="{843A23EC-22EE-471F-A3DA-30D43F198FF0}" destId="{16DD9C25-500C-4522-B65B-06635DD4AD02}" srcOrd="0" destOrd="0" presId="urn:microsoft.com/office/officeart/2008/layout/RadialCluster"/>
    <dgm:cxn modelId="{116B4F7E-BF5B-407E-A5D6-0B08724301ED}" type="presParOf" srcId="{9304AF3D-CA7C-4CED-8598-7C6A83994AA8}" destId="{973D163F-5738-4BCC-859C-3E8F73763B79}" srcOrd="0" destOrd="0" presId="urn:microsoft.com/office/officeart/2008/layout/RadialCluster"/>
    <dgm:cxn modelId="{EA3BBD9A-EBD1-47E9-8ED7-EB094EEC68A0}" type="presParOf" srcId="{973D163F-5738-4BCC-859C-3E8F73763B79}" destId="{7FA9A67C-6F37-4CF1-8213-1BC10D27F21D}" srcOrd="0" destOrd="0" presId="urn:microsoft.com/office/officeart/2008/layout/RadialCluster"/>
    <dgm:cxn modelId="{A1502959-A54C-4BA1-ADCF-B2B141A5A8E8}" type="presParOf" srcId="{973D163F-5738-4BCC-859C-3E8F73763B79}" destId="{70605F87-840A-4DA6-B967-7F14F343DE41}" srcOrd="1" destOrd="0" presId="urn:microsoft.com/office/officeart/2008/layout/RadialCluster"/>
    <dgm:cxn modelId="{6BEAE281-F6EB-4E11-8D0F-BA8D8355F614}" type="presParOf" srcId="{973D163F-5738-4BCC-859C-3E8F73763B79}" destId="{45B53351-B508-4796-A295-465E14A8CAC8}" srcOrd="2" destOrd="0" presId="urn:microsoft.com/office/officeart/2008/layout/RadialCluster"/>
    <dgm:cxn modelId="{7F324926-0728-4EA0-8320-8CE824765282}" type="presParOf" srcId="{973D163F-5738-4BCC-859C-3E8F73763B79}" destId="{24DDEAC8-9EDA-4BA1-A58E-1D31B6E62EC7}" srcOrd="3" destOrd="0" presId="urn:microsoft.com/office/officeart/2008/layout/RadialCluster"/>
    <dgm:cxn modelId="{F1F96BDA-69CB-4CC2-9401-859B0A562AB4}" type="presParOf" srcId="{973D163F-5738-4BCC-859C-3E8F73763B79}" destId="{31323BBC-DEF1-4386-B2FB-21202ED1C35B}" srcOrd="4" destOrd="0" presId="urn:microsoft.com/office/officeart/2008/layout/RadialCluster"/>
    <dgm:cxn modelId="{05078841-C609-4FA9-842B-31A1DC0AC805}" type="presParOf" srcId="{973D163F-5738-4BCC-859C-3E8F73763B79}" destId="{74D78C21-3A89-4DD8-B5F2-96FDFEC875B2}" srcOrd="5" destOrd="0" presId="urn:microsoft.com/office/officeart/2008/layout/RadialCluster"/>
    <dgm:cxn modelId="{56B0D257-9B8A-491D-9992-9AD52BD729CF}" type="presParOf" srcId="{973D163F-5738-4BCC-859C-3E8F73763B79}" destId="{EA5A651B-FEF4-47E3-B6F4-16FA8E3AAD04}" srcOrd="6" destOrd="0" presId="urn:microsoft.com/office/officeart/2008/layout/RadialCluster"/>
    <dgm:cxn modelId="{18F20FE6-CBEE-4B6A-AD41-DE7E372A84AD}" type="presParOf" srcId="{973D163F-5738-4BCC-859C-3E8F73763B79}" destId="{16DD9C25-500C-4522-B65B-06635DD4AD02}" srcOrd="7" destOrd="0" presId="urn:microsoft.com/office/officeart/2008/layout/RadialCluster"/>
    <dgm:cxn modelId="{3B8CC4D5-823D-4507-8941-1F6FE49B677A}" type="presParOf" srcId="{973D163F-5738-4BCC-859C-3E8F73763B79}" destId="{77FDBAA6-FA83-45C7-ACFE-CCD5D3501CDA}" srcOrd="8" destOrd="0" presId="urn:microsoft.com/office/officeart/2008/layout/RadialCluster"/>
    <dgm:cxn modelId="{8FD431BA-9DA9-4F77-943D-BEB7A6CE82E5}" type="presParOf" srcId="{973D163F-5738-4BCC-859C-3E8F73763B79}" destId="{1592463B-46E4-43FF-AD90-3DB0CB546AFE}" srcOrd="9" destOrd="0" presId="urn:microsoft.com/office/officeart/2008/layout/RadialCluster"/>
    <dgm:cxn modelId="{FB78943F-72BD-424C-86E5-2CD9C68618C3}" type="presParOf" srcId="{973D163F-5738-4BCC-859C-3E8F73763B79}" destId="{FE88C7F4-2E24-420F-9D2A-84FCBEDD03BE}" srcOrd="1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8B2CC9-06B3-4423-8FB8-0A18D222DC21}" type="doc">
      <dgm:prSet loTypeId="urn:microsoft.com/office/officeart/2005/8/layout/radial5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463340-8A5B-4524-B1E2-A21E561087EA}">
      <dgm:prSet phldrT="[Text]" custT="1"/>
      <dgm:spPr/>
      <dgm:t>
        <a:bodyPr/>
        <a:lstStyle/>
        <a:p>
          <a:r>
            <a:rPr lang="en-US" sz="2400" dirty="0" err="1">
              <a:latin typeface="iCiel Gotham Ultra" pitchFamily="50" charset="0"/>
              <a:cs typeface="iCiel Gotham Ultra" pitchFamily="50" charset="0"/>
            </a:rPr>
            <a:t>Quản</a:t>
          </a:r>
          <a:r>
            <a:rPr lang="en-US" sz="2400" dirty="0">
              <a:latin typeface="iCiel Gotham Ultra" pitchFamily="50" charset="0"/>
              <a:cs typeface="iCiel Gotham Ultra" pitchFamily="50" charset="0"/>
            </a:rPr>
            <a:t> </a:t>
          </a:r>
          <a:r>
            <a:rPr lang="en-US" sz="2400" dirty="0" err="1">
              <a:latin typeface="iCiel Gotham Ultra" pitchFamily="50" charset="0"/>
              <a:cs typeface="iCiel Gotham Ultra" pitchFamily="50" charset="0"/>
            </a:rPr>
            <a:t>lí</a:t>
          </a:r>
          <a:r>
            <a:rPr lang="en-US" sz="2400" dirty="0">
              <a:latin typeface="iCiel Gotham Ultra" pitchFamily="50" charset="0"/>
              <a:cs typeface="iCiel Gotham Ultra" pitchFamily="50" charset="0"/>
            </a:rPr>
            <a:t> </a:t>
          </a:r>
          <a:r>
            <a:rPr lang="en-US" sz="2400" dirty="0" err="1">
              <a:latin typeface="iCiel Gotham Ultra" pitchFamily="50" charset="0"/>
              <a:cs typeface="iCiel Gotham Ultra" pitchFamily="50" charset="0"/>
            </a:rPr>
            <a:t>tài</a:t>
          </a:r>
          <a:r>
            <a:rPr lang="en-US" sz="2400" dirty="0">
              <a:latin typeface="iCiel Gotham Ultra" pitchFamily="50" charset="0"/>
              <a:cs typeface="iCiel Gotham Ultra" pitchFamily="50" charset="0"/>
            </a:rPr>
            <a:t> </a:t>
          </a:r>
          <a:r>
            <a:rPr lang="en-US" sz="2400" dirty="0" err="1">
              <a:latin typeface="iCiel Gotham Ultra" pitchFamily="50" charset="0"/>
              <a:cs typeface="iCiel Gotham Ultra" pitchFamily="50" charset="0"/>
            </a:rPr>
            <a:t>chính</a:t>
          </a:r>
          <a:endParaRPr lang="en-US" sz="2400" dirty="0">
            <a:latin typeface="iCiel Gotham Ultra" pitchFamily="50" charset="0"/>
            <a:cs typeface="iCiel Gotham Ultra" pitchFamily="50" charset="0"/>
          </a:endParaRPr>
        </a:p>
      </dgm:t>
    </dgm:pt>
    <dgm:pt modelId="{3F6647F1-DAC6-419E-B9A3-CF63C8118550}" type="parTrans" cxnId="{1BB8AC84-C9AA-4665-9B87-4705DAE0FE20}">
      <dgm:prSet/>
      <dgm:spPr/>
      <dgm:t>
        <a:bodyPr/>
        <a:lstStyle/>
        <a:p>
          <a:endParaRPr lang="en-US"/>
        </a:p>
      </dgm:t>
    </dgm:pt>
    <dgm:pt modelId="{D45E68DF-30EF-44A1-80E1-779D9420488E}" type="sibTrans" cxnId="{1BB8AC84-C9AA-4665-9B87-4705DAE0FE20}">
      <dgm:prSet/>
      <dgm:spPr/>
      <dgm:t>
        <a:bodyPr/>
        <a:lstStyle/>
        <a:p>
          <a:endParaRPr lang="en-US"/>
        </a:p>
      </dgm:t>
    </dgm:pt>
    <dgm:pt modelId="{6961E53F-7900-4059-9362-E84EF95A0465}">
      <dgm:prSet phldrT="[Text]"/>
      <dgm:spPr/>
      <dgm:t>
        <a:bodyPr/>
        <a:lstStyle/>
        <a:p>
          <a:r>
            <a:rPr lang="en-US" dirty="0" err="1">
              <a:latin typeface="iCiel Gotham Ultra" pitchFamily="50" charset="0"/>
              <a:cs typeface="iCiel Gotham Ultra" pitchFamily="50" charset="0"/>
            </a:rPr>
            <a:t>Quản</a:t>
          </a:r>
          <a:r>
            <a:rPr lang="en-US" dirty="0">
              <a:latin typeface="iCiel Gotham Ultra" pitchFamily="50" charset="0"/>
              <a:cs typeface="iCiel Gotham Ultra" pitchFamily="50" charset="0"/>
            </a:rPr>
            <a:t> </a:t>
          </a:r>
          <a:r>
            <a:rPr lang="en-US" dirty="0" err="1">
              <a:latin typeface="iCiel Gotham Ultra" pitchFamily="50" charset="0"/>
              <a:cs typeface="iCiel Gotham Ultra" pitchFamily="50" charset="0"/>
            </a:rPr>
            <a:t>lí</a:t>
          </a:r>
          <a:r>
            <a:rPr lang="en-US" dirty="0">
              <a:latin typeface="iCiel Gotham Ultra" pitchFamily="50" charset="0"/>
              <a:cs typeface="iCiel Gotham Ultra" pitchFamily="50" charset="0"/>
            </a:rPr>
            <a:t> </a:t>
          </a:r>
          <a:r>
            <a:rPr lang="en-US" dirty="0" err="1">
              <a:latin typeface="iCiel Gotham Ultra" pitchFamily="50" charset="0"/>
              <a:cs typeface="iCiel Gotham Ultra" pitchFamily="50" charset="0"/>
            </a:rPr>
            <a:t>lương</a:t>
          </a:r>
          <a:endParaRPr lang="en-US" dirty="0">
            <a:latin typeface="iCiel Gotham Ultra" pitchFamily="50" charset="0"/>
            <a:cs typeface="iCiel Gotham Ultra" pitchFamily="50" charset="0"/>
          </a:endParaRPr>
        </a:p>
      </dgm:t>
    </dgm:pt>
    <dgm:pt modelId="{6E78D092-035B-4E70-84E1-143FA6BC25AF}" type="parTrans" cxnId="{5CDFFE1F-7A46-4A9F-BCE8-5584922F2ADA}">
      <dgm:prSet/>
      <dgm:spPr/>
      <dgm:t>
        <a:bodyPr/>
        <a:lstStyle/>
        <a:p>
          <a:endParaRPr lang="en-US"/>
        </a:p>
      </dgm:t>
    </dgm:pt>
    <dgm:pt modelId="{D412A1BB-3361-4A5D-B3B8-163D28EE042A}" type="sibTrans" cxnId="{5CDFFE1F-7A46-4A9F-BCE8-5584922F2ADA}">
      <dgm:prSet/>
      <dgm:spPr/>
      <dgm:t>
        <a:bodyPr/>
        <a:lstStyle/>
        <a:p>
          <a:endParaRPr lang="en-US"/>
        </a:p>
      </dgm:t>
    </dgm:pt>
    <dgm:pt modelId="{88EA45F6-7FFB-4700-8E14-5B17A3450A76}">
      <dgm:prSet phldrT="[Text]"/>
      <dgm:spPr/>
      <dgm:t>
        <a:bodyPr/>
        <a:lstStyle/>
        <a:p>
          <a:r>
            <a:rPr lang="en-US" dirty="0" err="1">
              <a:latin typeface="iCiel Gotham Ultra" pitchFamily="50" charset="0"/>
              <a:cs typeface="iCiel Gotham Ultra" pitchFamily="50" charset="0"/>
            </a:rPr>
            <a:t>Thống</a:t>
          </a:r>
          <a:r>
            <a:rPr lang="en-US" dirty="0">
              <a:latin typeface="iCiel Gotham Ultra" pitchFamily="50" charset="0"/>
              <a:cs typeface="iCiel Gotham Ultra" pitchFamily="50" charset="0"/>
            </a:rPr>
            <a:t> </a:t>
          </a:r>
          <a:r>
            <a:rPr lang="en-US" dirty="0" err="1">
              <a:latin typeface="iCiel Gotham Ultra" pitchFamily="50" charset="0"/>
              <a:cs typeface="iCiel Gotham Ultra" pitchFamily="50" charset="0"/>
            </a:rPr>
            <a:t>kê</a:t>
          </a:r>
          <a:endParaRPr lang="en-US" dirty="0">
            <a:latin typeface="iCiel Gotham Ultra" pitchFamily="50" charset="0"/>
            <a:cs typeface="iCiel Gotham Ultra" pitchFamily="50" charset="0"/>
          </a:endParaRPr>
        </a:p>
      </dgm:t>
    </dgm:pt>
    <dgm:pt modelId="{1915909B-D177-4E84-AA28-A7C6857280BE}" type="parTrans" cxnId="{BCEAAC52-43DE-485C-AE59-BEAC0E710345}">
      <dgm:prSet/>
      <dgm:spPr/>
      <dgm:t>
        <a:bodyPr/>
        <a:lstStyle/>
        <a:p>
          <a:endParaRPr lang="en-US"/>
        </a:p>
      </dgm:t>
    </dgm:pt>
    <dgm:pt modelId="{856D9B98-280D-47F6-82B6-313F1E7073CE}" type="sibTrans" cxnId="{BCEAAC52-43DE-485C-AE59-BEAC0E710345}">
      <dgm:prSet/>
      <dgm:spPr/>
      <dgm:t>
        <a:bodyPr/>
        <a:lstStyle/>
        <a:p>
          <a:endParaRPr lang="en-US"/>
        </a:p>
      </dgm:t>
    </dgm:pt>
    <dgm:pt modelId="{8A66F88E-4B36-4AFD-893A-55363D18EEFD}">
      <dgm:prSet phldrT="[Text]" custT="1"/>
      <dgm:spPr/>
      <dgm:t>
        <a:bodyPr/>
        <a:lstStyle/>
        <a:p>
          <a:r>
            <a:rPr lang="en-US" sz="1800" dirty="0" err="1">
              <a:latin typeface="iCiel Gotham Ultra" pitchFamily="50" charset="0"/>
              <a:cs typeface="iCiel Gotham Ultra" pitchFamily="50" charset="0"/>
            </a:rPr>
            <a:t>Trợ</a:t>
          </a:r>
          <a:r>
            <a:rPr lang="en-US" sz="1800" dirty="0">
              <a:latin typeface="iCiel Gotham Ultra" pitchFamily="50" charset="0"/>
              <a:cs typeface="iCiel Gotham Ultra" pitchFamily="50" charset="0"/>
            </a:rPr>
            <a:t> </a:t>
          </a:r>
          <a:r>
            <a:rPr lang="en-US" sz="1800" dirty="0" err="1">
              <a:latin typeface="iCiel Gotham Ultra" pitchFamily="50" charset="0"/>
              <a:cs typeface="iCiel Gotham Ultra" pitchFamily="50" charset="0"/>
            </a:rPr>
            <a:t>giúp</a:t>
          </a:r>
          <a:endParaRPr lang="en-US" sz="1800" dirty="0">
            <a:latin typeface="iCiel Gotham Ultra" pitchFamily="50" charset="0"/>
            <a:cs typeface="iCiel Gotham Ultra" pitchFamily="50" charset="0"/>
          </a:endParaRPr>
        </a:p>
      </dgm:t>
    </dgm:pt>
    <dgm:pt modelId="{D98BFE46-31B9-40B0-B950-A1F8E41FA7E2}" type="parTrans" cxnId="{575C3AE9-6049-401F-AE12-C2CEEE99BD9C}">
      <dgm:prSet/>
      <dgm:spPr/>
      <dgm:t>
        <a:bodyPr/>
        <a:lstStyle/>
        <a:p>
          <a:endParaRPr lang="en-US"/>
        </a:p>
      </dgm:t>
    </dgm:pt>
    <dgm:pt modelId="{594E31EE-D82F-44E4-B194-B96C4EE53CA7}" type="sibTrans" cxnId="{575C3AE9-6049-401F-AE12-C2CEEE99BD9C}">
      <dgm:prSet/>
      <dgm:spPr/>
      <dgm:t>
        <a:bodyPr/>
        <a:lstStyle/>
        <a:p>
          <a:endParaRPr lang="en-US"/>
        </a:p>
      </dgm:t>
    </dgm:pt>
    <dgm:pt modelId="{2D8922C5-773A-40A8-B175-2B08CA007D70}">
      <dgm:prSet phldrT="[Text]" custT="1"/>
      <dgm:spPr/>
      <dgm:t>
        <a:bodyPr/>
        <a:lstStyle/>
        <a:p>
          <a:r>
            <a:rPr lang="en-US" sz="1800" dirty="0" err="1">
              <a:latin typeface="iCiel Gotham Ultra" pitchFamily="50" charset="0"/>
              <a:cs typeface="iCiel Gotham Ultra" pitchFamily="50" charset="0"/>
            </a:rPr>
            <a:t>Quản</a:t>
          </a:r>
          <a:r>
            <a:rPr lang="en-US" sz="1800" dirty="0">
              <a:latin typeface="iCiel Gotham Ultra" pitchFamily="50" charset="0"/>
              <a:cs typeface="iCiel Gotham Ultra" pitchFamily="50" charset="0"/>
            </a:rPr>
            <a:t> </a:t>
          </a:r>
          <a:r>
            <a:rPr lang="en-US" sz="1800" dirty="0" err="1">
              <a:latin typeface="iCiel Gotham Ultra" pitchFamily="50" charset="0"/>
              <a:cs typeface="iCiel Gotham Ultra" pitchFamily="50" charset="0"/>
            </a:rPr>
            <a:t>lí</a:t>
          </a:r>
          <a:r>
            <a:rPr lang="en-US" sz="1800" dirty="0">
              <a:latin typeface="iCiel Gotham Ultra" pitchFamily="50" charset="0"/>
              <a:cs typeface="iCiel Gotham Ultra" pitchFamily="50" charset="0"/>
            </a:rPr>
            <a:t> </a:t>
          </a:r>
          <a:r>
            <a:rPr lang="en-US" sz="1800" dirty="0" err="1">
              <a:latin typeface="iCiel Gotham Ultra" pitchFamily="50" charset="0"/>
              <a:cs typeface="iCiel Gotham Ultra" pitchFamily="50" charset="0"/>
            </a:rPr>
            <a:t>tài</a:t>
          </a:r>
          <a:r>
            <a:rPr lang="en-US" sz="1800" dirty="0">
              <a:latin typeface="iCiel Gotham Ultra" pitchFamily="50" charset="0"/>
              <a:cs typeface="iCiel Gotham Ultra" pitchFamily="50" charset="0"/>
            </a:rPr>
            <a:t> </a:t>
          </a:r>
          <a:r>
            <a:rPr lang="en-US" sz="1800" dirty="0" err="1">
              <a:latin typeface="iCiel Gotham Ultra" pitchFamily="50" charset="0"/>
              <a:cs typeface="iCiel Gotham Ultra" pitchFamily="50" charset="0"/>
            </a:rPr>
            <a:t>khoản</a:t>
          </a:r>
          <a:endParaRPr lang="en-US" sz="1800" dirty="0">
            <a:latin typeface="iCiel Gotham Ultra" pitchFamily="50" charset="0"/>
            <a:cs typeface="iCiel Gotham Ultra" pitchFamily="50" charset="0"/>
          </a:endParaRPr>
        </a:p>
      </dgm:t>
    </dgm:pt>
    <dgm:pt modelId="{BCC79011-D04B-4440-AF0F-824228A01F5E}" type="parTrans" cxnId="{94A80A81-1B0B-4A7E-94A6-D7C9415D8A3D}">
      <dgm:prSet/>
      <dgm:spPr/>
      <dgm:t>
        <a:bodyPr/>
        <a:lstStyle/>
        <a:p>
          <a:endParaRPr lang="en-US"/>
        </a:p>
      </dgm:t>
    </dgm:pt>
    <dgm:pt modelId="{DAACEE3D-0507-4357-A1D1-AE1351A86AB7}" type="sibTrans" cxnId="{94A80A81-1B0B-4A7E-94A6-D7C9415D8A3D}">
      <dgm:prSet/>
      <dgm:spPr/>
      <dgm:t>
        <a:bodyPr/>
        <a:lstStyle/>
        <a:p>
          <a:endParaRPr lang="en-US"/>
        </a:p>
      </dgm:t>
    </dgm:pt>
    <dgm:pt modelId="{0C28CF1B-300A-41CB-9249-FF193113F448}">
      <dgm:prSet phldrT="[Text]" custT="1"/>
      <dgm:spPr/>
      <dgm:t>
        <a:bodyPr/>
        <a:lstStyle/>
        <a:p>
          <a:r>
            <a:rPr lang="en-US" sz="1800" dirty="0" err="1">
              <a:latin typeface="iCiel Gotham Ultra" pitchFamily="50" charset="0"/>
              <a:cs typeface="iCiel Gotham Ultra" pitchFamily="50" charset="0"/>
            </a:rPr>
            <a:t>Thông</a:t>
          </a:r>
          <a:r>
            <a:rPr lang="en-US" sz="1800" dirty="0">
              <a:latin typeface="iCiel Gotham Ultra" pitchFamily="50" charset="0"/>
              <a:cs typeface="iCiel Gotham Ultra" pitchFamily="50" charset="0"/>
            </a:rPr>
            <a:t> </a:t>
          </a:r>
          <a:r>
            <a:rPr lang="en-US" sz="1800" dirty="0" err="1">
              <a:latin typeface="iCiel Gotham Ultra" pitchFamily="50" charset="0"/>
              <a:cs typeface="iCiel Gotham Ultra" pitchFamily="50" charset="0"/>
            </a:rPr>
            <a:t>báo</a:t>
          </a:r>
          <a:endParaRPr lang="en-US" sz="1800" dirty="0">
            <a:latin typeface="iCiel Gotham Ultra" pitchFamily="50" charset="0"/>
            <a:cs typeface="iCiel Gotham Ultra" pitchFamily="50" charset="0"/>
          </a:endParaRPr>
        </a:p>
      </dgm:t>
    </dgm:pt>
    <dgm:pt modelId="{213B2F1E-8AA9-4EF0-8F7A-54FDE6FE50F7}" type="parTrans" cxnId="{78657E33-C438-4F49-99CB-AEA93198B894}">
      <dgm:prSet/>
      <dgm:spPr/>
      <dgm:t>
        <a:bodyPr/>
        <a:lstStyle/>
        <a:p>
          <a:endParaRPr lang="en-US"/>
        </a:p>
      </dgm:t>
    </dgm:pt>
    <dgm:pt modelId="{06150528-C5E3-45E4-B174-7BF0A01B3DB9}" type="sibTrans" cxnId="{78657E33-C438-4F49-99CB-AEA93198B894}">
      <dgm:prSet/>
      <dgm:spPr/>
      <dgm:t>
        <a:bodyPr/>
        <a:lstStyle/>
        <a:p>
          <a:endParaRPr lang="en-US"/>
        </a:p>
      </dgm:t>
    </dgm:pt>
    <dgm:pt modelId="{B6BB0C93-D121-45DF-8B16-BEFF75E770F3}" type="pres">
      <dgm:prSet presAssocID="{328B2CC9-06B3-4423-8FB8-0A18D222DC2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936E59C-2D48-4959-8C71-679FCE044B15}" type="pres">
      <dgm:prSet presAssocID="{B4463340-8A5B-4524-B1E2-A21E561087EA}" presName="centerShape" presStyleLbl="node0" presStyleIdx="0" presStyleCnt="1" custScaleX="133365" custScaleY="93926" custLinFactNeighborY="-2214"/>
      <dgm:spPr>
        <a:prstGeom prst="pentagon">
          <a:avLst/>
        </a:prstGeom>
      </dgm:spPr>
    </dgm:pt>
    <dgm:pt modelId="{D81FA97A-EB55-497A-823A-5A3582FCFA59}" type="pres">
      <dgm:prSet presAssocID="{6E78D092-035B-4E70-84E1-143FA6BC25AF}" presName="parTrans" presStyleLbl="sibTrans2D1" presStyleIdx="0" presStyleCnt="5"/>
      <dgm:spPr/>
    </dgm:pt>
    <dgm:pt modelId="{9740A625-5F1F-416E-AB4E-F1AA8017629B}" type="pres">
      <dgm:prSet presAssocID="{6E78D092-035B-4E70-84E1-143FA6BC25AF}" presName="connectorText" presStyleLbl="sibTrans2D1" presStyleIdx="0" presStyleCnt="5"/>
      <dgm:spPr/>
    </dgm:pt>
    <dgm:pt modelId="{F6C60C9C-4C07-4EA0-BFB2-445434E10A9C}" type="pres">
      <dgm:prSet presAssocID="{6961E53F-7900-4059-9362-E84EF95A0465}" presName="node" presStyleLbl="node1" presStyleIdx="0" presStyleCnt="5">
        <dgm:presLayoutVars>
          <dgm:bulletEnabled val="1"/>
        </dgm:presLayoutVars>
      </dgm:prSet>
      <dgm:spPr>
        <a:prstGeom prst="diamond">
          <a:avLst/>
        </a:prstGeom>
      </dgm:spPr>
    </dgm:pt>
    <dgm:pt modelId="{3CFC25F3-A47B-4759-87CC-7DB4463B3886}" type="pres">
      <dgm:prSet presAssocID="{1915909B-D177-4E84-AA28-A7C6857280BE}" presName="parTrans" presStyleLbl="sibTrans2D1" presStyleIdx="1" presStyleCnt="5"/>
      <dgm:spPr/>
    </dgm:pt>
    <dgm:pt modelId="{F75A3043-3A7C-41F4-9AD7-384B0106EA8E}" type="pres">
      <dgm:prSet presAssocID="{1915909B-D177-4E84-AA28-A7C6857280BE}" presName="connectorText" presStyleLbl="sibTrans2D1" presStyleIdx="1" presStyleCnt="5"/>
      <dgm:spPr/>
    </dgm:pt>
    <dgm:pt modelId="{45BEC2E0-D85F-4342-9C08-55E15C212E1B}" type="pres">
      <dgm:prSet presAssocID="{88EA45F6-7FFB-4700-8E14-5B17A3450A76}" presName="node" presStyleLbl="node1" presStyleIdx="1" presStyleCnt="5" custScaleX="92118" custScaleY="92118" custRadScaleRad="116927" custRadScaleInc="-1734">
        <dgm:presLayoutVars>
          <dgm:bulletEnabled val="1"/>
        </dgm:presLayoutVars>
      </dgm:prSet>
      <dgm:spPr>
        <a:prstGeom prst="diamond">
          <a:avLst/>
        </a:prstGeom>
      </dgm:spPr>
    </dgm:pt>
    <dgm:pt modelId="{4113FDDE-6900-4A8E-95D0-ADE999715597}" type="pres">
      <dgm:prSet presAssocID="{213B2F1E-8AA9-4EF0-8F7A-54FDE6FE50F7}" presName="parTrans" presStyleLbl="sibTrans2D1" presStyleIdx="2" presStyleCnt="5"/>
      <dgm:spPr/>
    </dgm:pt>
    <dgm:pt modelId="{22A352F2-85FA-4FDF-AC64-5AE52ED021C7}" type="pres">
      <dgm:prSet presAssocID="{213B2F1E-8AA9-4EF0-8F7A-54FDE6FE50F7}" presName="connectorText" presStyleLbl="sibTrans2D1" presStyleIdx="2" presStyleCnt="5"/>
      <dgm:spPr/>
    </dgm:pt>
    <dgm:pt modelId="{493BEB9F-3F13-4431-857D-CA8049C65778}" type="pres">
      <dgm:prSet presAssocID="{0C28CF1B-300A-41CB-9249-FF193113F448}" presName="node" presStyleLbl="node1" presStyleIdx="2" presStyleCnt="5" custScaleX="93197" custScaleY="93197" custRadScaleRad="115133" custRadScaleInc="-17144">
        <dgm:presLayoutVars>
          <dgm:bulletEnabled val="1"/>
        </dgm:presLayoutVars>
      </dgm:prSet>
      <dgm:spPr>
        <a:prstGeom prst="diamond">
          <a:avLst/>
        </a:prstGeom>
      </dgm:spPr>
    </dgm:pt>
    <dgm:pt modelId="{A06D5E4F-ACC2-4EA7-9763-4A0AB69E7BCB}" type="pres">
      <dgm:prSet presAssocID="{D98BFE46-31B9-40B0-B950-A1F8E41FA7E2}" presName="parTrans" presStyleLbl="sibTrans2D1" presStyleIdx="3" presStyleCnt="5"/>
      <dgm:spPr/>
    </dgm:pt>
    <dgm:pt modelId="{5866DF1C-FEF3-4282-9C0F-C1864755D42A}" type="pres">
      <dgm:prSet presAssocID="{D98BFE46-31B9-40B0-B950-A1F8E41FA7E2}" presName="connectorText" presStyleLbl="sibTrans2D1" presStyleIdx="3" presStyleCnt="5"/>
      <dgm:spPr/>
    </dgm:pt>
    <dgm:pt modelId="{9F799A4C-5EBF-48F9-8E47-96F7674C720B}" type="pres">
      <dgm:prSet presAssocID="{8A66F88E-4B36-4AFD-893A-55363D18EEFD}" presName="node" presStyleLbl="node1" presStyleIdx="3" presStyleCnt="5" custScaleX="93997" custScaleY="93997" custRadScaleRad="117596" custRadScaleInc="20777">
        <dgm:presLayoutVars>
          <dgm:bulletEnabled val="1"/>
        </dgm:presLayoutVars>
      </dgm:prSet>
      <dgm:spPr>
        <a:prstGeom prst="diamond">
          <a:avLst/>
        </a:prstGeom>
      </dgm:spPr>
    </dgm:pt>
    <dgm:pt modelId="{624783D6-C380-4904-B6D7-3DFEA001A268}" type="pres">
      <dgm:prSet presAssocID="{BCC79011-D04B-4440-AF0F-824228A01F5E}" presName="parTrans" presStyleLbl="sibTrans2D1" presStyleIdx="4" presStyleCnt="5"/>
      <dgm:spPr/>
    </dgm:pt>
    <dgm:pt modelId="{F3563AB7-A3F8-4805-85B0-BD0A0F5E0A74}" type="pres">
      <dgm:prSet presAssocID="{BCC79011-D04B-4440-AF0F-824228A01F5E}" presName="connectorText" presStyleLbl="sibTrans2D1" presStyleIdx="4" presStyleCnt="5"/>
      <dgm:spPr/>
    </dgm:pt>
    <dgm:pt modelId="{A0CC34B7-243B-4B88-947A-8CFFFB0A8173}" type="pres">
      <dgm:prSet presAssocID="{2D8922C5-773A-40A8-B175-2B08CA007D70}" presName="node" presStyleLbl="node1" presStyleIdx="4" presStyleCnt="5" custScaleX="105645" custScaleY="95316" custRadScaleRad="122029" custRadScaleInc="3372">
        <dgm:presLayoutVars>
          <dgm:bulletEnabled val="1"/>
        </dgm:presLayoutVars>
      </dgm:prSet>
      <dgm:spPr>
        <a:prstGeom prst="diamond">
          <a:avLst/>
        </a:prstGeom>
      </dgm:spPr>
    </dgm:pt>
  </dgm:ptLst>
  <dgm:cxnLst>
    <dgm:cxn modelId="{CCDD4601-1C59-4DEF-A74B-27020B55342E}" type="presOf" srcId="{6961E53F-7900-4059-9362-E84EF95A0465}" destId="{F6C60C9C-4C07-4EA0-BFB2-445434E10A9C}" srcOrd="0" destOrd="0" presId="urn:microsoft.com/office/officeart/2005/8/layout/radial5"/>
    <dgm:cxn modelId="{CD89F110-5229-4CAF-A810-9786D425E354}" type="presOf" srcId="{1915909B-D177-4E84-AA28-A7C6857280BE}" destId="{F75A3043-3A7C-41F4-9AD7-384B0106EA8E}" srcOrd="1" destOrd="0" presId="urn:microsoft.com/office/officeart/2005/8/layout/radial5"/>
    <dgm:cxn modelId="{09E60E13-4B8B-43F8-9FF5-D73CA2AF12B9}" type="presOf" srcId="{D98BFE46-31B9-40B0-B950-A1F8E41FA7E2}" destId="{5866DF1C-FEF3-4282-9C0F-C1864755D42A}" srcOrd="1" destOrd="0" presId="urn:microsoft.com/office/officeart/2005/8/layout/radial5"/>
    <dgm:cxn modelId="{5CDFFE1F-7A46-4A9F-BCE8-5584922F2ADA}" srcId="{B4463340-8A5B-4524-B1E2-A21E561087EA}" destId="{6961E53F-7900-4059-9362-E84EF95A0465}" srcOrd="0" destOrd="0" parTransId="{6E78D092-035B-4E70-84E1-143FA6BC25AF}" sibTransId="{D412A1BB-3361-4A5D-B3B8-163D28EE042A}"/>
    <dgm:cxn modelId="{78657E33-C438-4F49-99CB-AEA93198B894}" srcId="{B4463340-8A5B-4524-B1E2-A21E561087EA}" destId="{0C28CF1B-300A-41CB-9249-FF193113F448}" srcOrd="2" destOrd="0" parTransId="{213B2F1E-8AA9-4EF0-8F7A-54FDE6FE50F7}" sibTransId="{06150528-C5E3-45E4-B174-7BF0A01B3DB9}"/>
    <dgm:cxn modelId="{5AAD3B39-C365-493C-BB69-A7203E9B720E}" type="presOf" srcId="{88EA45F6-7FFB-4700-8E14-5B17A3450A76}" destId="{45BEC2E0-D85F-4342-9C08-55E15C212E1B}" srcOrd="0" destOrd="0" presId="urn:microsoft.com/office/officeart/2005/8/layout/radial5"/>
    <dgm:cxn modelId="{BF93E25E-43C2-48F4-B748-85D1EF44B39D}" type="presOf" srcId="{BCC79011-D04B-4440-AF0F-824228A01F5E}" destId="{F3563AB7-A3F8-4805-85B0-BD0A0F5E0A74}" srcOrd="1" destOrd="0" presId="urn:microsoft.com/office/officeart/2005/8/layout/radial5"/>
    <dgm:cxn modelId="{81C76E5F-202C-4AB2-9701-5E6E4F96184C}" type="presOf" srcId="{1915909B-D177-4E84-AA28-A7C6857280BE}" destId="{3CFC25F3-A47B-4759-87CC-7DB4463B3886}" srcOrd="0" destOrd="0" presId="urn:microsoft.com/office/officeart/2005/8/layout/radial5"/>
    <dgm:cxn modelId="{A6441944-64F1-4F0B-9F9F-B381B14D26C9}" type="presOf" srcId="{328B2CC9-06B3-4423-8FB8-0A18D222DC21}" destId="{B6BB0C93-D121-45DF-8B16-BEFF75E770F3}" srcOrd="0" destOrd="0" presId="urn:microsoft.com/office/officeart/2005/8/layout/radial5"/>
    <dgm:cxn modelId="{EBFF2F46-28C7-450A-8AFB-EBC40918B0A1}" type="presOf" srcId="{6E78D092-035B-4E70-84E1-143FA6BC25AF}" destId="{9740A625-5F1F-416E-AB4E-F1AA8017629B}" srcOrd="1" destOrd="0" presId="urn:microsoft.com/office/officeart/2005/8/layout/radial5"/>
    <dgm:cxn modelId="{E2356666-D790-4E0B-B411-55356C10E9E7}" type="presOf" srcId="{8A66F88E-4B36-4AFD-893A-55363D18EEFD}" destId="{9F799A4C-5EBF-48F9-8E47-96F7674C720B}" srcOrd="0" destOrd="0" presId="urn:microsoft.com/office/officeart/2005/8/layout/radial5"/>
    <dgm:cxn modelId="{BCEAAC52-43DE-485C-AE59-BEAC0E710345}" srcId="{B4463340-8A5B-4524-B1E2-A21E561087EA}" destId="{88EA45F6-7FFB-4700-8E14-5B17A3450A76}" srcOrd="1" destOrd="0" parTransId="{1915909B-D177-4E84-AA28-A7C6857280BE}" sibTransId="{856D9B98-280D-47F6-82B6-313F1E7073CE}"/>
    <dgm:cxn modelId="{94A80A81-1B0B-4A7E-94A6-D7C9415D8A3D}" srcId="{B4463340-8A5B-4524-B1E2-A21E561087EA}" destId="{2D8922C5-773A-40A8-B175-2B08CA007D70}" srcOrd="4" destOrd="0" parTransId="{BCC79011-D04B-4440-AF0F-824228A01F5E}" sibTransId="{DAACEE3D-0507-4357-A1D1-AE1351A86AB7}"/>
    <dgm:cxn modelId="{1BB8AC84-C9AA-4665-9B87-4705DAE0FE20}" srcId="{328B2CC9-06B3-4423-8FB8-0A18D222DC21}" destId="{B4463340-8A5B-4524-B1E2-A21E561087EA}" srcOrd="0" destOrd="0" parTransId="{3F6647F1-DAC6-419E-B9A3-CF63C8118550}" sibTransId="{D45E68DF-30EF-44A1-80E1-779D9420488E}"/>
    <dgm:cxn modelId="{A05B1D99-8DF8-481E-9D6E-7D2101D82831}" type="presOf" srcId="{6E78D092-035B-4E70-84E1-143FA6BC25AF}" destId="{D81FA97A-EB55-497A-823A-5A3582FCFA59}" srcOrd="0" destOrd="0" presId="urn:microsoft.com/office/officeart/2005/8/layout/radial5"/>
    <dgm:cxn modelId="{CF0C269C-995E-4885-BE24-26AE645F6A61}" type="presOf" srcId="{0C28CF1B-300A-41CB-9249-FF193113F448}" destId="{493BEB9F-3F13-4431-857D-CA8049C65778}" srcOrd="0" destOrd="0" presId="urn:microsoft.com/office/officeart/2005/8/layout/radial5"/>
    <dgm:cxn modelId="{876B11AF-1282-4894-87F1-7B99E4547FC7}" type="presOf" srcId="{BCC79011-D04B-4440-AF0F-824228A01F5E}" destId="{624783D6-C380-4904-B6D7-3DFEA001A268}" srcOrd="0" destOrd="0" presId="urn:microsoft.com/office/officeart/2005/8/layout/radial5"/>
    <dgm:cxn modelId="{601624B5-6E4B-4689-935E-F7D2BBE81645}" type="presOf" srcId="{2D8922C5-773A-40A8-B175-2B08CA007D70}" destId="{A0CC34B7-243B-4B88-947A-8CFFFB0A8173}" srcOrd="0" destOrd="0" presId="urn:microsoft.com/office/officeart/2005/8/layout/radial5"/>
    <dgm:cxn modelId="{9EACE1BD-1C72-4CE8-A8C6-2C6704C8EA7E}" type="presOf" srcId="{D98BFE46-31B9-40B0-B950-A1F8E41FA7E2}" destId="{A06D5E4F-ACC2-4EA7-9763-4A0AB69E7BCB}" srcOrd="0" destOrd="0" presId="urn:microsoft.com/office/officeart/2005/8/layout/radial5"/>
    <dgm:cxn modelId="{9D900DC7-9CAD-4406-9AE9-FF116F29C80D}" type="presOf" srcId="{213B2F1E-8AA9-4EF0-8F7A-54FDE6FE50F7}" destId="{22A352F2-85FA-4FDF-AC64-5AE52ED021C7}" srcOrd="1" destOrd="0" presId="urn:microsoft.com/office/officeart/2005/8/layout/radial5"/>
    <dgm:cxn modelId="{575C3AE9-6049-401F-AE12-C2CEEE99BD9C}" srcId="{B4463340-8A5B-4524-B1E2-A21E561087EA}" destId="{8A66F88E-4B36-4AFD-893A-55363D18EEFD}" srcOrd="3" destOrd="0" parTransId="{D98BFE46-31B9-40B0-B950-A1F8E41FA7E2}" sibTransId="{594E31EE-D82F-44E4-B194-B96C4EE53CA7}"/>
    <dgm:cxn modelId="{54A3BDEC-4F67-4DF0-8F10-58E32228E23D}" type="presOf" srcId="{B4463340-8A5B-4524-B1E2-A21E561087EA}" destId="{7936E59C-2D48-4959-8C71-679FCE044B15}" srcOrd="0" destOrd="0" presId="urn:microsoft.com/office/officeart/2005/8/layout/radial5"/>
    <dgm:cxn modelId="{DEBAA4F7-48DA-48CC-B105-171CFA93CDB2}" type="presOf" srcId="{213B2F1E-8AA9-4EF0-8F7A-54FDE6FE50F7}" destId="{4113FDDE-6900-4A8E-95D0-ADE999715597}" srcOrd="0" destOrd="0" presId="urn:microsoft.com/office/officeart/2005/8/layout/radial5"/>
    <dgm:cxn modelId="{4609FF63-0DFC-4E4D-8ACA-7E96BE362690}" type="presParOf" srcId="{B6BB0C93-D121-45DF-8B16-BEFF75E770F3}" destId="{7936E59C-2D48-4959-8C71-679FCE044B15}" srcOrd="0" destOrd="0" presId="urn:microsoft.com/office/officeart/2005/8/layout/radial5"/>
    <dgm:cxn modelId="{4957FD6F-ED93-4937-A601-C95AEDB847DD}" type="presParOf" srcId="{B6BB0C93-D121-45DF-8B16-BEFF75E770F3}" destId="{D81FA97A-EB55-497A-823A-5A3582FCFA59}" srcOrd="1" destOrd="0" presId="urn:microsoft.com/office/officeart/2005/8/layout/radial5"/>
    <dgm:cxn modelId="{9C87A6AF-ACBE-45BF-BAA9-62715CCAF10E}" type="presParOf" srcId="{D81FA97A-EB55-497A-823A-5A3582FCFA59}" destId="{9740A625-5F1F-416E-AB4E-F1AA8017629B}" srcOrd="0" destOrd="0" presId="urn:microsoft.com/office/officeart/2005/8/layout/radial5"/>
    <dgm:cxn modelId="{22227D76-1F10-4171-995D-CB778E7E5D41}" type="presParOf" srcId="{B6BB0C93-D121-45DF-8B16-BEFF75E770F3}" destId="{F6C60C9C-4C07-4EA0-BFB2-445434E10A9C}" srcOrd="2" destOrd="0" presId="urn:microsoft.com/office/officeart/2005/8/layout/radial5"/>
    <dgm:cxn modelId="{F27882EE-DB18-4033-9F2F-329B4B36F909}" type="presParOf" srcId="{B6BB0C93-D121-45DF-8B16-BEFF75E770F3}" destId="{3CFC25F3-A47B-4759-87CC-7DB4463B3886}" srcOrd="3" destOrd="0" presId="urn:microsoft.com/office/officeart/2005/8/layout/radial5"/>
    <dgm:cxn modelId="{67DD46A6-6FA4-4DA9-9C24-4DD8FFA59ACE}" type="presParOf" srcId="{3CFC25F3-A47B-4759-87CC-7DB4463B3886}" destId="{F75A3043-3A7C-41F4-9AD7-384B0106EA8E}" srcOrd="0" destOrd="0" presId="urn:microsoft.com/office/officeart/2005/8/layout/radial5"/>
    <dgm:cxn modelId="{4D395935-011F-4326-8BE2-D2010820DA91}" type="presParOf" srcId="{B6BB0C93-D121-45DF-8B16-BEFF75E770F3}" destId="{45BEC2E0-D85F-4342-9C08-55E15C212E1B}" srcOrd="4" destOrd="0" presId="urn:microsoft.com/office/officeart/2005/8/layout/radial5"/>
    <dgm:cxn modelId="{39295666-E28C-49A9-9D2C-485E0D784D5A}" type="presParOf" srcId="{B6BB0C93-D121-45DF-8B16-BEFF75E770F3}" destId="{4113FDDE-6900-4A8E-95D0-ADE999715597}" srcOrd="5" destOrd="0" presId="urn:microsoft.com/office/officeart/2005/8/layout/radial5"/>
    <dgm:cxn modelId="{991C7A80-FFB8-4085-A8BD-B84608E0A265}" type="presParOf" srcId="{4113FDDE-6900-4A8E-95D0-ADE999715597}" destId="{22A352F2-85FA-4FDF-AC64-5AE52ED021C7}" srcOrd="0" destOrd="0" presId="urn:microsoft.com/office/officeart/2005/8/layout/radial5"/>
    <dgm:cxn modelId="{2195FF10-CC75-4BEC-8B47-EF0DD433FF40}" type="presParOf" srcId="{B6BB0C93-D121-45DF-8B16-BEFF75E770F3}" destId="{493BEB9F-3F13-4431-857D-CA8049C65778}" srcOrd="6" destOrd="0" presId="urn:microsoft.com/office/officeart/2005/8/layout/radial5"/>
    <dgm:cxn modelId="{1C07F584-3AB1-4844-83EE-3263EC0564F7}" type="presParOf" srcId="{B6BB0C93-D121-45DF-8B16-BEFF75E770F3}" destId="{A06D5E4F-ACC2-4EA7-9763-4A0AB69E7BCB}" srcOrd="7" destOrd="0" presId="urn:microsoft.com/office/officeart/2005/8/layout/radial5"/>
    <dgm:cxn modelId="{223A0BBF-FC10-4A22-939F-BB72E3F65AF4}" type="presParOf" srcId="{A06D5E4F-ACC2-4EA7-9763-4A0AB69E7BCB}" destId="{5866DF1C-FEF3-4282-9C0F-C1864755D42A}" srcOrd="0" destOrd="0" presId="urn:microsoft.com/office/officeart/2005/8/layout/radial5"/>
    <dgm:cxn modelId="{68F3A622-605D-4544-91C2-E083CC90B8D2}" type="presParOf" srcId="{B6BB0C93-D121-45DF-8B16-BEFF75E770F3}" destId="{9F799A4C-5EBF-48F9-8E47-96F7674C720B}" srcOrd="8" destOrd="0" presId="urn:microsoft.com/office/officeart/2005/8/layout/radial5"/>
    <dgm:cxn modelId="{6A867E1B-2478-4CB4-9B29-E219B8777952}" type="presParOf" srcId="{B6BB0C93-D121-45DF-8B16-BEFF75E770F3}" destId="{624783D6-C380-4904-B6D7-3DFEA001A268}" srcOrd="9" destOrd="0" presId="urn:microsoft.com/office/officeart/2005/8/layout/radial5"/>
    <dgm:cxn modelId="{93E5B3D4-F625-40AD-9A34-C2D1D65F7CCD}" type="presParOf" srcId="{624783D6-C380-4904-B6D7-3DFEA001A268}" destId="{F3563AB7-A3F8-4805-85B0-BD0A0F5E0A74}" srcOrd="0" destOrd="0" presId="urn:microsoft.com/office/officeart/2005/8/layout/radial5"/>
    <dgm:cxn modelId="{FC9E135C-57E6-40FC-9C0F-EFC45E1A9F8D}" type="presParOf" srcId="{B6BB0C93-D121-45DF-8B16-BEFF75E770F3}" destId="{A0CC34B7-243B-4B88-947A-8CFFFB0A8173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A1C3CE-E274-4F82-9F75-326E82E3AD27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3FF240-0F44-4846-B87B-8328068C9C69}">
      <dgm:prSet phldrT="[Text]" custT="1"/>
      <dgm:spPr/>
      <dgm:t>
        <a:bodyPr/>
        <a:lstStyle/>
        <a:p>
          <a:r>
            <a:rPr lang="en-US" sz="2400" dirty="0" err="1">
              <a:latin typeface="iCiel Gotham Ultra" pitchFamily="50" charset="0"/>
              <a:cs typeface="iCiel Gotham Ultra" pitchFamily="50" charset="0"/>
            </a:rPr>
            <a:t>Nhân</a:t>
          </a:r>
          <a:r>
            <a:rPr lang="en-US" sz="2400" dirty="0">
              <a:latin typeface="iCiel Gotham Ultra" pitchFamily="50" charset="0"/>
              <a:cs typeface="iCiel Gotham Ultra" pitchFamily="50" charset="0"/>
            </a:rPr>
            <a:t> </a:t>
          </a:r>
          <a:r>
            <a:rPr lang="en-US" sz="2400" dirty="0" err="1">
              <a:latin typeface="iCiel Gotham Ultra" pitchFamily="50" charset="0"/>
              <a:cs typeface="iCiel Gotham Ultra" pitchFamily="50" charset="0"/>
            </a:rPr>
            <a:t>viên</a:t>
          </a:r>
          <a:endParaRPr lang="en-US" sz="2400" dirty="0">
            <a:latin typeface="iCiel Gotham Ultra" pitchFamily="50" charset="0"/>
            <a:cs typeface="iCiel Gotham Ultra" pitchFamily="50" charset="0"/>
          </a:endParaRPr>
        </a:p>
      </dgm:t>
    </dgm:pt>
    <dgm:pt modelId="{759A70E2-FF14-47D9-B009-B85223F2E8AC}" type="parTrans" cxnId="{C929038F-394A-4511-8C83-2A8567C22257}">
      <dgm:prSet/>
      <dgm:spPr/>
      <dgm:t>
        <a:bodyPr/>
        <a:lstStyle/>
        <a:p>
          <a:endParaRPr lang="en-US"/>
        </a:p>
      </dgm:t>
    </dgm:pt>
    <dgm:pt modelId="{E9661816-DC0D-4B25-8A27-4CF84712A59B}" type="sibTrans" cxnId="{C929038F-394A-4511-8C83-2A8567C22257}">
      <dgm:prSet/>
      <dgm:spPr/>
      <dgm:t>
        <a:bodyPr/>
        <a:lstStyle/>
        <a:p>
          <a:endParaRPr lang="en-US"/>
        </a:p>
      </dgm:t>
    </dgm:pt>
    <dgm:pt modelId="{DC407D3D-B8B1-419E-9C9C-FF3CEBB8284A}">
      <dgm:prSet phldrT="[Text]" custT="1"/>
      <dgm:spPr/>
      <dgm:t>
        <a:bodyPr/>
        <a:lstStyle/>
        <a:p>
          <a:r>
            <a:rPr lang="en-US" sz="2000" dirty="0" err="1">
              <a:latin typeface="iCiel Gotham Ultra" pitchFamily="50" charset="0"/>
              <a:cs typeface="iCiel Gotham Ultra" pitchFamily="50" charset="0"/>
            </a:rPr>
            <a:t>Lương</a:t>
          </a:r>
          <a:endParaRPr lang="en-US" sz="2000" dirty="0">
            <a:latin typeface="iCiel Gotham Ultra" pitchFamily="50" charset="0"/>
            <a:cs typeface="iCiel Gotham Ultra" pitchFamily="50" charset="0"/>
          </a:endParaRPr>
        </a:p>
      </dgm:t>
    </dgm:pt>
    <dgm:pt modelId="{9AE61C26-B322-48CF-9ED1-B34D1CB04BD7}" type="parTrans" cxnId="{FD3DAF79-1B27-4F7E-A0B8-C4F2670B85C7}">
      <dgm:prSet/>
      <dgm:spPr/>
      <dgm:t>
        <a:bodyPr/>
        <a:lstStyle/>
        <a:p>
          <a:endParaRPr lang="en-US"/>
        </a:p>
      </dgm:t>
    </dgm:pt>
    <dgm:pt modelId="{4CA036E1-CEFF-4AF9-805F-7E84A62ABE5E}" type="sibTrans" cxnId="{FD3DAF79-1B27-4F7E-A0B8-C4F2670B85C7}">
      <dgm:prSet/>
      <dgm:spPr/>
      <dgm:t>
        <a:bodyPr/>
        <a:lstStyle/>
        <a:p>
          <a:endParaRPr lang="en-US"/>
        </a:p>
      </dgm:t>
    </dgm:pt>
    <dgm:pt modelId="{900390A0-C6A7-408A-B057-EA4935729E87}">
      <dgm:prSet phldrT="[Text]" custT="1"/>
      <dgm:spPr/>
      <dgm:t>
        <a:bodyPr/>
        <a:lstStyle/>
        <a:p>
          <a:r>
            <a:rPr lang="en-US" sz="2000" dirty="0" err="1">
              <a:latin typeface="iCiel Gotham Ultra" pitchFamily="50" charset="0"/>
              <a:cs typeface="iCiel Gotham Ultra" pitchFamily="50" charset="0"/>
            </a:rPr>
            <a:t>Thông</a:t>
          </a:r>
          <a:r>
            <a:rPr lang="en-US" sz="2000" dirty="0">
              <a:latin typeface="iCiel Gotham Ultra" pitchFamily="50" charset="0"/>
              <a:cs typeface="iCiel Gotham Ultra" pitchFamily="50" charset="0"/>
            </a:rPr>
            <a:t> </a:t>
          </a:r>
          <a:r>
            <a:rPr lang="en-US" sz="2000" dirty="0" err="1">
              <a:latin typeface="iCiel Gotham Ultra" pitchFamily="50" charset="0"/>
              <a:cs typeface="iCiel Gotham Ultra" pitchFamily="50" charset="0"/>
            </a:rPr>
            <a:t>báo</a:t>
          </a:r>
          <a:endParaRPr lang="en-US" sz="2000" dirty="0">
            <a:latin typeface="iCiel Gotham Ultra" pitchFamily="50" charset="0"/>
            <a:cs typeface="iCiel Gotham Ultra" pitchFamily="50" charset="0"/>
          </a:endParaRPr>
        </a:p>
      </dgm:t>
    </dgm:pt>
    <dgm:pt modelId="{F3A4D88F-E97B-4464-9631-B1EE9B4AA9DA}" type="parTrans" cxnId="{ED379E79-1D5D-4E55-A1FA-1DD54AA845DF}">
      <dgm:prSet/>
      <dgm:spPr/>
      <dgm:t>
        <a:bodyPr/>
        <a:lstStyle/>
        <a:p>
          <a:endParaRPr lang="en-US"/>
        </a:p>
      </dgm:t>
    </dgm:pt>
    <dgm:pt modelId="{F44699BE-EEAD-4745-86B9-FC58AA91967B}" type="sibTrans" cxnId="{ED379E79-1D5D-4E55-A1FA-1DD54AA845DF}">
      <dgm:prSet/>
      <dgm:spPr/>
      <dgm:t>
        <a:bodyPr/>
        <a:lstStyle/>
        <a:p>
          <a:endParaRPr lang="en-US"/>
        </a:p>
      </dgm:t>
    </dgm:pt>
    <dgm:pt modelId="{B7499B65-0846-4294-86E7-AC372F02331D}">
      <dgm:prSet phldrT="[Text]" custT="1"/>
      <dgm:spPr/>
      <dgm:t>
        <a:bodyPr/>
        <a:lstStyle/>
        <a:p>
          <a:r>
            <a:rPr lang="en-US" sz="2000" dirty="0" err="1">
              <a:latin typeface="iCiel Gotham Ultra" pitchFamily="50" charset="0"/>
              <a:cs typeface="iCiel Gotham Ultra" pitchFamily="50" charset="0"/>
            </a:rPr>
            <a:t>Trợ</a:t>
          </a:r>
          <a:r>
            <a:rPr lang="en-US" sz="2000" dirty="0">
              <a:latin typeface="iCiel Gotham Ultra" pitchFamily="50" charset="0"/>
              <a:cs typeface="iCiel Gotham Ultra" pitchFamily="50" charset="0"/>
            </a:rPr>
            <a:t> </a:t>
          </a:r>
          <a:r>
            <a:rPr lang="en-US" sz="2000" dirty="0" err="1">
              <a:latin typeface="iCiel Gotham Ultra" pitchFamily="50" charset="0"/>
              <a:cs typeface="iCiel Gotham Ultra" pitchFamily="50" charset="0"/>
            </a:rPr>
            <a:t>giúp</a:t>
          </a:r>
          <a:endParaRPr lang="en-US" sz="2000" dirty="0">
            <a:latin typeface="iCiel Gotham Ultra" pitchFamily="50" charset="0"/>
            <a:cs typeface="iCiel Gotham Ultra" pitchFamily="50" charset="0"/>
          </a:endParaRPr>
        </a:p>
      </dgm:t>
    </dgm:pt>
    <dgm:pt modelId="{3810E339-15EE-40D9-8EF0-821C5C41C27F}" type="parTrans" cxnId="{B8DB99E0-E8C1-4E05-AC7F-4B64324F158D}">
      <dgm:prSet/>
      <dgm:spPr/>
      <dgm:t>
        <a:bodyPr/>
        <a:lstStyle/>
        <a:p>
          <a:endParaRPr lang="en-US"/>
        </a:p>
      </dgm:t>
    </dgm:pt>
    <dgm:pt modelId="{D65A59EE-3DC0-4CC8-AE3B-723C7C45044F}" type="sibTrans" cxnId="{B8DB99E0-E8C1-4E05-AC7F-4B64324F158D}">
      <dgm:prSet/>
      <dgm:spPr/>
      <dgm:t>
        <a:bodyPr/>
        <a:lstStyle/>
        <a:p>
          <a:endParaRPr lang="en-US"/>
        </a:p>
      </dgm:t>
    </dgm:pt>
    <dgm:pt modelId="{1CC52B81-F0B5-411B-BE19-FD5604EC4C75}">
      <dgm:prSet phldrT="[Text]" custT="1"/>
      <dgm:spPr/>
      <dgm:t>
        <a:bodyPr/>
        <a:lstStyle/>
        <a:p>
          <a:r>
            <a:rPr lang="en-US" sz="2000" dirty="0" err="1">
              <a:latin typeface="iCiel Gotham Ultra" pitchFamily="50" charset="0"/>
              <a:cs typeface="iCiel Gotham Ultra" pitchFamily="50" charset="0"/>
            </a:rPr>
            <a:t>Tài</a:t>
          </a:r>
          <a:r>
            <a:rPr lang="en-US" sz="2000" dirty="0">
              <a:latin typeface="iCiel Gotham Ultra" pitchFamily="50" charset="0"/>
              <a:cs typeface="iCiel Gotham Ultra" pitchFamily="50" charset="0"/>
            </a:rPr>
            <a:t> </a:t>
          </a:r>
          <a:r>
            <a:rPr lang="en-US" sz="2000" dirty="0" err="1">
              <a:latin typeface="iCiel Gotham Ultra" pitchFamily="50" charset="0"/>
              <a:cs typeface="iCiel Gotham Ultra" pitchFamily="50" charset="0"/>
            </a:rPr>
            <a:t>khoản</a:t>
          </a:r>
          <a:endParaRPr lang="en-US" sz="2000" dirty="0">
            <a:latin typeface="iCiel Gotham Ultra" pitchFamily="50" charset="0"/>
            <a:cs typeface="iCiel Gotham Ultra" pitchFamily="50" charset="0"/>
          </a:endParaRPr>
        </a:p>
      </dgm:t>
    </dgm:pt>
    <dgm:pt modelId="{A484B27D-4DA5-46E6-A63A-69E0301114C9}" type="parTrans" cxnId="{0194B3FF-8467-464A-8ADC-87E815548771}">
      <dgm:prSet/>
      <dgm:spPr/>
      <dgm:t>
        <a:bodyPr/>
        <a:lstStyle/>
        <a:p>
          <a:endParaRPr lang="en-US"/>
        </a:p>
      </dgm:t>
    </dgm:pt>
    <dgm:pt modelId="{28FE2090-F636-4710-BEDD-0A898171510A}" type="sibTrans" cxnId="{0194B3FF-8467-464A-8ADC-87E815548771}">
      <dgm:prSet/>
      <dgm:spPr/>
      <dgm:t>
        <a:bodyPr/>
        <a:lstStyle/>
        <a:p>
          <a:endParaRPr lang="en-US"/>
        </a:p>
      </dgm:t>
    </dgm:pt>
    <dgm:pt modelId="{E46BE070-655D-4621-932A-7C4E3B631CB7}" type="pres">
      <dgm:prSet presAssocID="{0CA1C3CE-E274-4F82-9F75-326E82E3AD27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F97572C-DF35-405A-92AA-0FD496F987B8}" type="pres">
      <dgm:prSet presAssocID="{2F3FF240-0F44-4846-B87B-8328068C9C69}" presName="centerShape" presStyleLbl="node0" presStyleIdx="0" presStyleCnt="1" custScaleX="88081" custScaleY="84645"/>
      <dgm:spPr/>
    </dgm:pt>
    <dgm:pt modelId="{CFE7338D-F563-44A0-A088-18E7B3A20B54}" type="pres">
      <dgm:prSet presAssocID="{DC407D3D-B8B1-419E-9C9C-FF3CEBB8284A}" presName="node" presStyleLbl="node1" presStyleIdx="0" presStyleCnt="4">
        <dgm:presLayoutVars>
          <dgm:bulletEnabled val="1"/>
        </dgm:presLayoutVars>
      </dgm:prSet>
      <dgm:spPr/>
    </dgm:pt>
    <dgm:pt modelId="{401BF7B2-81D5-4722-A5A7-ED0412BB8C47}" type="pres">
      <dgm:prSet presAssocID="{DC407D3D-B8B1-419E-9C9C-FF3CEBB8284A}" presName="dummy" presStyleCnt="0"/>
      <dgm:spPr/>
    </dgm:pt>
    <dgm:pt modelId="{B18ABB63-6D43-42B7-B5D4-6267A99D9F0E}" type="pres">
      <dgm:prSet presAssocID="{4CA036E1-CEFF-4AF9-805F-7E84A62ABE5E}" presName="sibTrans" presStyleLbl="sibTrans2D1" presStyleIdx="0" presStyleCnt="4"/>
      <dgm:spPr/>
    </dgm:pt>
    <dgm:pt modelId="{4CE7FB1D-4196-46D7-A298-5FB736D3C1CD}" type="pres">
      <dgm:prSet presAssocID="{900390A0-C6A7-408A-B057-EA4935729E87}" presName="node" presStyleLbl="node1" presStyleIdx="1" presStyleCnt="4">
        <dgm:presLayoutVars>
          <dgm:bulletEnabled val="1"/>
        </dgm:presLayoutVars>
      </dgm:prSet>
      <dgm:spPr/>
    </dgm:pt>
    <dgm:pt modelId="{7AF47437-92CB-4BEC-B9D2-F8137613413B}" type="pres">
      <dgm:prSet presAssocID="{900390A0-C6A7-408A-B057-EA4935729E87}" presName="dummy" presStyleCnt="0"/>
      <dgm:spPr/>
    </dgm:pt>
    <dgm:pt modelId="{0818149B-76FC-4614-B8BE-6401B2E9E90C}" type="pres">
      <dgm:prSet presAssocID="{F44699BE-EEAD-4745-86B9-FC58AA91967B}" presName="sibTrans" presStyleLbl="sibTrans2D1" presStyleIdx="1" presStyleCnt="4"/>
      <dgm:spPr/>
    </dgm:pt>
    <dgm:pt modelId="{011746E7-04B2-4E20-97D3-72DC58C5C6F3}" type="pres">
      <dgm:prSet presAssocID="{B7499B65-0846-4294-86E7-AC372F02331D}" presName="node" presStyleLbl="node1" presStyleIdx="2" presStyleCnt="4">
        <dgm:presLayoutVars>
          <dgm:bulletEnabled val="1"/>
        </dgm:presLayoutVars>
      </dgm:prSet>
      <dgm:spPr/>
    </dgm:pt>
    <dgm:pt modelId="{3FB3D18D-0F9C-471B-A199-A457EC909FAB}" type="pres">
      <dgm:prSet presAssocID="{B7499B65-0846-4294-86E7-AC372F02331D}" presName="dummy" presStyleCnt="0"/>
      <dgm:spPr/>
    </dgm:pt>
    <dgm:pt modelId="{9DD04338-5845-44AD-8445-1A49C926D7F2}" type="pres">
      <dgm:prSet presAssocID="{D65A59EE-3DC0-4CC8-AE3B-723C7C45044F}" presName="sibTrans" presStyleLbl="sibTrans2D1" presStyleIdx="2" presStyleCnt="4"/>
      <dgm:spPr/>
    </dgm:pt>
    <dgm:pt modelId="{17FF8ED2-0798-4DE6-A583-2170A8AF06E6}" type="pres">
      <dgm:prSet presAssocID="{1CC52B81-F0B5-411B-BE19-FD5604EC4C75}" presName="node" presStyleLbl="node1" presStyleIdx="3" presStyleCnt="4">
        <dgm:presLayoutVars>
          <dgm:bulletEnabled val="1"/>
        </dgm:presLayoutVars>
      </dgm:prSet>
      <dgm:spPr/>
    </dgm:pt>
    <dgm:pt modelId="{15E2CAB6-7B78-47BB-9FD2-0752D5AB6848}" type="pres">
      <dgm:prSet presAssocID="{1CC52B81-F0B5-411B-BE19-FD5604EC4C75}" presName="dummy" presStyleCnt="0"/>
      <dgm:spPr/>
    </dgm:pt>
    <dgm:pt modelId="{10CE4640-4088-4385-9D40-3FEC0BF987E7}" type="pres">
      <dgm:prSet presAssocID="{28FE2090-F636-4710-BEDD-0A898171510A}" presName="sibTrans" presStyleLbl="sibTrans2D1" presStyleIdx="3" presStyleCnt="4"/>
      <dgm:spPr/>
    </dgm:pt>
  </dgm:ptLst>
  <dgm:cxnLst>
    <dgm:cxn modelId="{505B3E17-ED55-4C5D-B806-96EA04D8B681}" type="presOf" srcId="{DC407D3D-B8B1-419E-9C9C-FF3CEBB8284A}" destId="{CFE7338D-F563-44A0-A088-18E7B3A20B54}" srcOrd="0" destOrd="0" presId="urn:microsoft.com/office/officeart/2005/8/layout/radial6"/>
    <dgm:cxn modelId="{93B7FD26-B644-485C-B85A-871F75C15241}" type="presOf" srcId="{900390A0-C6A7-408A-B057-EA4935729E87}" destId="{4CE7FB1D-4196-46D7-A298-5FB736D3C1CD}" srcOrd="0" destOrd="0" presId="urn:microsoft.com/office/officeart/2005/8/layout/radial6"/>
    <dgm:cxn modelId="{E789DF43-F599-4FF5-97F7-522D9B6CF40F}" type="presOf" srcId="{4CA036E1-CEFF-4AF9-805F-7E84A62ABE5E}" destId="{B18ABB63-6D43-42B7-B5D4-6267A99D9F0E}" srcOrd="0" destOrd="0" presId="urn:microsoft.com/office/officeart/2005/8/layout/radial6"/>
    <dgm:cxn modelId="{C0D9BF6E-4FE5-49DF-86C6-CBF4F0F06BC1}" type="presOf" srcId="{B7499B65-0846-4294-86E7-AC372F02331D}" destId="{011746E7-04B2-4E20-97D3-72DC58C5C6F3}" srcOrd="0" destOrd="0" presId="urn:microsoft.com/office/officeart/2005/8/layout/radial6"/>
    <dgm:cxn modelId="{ED379E79-1D5D-4E55-A1FA-1DD54AA845DF}" srcId="{2F3FF240-0F44-4846-B87B-8328068C9C69}" destId="{900390A0-C6A7-408A-B057-EA4935729E87}" srcOrd="1" destOrd="0" parTransId="{F3A4D88F-E97B-4464-9631-B1EE9B4AA9DA}" sibTransId="{F44699BE-EEAD-4745-86B9-FC58AA91967B}"/>
    <dgm:cxn modelId="{FD3DAF79-1B27-4F7E-A0B8-C4F2670B85C7}" srcId="{2F3FF240-0F44-4846-B87B-8328068C9C69}" destId="{DC407D3D-B8B1-419E-9C9C-FF3CEBB8284A}" srcOrd="0" destOrd="0" parTransId="{9AE61C26-B322-48CF-9ED1-B34D1CB04BD7}" sibTransId="{4CA036E1-CEFF-4AF9-805F-7E84A62ABE5E}"/>
    <dgm:cxn modelId="{C929038F-394A-4511-8C83-2A8567C22257}" srcId="{0CA1C3CE-E274-4F82-9F75-326E82E3AD27}" destId="{2F3FF240-0F44-4846-B87B-8328068C9C69}" srcOrd="0" destOrd="0" parTransId="{759A70E2-FF14-47D9-B009-B85223F2E8AC}" sibTransId="{E9661816-DC0D-4B25-8A27-4CF84712A59B}"/>
    <dgm:cxn modelId="{39331297-A6A1-41A0-8415-333FF5119F8C}" type="presOf" srcId="{F44699BE-EEAD-4745-86B9-FC58AA91967B}" destId="{0818149B-76FC-4614-B8BE-6401B2E9E90C}" srcOrd="0" destOrd="0" presId="urn:microsoft.com/office/officeart/2005/8/layout/radial6"/>
    <dgm:cxn modelId="{87583CB8-3B4D-4B20-ABA6-918874DA2E66}" type="presOf" srcId="{1CC52B81-F0B5-411B-BE19-FD5604EC4C75}" destId="{17FF8ED2-0798-4DE6-A583-2170A8AF06E6}" srcOrd="0" destOrd="0" presId="urn:microsoft.com/office/officeart/2005/8/layout/radial6"/>
    <dgm:cxn modelId="{234D0DC4-E631-46C9-8FC9-9B7DFF1178E6}" type="presOf" srcId="{2F3FF240-0F44-4846-B87B-8328068C9C69}" destId="{2F97572C-DF35-405A-92AA-0FD496F987B8}" srcOrd="0" destOrd="0" presId="urn:microsoft.com/office/officeart/2005/8/layout/radial6"/>
    <dgm:cxn modelId="{02CECECD-4E5C-4DD2-801F-2F1F747B01D3}" type="presOf" srcId="{28FE2090-F636-4710-BEDD-0A898171510A}" destId="{10CE4640-4088-4385-9D40-3FEC0BF987E7}" srcOrd="0" destOrd="0" presId="urn:microsoft.com/office/officeart/2005/8/layout/radial6"/>
    <dgm:cxn modelId="{07B99BDA-0B49-4EE4-9388-54D58F8B5B94}" type="presOf" srcId="{D65A59EE-3DC0-4CC8-AE3B-723C7C45044F}" destId="{9DD04338-5845-44AD-8445-1A49C926D7F2}" srcOrd="0" destOrd="0" presId="urn:microsoft.com/office/officeart/2005/8/layout/radial6"/>
    <dgm:cxn modelId="{1F9FA9DD-83F9-4BF9-86AF-D0EE2AC54927}" type="presOf" srcId="{0CA1C3CE-E274-4F82-9F75-326E82E3AD27}" destId="{E46BE070-655D-4621-932A-7C4E3B631CB7}" srcOrd="0" destOrd="0" presId="urn:microsoft.com/office/officeart/2005/8/layout/radial6"/>
    <dgm:cxn modelId="{B8DB99E0-E8C1-4E05-AC7F-4B64324F158D}" srcId="{2F3FF240-0F44-4846-B87B-8328068C9C69}" destId="{B7499B65-0846-4294-86E7-AC372F02331D}" srcOrd="2" destOrd="0" parTransId="{3810E339-15EE-40D9-8EF0-821C5C41C27F}" sibTransId="{D65A59EE-3DC0-4CC8-AE3B-723C7C45044F}"/>
    <dgm:cxn modelId="{0194B3FF-8467-464A-8ADC-87E815548771}" srcId="{2F3FF240-0F44-4846-B87B-8328068C9C69}" destId="{1CC52B81-F0B5-411B-BE19-FD5604EC4C75}" srcOrd="3" destOrd="0" parTransId="{A484B27D-4DA5-46E6-A63A-69E0301114C9}" sibTransId="{28FE2090-F636-4710-BEDD-0A898171510A}"/>
    <dgm:cxn modelId="{A7D8647F-C7AD-4D73-B366-059543F0A64F}" type="presParOf" srcId="{E46BE070-655D-4621-932A-7C4E3B631CB7}" destId="{2F97572C-DF35-405A-92AA-0FD496F987B8}" srcOrd="0" destOrd="0" presId="urn:microsoft.com/office/officeart/2005/8/layout/radial6"/>
    <dgm:cxn modelId="{6C251A30-A3CE-4E44-94D2-382C365F6FD8}" type="presParOf" srcId="{E46BE070-655D-4621-932A-7C4E3B631CB7}" destId="{CFE7338D-F563-44A0-A088-18E7B3A20B54}" srcOrd="1" destOrd="0" presId="urn:microsoft.com/office/officeart/2005/8/layout/radial6"/>
    <dgm:cxn modelId="{D8835970-025C-41B7-8B4A-4C70FBA29FAC}" type="presParOf" srcId="{E46BE070-655D-4621-932A-7C4E3B631CB7}" destId="{401BF7B2-81D5-4722-A5A7-ED0412BB8C47}" srcOrd="2" destOrd="0" presId="urn:microsoft.com/office/officeart/2005/8/layout/radial6"/>
    <dgm:cxn modelId="{AC1E9428-FB64-4DCA-9955-B2D41B2A7D32}" type="presParOf" srcId="{E46BE070-655D-4621-932A-7C4E3B631CB7}" destId="{B18ABB63-6D43-42B7-B5D4-6267A99D9F0E}" srcOrd="3" destOrd="0" presId="urn:microsoft.com/office/officeart/2005/8/layout/radial6"/>
    <dgm:cxn modelId="{9E1F47FE-92D8-4C1B-AD09-7626BAB4F25C}" type="presParOf" srcId="{E46BE070-655D-4621-932A-7C4E3B631CB7}" destId="{4CE7FB1D-4196-46D7-A298-5FB736D3C1CD}" srcOrd="4" destOrd="0" presId="urn:microsoft.com/office/officeart/2005/8/layout/radial6"/>
    <dgm:cxn modelId="{9D87688F-9CCE-42A1-A825-DC2BB381E604}" type="presParOf" srcId="{E46BE070-655D-4621-932A-7C4E3B631CB7}" destId="{7AF47437-92CB-4BEC-B9D2-F8137613413B}" srcOrd="5" destOrd="0" presId="urn:microsoft.com/office/officeart/2005/8/layout/radial6"/>
    <dgm:cxn modelId="{AD64E37C-464F-416D-AF2E-9DA9F8E7CF20}" type="presParOf" srcId="{E46BE070-655D-4621-932A-7C4E3B631CB7}" destId="{0818149B-76FC-4614-B8BE-6401B2E9E90C}" srcOrd="6" destOrd="0" presId="urn:microsoft.com/office/officeart/2005/8/layout/radial6"/>
    <dgm:cxn modelId="{052805AA-B4CD-408C-ABBC-B6E9C91C1DB7}" type="presParOf" srcId="{E46BE070-655D-4621-932A-7C4E3B631CB7}" destId="{011746E7-04B2-4E20-97D3-72DC58C5C6F3}" srcOrd="7" destOrd="0" presId="urn:microsoft.com/office/officeart/2005/8/layout/radial6"/>
    <dgm:cxn modelId="{3199484D-73C8-46AB-8B44-D06EA3F42FF9}" type="presParOf" srcId="{E46BE070-655D-4621-932A-7C4E3B631CB7}" destId="{3FB3D18D-0F9C-471B-A199-A457EC909FAB}" srcOrd="8" destOrd="0" presId="urn:microsoft.com/office/officeart/2005/8/layout/radial6"/>
    <dgm:cxn modelId="{8E921B76-0426-4834-90BA-E77680E4383F}" type="presParOf" srcId="{E46BE070-655D-4621-932A-7C4E3B631CB7}" destId="{9DD04338-5845-44AD-8445-1A49C926D7F2}" srcOrd="9" destOrd="0" presId="urn:microsoft.com/office/officeart/2005/8/layout/radial6"/>
    <dgm:cxn modelId="{AE5E257C-0516-40E6-8239-06D573D7683F}" type="presParOf" srcId="{E46BE070-655D-4621-932A-7C4E3B631CB7}" destId="{17FF8ED2-0798-4DE6-A583-2170A8AF06E6}" srcOrd="10" destOrd="0" presId="urn:microsoft.com/office/officeart/2005/8/layout/radial6"/>
    <dgm:cxn modelId="{49F18EFE-21C1-4BF4-B478-E1CF69408343}" type="presParOf" srcId="{E46BE070-655D-4621-932A-7C4E3B631CB7}" destId="{15E2CAB6-7B78-47BB-9FD2-0752D5AB6848}" srcOrd="11" destOrd="0" presId="urn:microsoft.com/office/officeart/2005/8/layout/radial6"/>
    <dgm:cxn modelId="{51F1116B-1B64-4BAF-B694-1DFD3E37CFEF}" type="presParOf" srcId="{E46BE070-655D-4621-932A-7C4E3B631CB7}" destId="{10CE4640-4088-4385-9D40-3FEC0BF987E7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76070F5-AA16-445C-8434-D51CC2C5C801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07985408-B1CD-42CA-B6AD-552A6A180FFF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DẠNG CÂU LỆNH SQL</a:t>
          </a:r>
          <a:endParaRPr lang="vi-V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11BEAC-7E8F-4432-A274-F7EA42412162}" type="parTrans" cxnId="{B64F1081-1C55-49DD-A743-7C5D4CBC6624}">
      <dgm:prSet/>
      <dgm:spPr/>
      <dgm:t>
        <a:bodyPr/>
        <a:lstStyle/>
        <a:p>
          <a:endParaRPr lang="vi-VN"/>
        </a:p>
      </dgm:t>
    </dgm:pt>
    <dgm:pt modelId="{F70AD774-5535-4B21-9D64-D0B74B67EEA7}" type="sibTrans" cxnId="{B64F1081-1C55-49DD-A743-7C5D4CBC6624}">
      <dgm:prSet/>
      <dgm:spPr/>
      <dgm:t>
        <a:bodyPr/>
        <a:lstStyle/>
        <a:p>
          <a:endParaRPr lang="vi-VN"/>
        </a:p>
      </dgm:t>
    </dgm:pt>
    <dgm:pt modelId="{D3F19CE7-FD70-4A56-BC5C-88974D4C075F}">
      <dgm:prSet phldrT="[Text]"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Class_CRUD</a:t>
          </a:r>
          <a:endParaRPr lang="vi-VN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0EE7F3-D916-4551-9D28-69726EFE86BD}" type="parTrans" cxnId="{194DC653-B3F8-4319-A017-7E35B5BF632A}">
      <dgm:prSet/>
      <dgm:spPr/>
      <dgm:t>
        <a:bodyPr/>
        <a:lstStyle/>
        <a:p>
          <a:endParaRPr lang="vi-VN"/>
        </a:p>
      </dgm:t>
    </dgm:pt>
    <dgm:pt modelId="{C6C2169E-E729-4A49-85AB-4709DEEC2108}" type="sibTrans" cxnId="{194DC653-B3F8-4319-A017-7E35B5BF632A}">
      <dgm:prSet/>
      <dgm:spPr/>
      <dgm:t>
        <a:bodyPr/>
        <a:lstStyle/>
        <a:p>
          <a:endParaRPr lang="vi-VN"/>
        </a:p>
      </dgm:t>
    </dgm:pt>
    <dgm:pt modelId="{BEDDFC83-416E-49AE-AF39-32E190AAE8B8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THAO TÁC NGƯỜI DÙNG</a:t>
          </a:r>
          <a:endParaRPr lang="vi-V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C2096D-8EEF-49BF-BE7C-4A5221778693}" type="parTrans" cxnId="{0B5F942C-6D63-4AAE-8F1B-CAD552AB8E24}">
      <dgm:prSet/>
      <dgm:spPr/>
      <dgm:t>
        <a:bodyPr/>
        <a:lstStyle/>
        <a:p>
          <a:endParaRPr lang="vi-VN"/>
        </a:p>
      </dgm:t>
    </dgm:pt>
    <dgm:pt modelId="{B716961C-D6FE-4AC4-8B45-DBEBED993B11}" type="sibTrans" cxnId="{0B5F942C-6D63-4AAE-8F1B-CAD552AB8E24}">
      <dgm:prSet/>
      <dgm:spPr/>
      <dgm:t>
        <a:bodyPr/>
        <a:lstStyle/>
        <a:p>
          <a:endParaRPr lang="vi-VN"/>
        </a:p>
      </dgm:t>
    </dgm:pt>
    <dgm:pt modelId="{FC80D2E5-594F-437B-B023-24E671E43F95}">
      <dgm:prSet phldrT="[Text]" custT="1"/>
      <dgm:spPr/>
      <dgm:t>
        <a:bodyPr/>
        <a:lstStyle/>
        <a:p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DataBase</a:t>
          </a:r>
          <a:endParaRPr lang="vi-VN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1D19361-9D5D-4492-A76A-D8E041D993F2}" type="parTrans" cxnId="{5E4314DA-D03F-4E50-A34C-73C006778BB6}">
      <dgm:prSet/>
      <dgm:spPr/>
      <dgm:t>
        <a:bodyPr/>
        <a:lstStyle/>
        <a:p>
          <a:endParaRPr lang="vi-VN"/>
        </a:p>
      </dgm:t>
    </dgm:pt>
    <dgm:pt modelId="{93572B32-8218-4266-9641-3671CA4678E0}" type="sibTrans" cxnId="{5E4314DA-D03F-4E50-A34C-73C006778BB6}">
      <dgm:prSet/>
      <dgm:spPr/>
      <dgm:t>
        <a:bodyPr/>
        <a:lstStyle/>
        <a:p>
          <a:endParaRPr lang="vi-VN"/>
        </a:p>
      </dgm:t>
    </dgm:pt>
    <dgm:pt modelId="{0286BBA1-3A01-4765-AE7C-A0151A42EDBD}" type="pres">
      <dgm:prSet presAssocID="{076070F5-AA16-445C-8434-D51CC2C5C801}" presName="Name0" presStyleCnt="0">
        <dgm:presLayoutVars>
          <dgm:dir/>
          <dgm:resizeHandles val="exact"/>
        </dgm:presLayoutVars>
      </dgm:prSet>
      <dgm:spPr/>
    </dgm:pt>
    <dgm:pt modelId="{DEC154BC-BB95-486A-BED6-8859E5F59D55}" type="pres">
      <dgm:prSet presAssocID="{07985408-B1CD-42CA-B6AD-552A6A180FFF}" presName="node" presStyleLbl="node1" presStyleIdx="0" presStyleCnt="4" custRadScaleRad="85062" custRadScaleInc="-116045">
        <dgm:presLayoutVars>
          <dgm:bulletEnabled val="1"/>
        </dgm:presLayoutVars>
      </dgm:prSet>
      <dgm:spPr/>
    </dgm:pt>
    <dgm:pt modelId="{DD8BA5EF-C638-4C98-989F-F4FB7A482740}" type="pres">
      <dgm:prSet presAssocID="{F70AD774-5535-4B21-9D64-D0B74B67EEA7}" presName="sibTrans" presStyleLbl="sibTrans2D1" presStyleIdx="0" presStyleCnt="4"/>
      <dgm:spPr/>
    </dgm:pt>
    <dgm:pt modelId="{B6E4A00E-1819-4200-91CB-68258655FDF3}" type="pres">
      <dgm:prSet presAssocID="{F70AD774-5535-4B21-9D64-D0B74B67EEA7}" presName="connectorText" presStyleLbl="sibTrans2D1" presStyleIdx="0" presStyleCnt="4"/>
      <dgm:spPr/>
    </dgm:pt>
    <dgm:pt modelId="{EDEDC609-0529-4A03-B441-CACA9E9B7162}" type="pres">
      <dgm:prSet presAssocID="{D3F19CE7-FD70-4A56-BC5C-88974D4C075F}" presName="node" presStyleLbl="node1" presStyleIdx="1" presStyleCnt="4" custRadScaleRad="94349" custRadScaleInc="76054">
        <dgm:presLayoutVars>
          <dgm:bulletEnabled val="1"/>
        </dgm:presLayoutVars>
      </dgm:prSet>
      <dgm:spPr/>
    </dgm:pt>
    <dgm:pt modelId="{9311E490-4ACD-4D41-96A5-908C342CE5FF}" type="pres">
      <dgm:prSet presAssocID="{C6C2169E-E729-4A49-85AB-4709DEEC2108}" presName="sibTrans" presStyleLbl="sibTrans2D1" presStyleIdx="1" presStyleCnt="4" custFlipVert="1" custFlipHor="0" custScaleX="48880" custScaleY="25377" custLinFactX="100000" custLinFactY="-200000" custLinFactNeighborX="121839" custLinFactNeighborY="-258921"/>
      <dgm:spPr/>
    </dgm:pt>
    <dgm:pt modelId="{80E88B63-6A6C-4996-886C-389B5A08BD45}" type="pres">
      <dgm:prSet presAssocID="{C6C2169E-E729-4A49-85AB-4709DEEC2108}" presName="connectorText" presStyleLbl="sibTrans2D1" presStyleIdx="1" presStyleCnt="4"/>
      <dgm:spPr/>
    </dgm:pt>
    <dgm:pt modelId="{C48781B0-F2A4-4CF7-B963-92401412186C}" type="pres">
      <dgm:prSet presAssocID="{FC80D2E5-594F-437B-B023-24E671E43F95}" presName="node" presStyleLbl="node1" presStyleIdx="2" presStyleCnt="4" custRadScaleRad="203249" custRadScaleInc="-240909">
        <dgm:presLayoutVars>
          <dgm:bulletEnabled val="1"/>
        </dgm:presLayoutVars>
      </dgm:prSet>
      <dgm:spPr/>
    </dgm:pt>
    <dgm:pt modelId="{1912C1DF-B033-443F-A032-8C9938C13D90}" type="pres">
      <dgm:prSet presAssocID="{93572B32-8218-4266-9641-3671CA4678E0}" presName="sibTrans" presStyleLbl="sibTrans2D1" presStyleIdx="2" presStyleCnt="4" custAng="19961000" custScaleX="86725" custLinFactX="94578" custLinFactNeighborX="100000" custLinFactNeighborY="-20278"/>
      <dgm:spPr/>
    </dgm:pt>
    <dgm:pt modelId="{1971D919-91E8-4159-B50E-C120E5919D55}" type="pres">
      <dgm:prSet presAssocID="{93572B32-8218-4266-9641-3671CA4678E0}" presName="connectorText" presStyleLbl="sibTrans2D1" presStyleIdx="2" presStyleCnt="4"/>
      <dgm:spPr/>
    </dgm:pt>
    <dgm:pt modelId="{1E34ADF8-B171-422A-BF8E-84A05453CD54}" type="pres">
      <dgm:prSet presAssocID="{BEDDFC83-416E-49AE-AF39-32E190AAE8B8}" presName="node" presStyleLbl="node1" presStyleIdx="3" presStyleCnt="4" custRadScaleRad="196514" custRadScaleInc="-36122">
        <dgm:presLayoutVars>
          <dgm:bulletEnabled val="1"/>
        </dgm:presLayoutVars>
      </dgm:prSet>
      <dgm:spPr/>
    </dgm:pt>
    <dgm:pt modelId="{7AA6C7EC-6B72-4B05-8A98-EAB79FB43C86}" type="pres">
      <dgm:prSet presAssocID="{B716961C-D6FE-4AC4-8B45-DBEBED993B11}" presName="sibTrans" presStyleLbl="sibTrans2D1" presStyleIdx="3" presStyleCnt="4"/>
      <dgm:spPr/>
    </dgm:pt>
    <dgm:pt modelId="{A86E7488-ED85-4F11-81CB-643D9DE784AC}" type="pres">
      <dgm:prSet presAssocID="{B716961C-D6FE-4AC4-8B45-DBEBED993B11}" presName="connectorText" presStyleLbl="sibTrans2D1" presStyleIdx="3" presStyleCnt="4"/>
      <dgm:spPr/>
    </dgm:pt>
  </dgm:ptLst>
  <dgm:cxnLst>
    <dgm:cxn modelId="{644A880B-C392-4363-A662-20C969227BD2}" type="presOf" srcId="{C6C2169E-E729-4A49-85AB-4709DEEC2108}" destId="{80E88B63-6A6C-4996-886C-389B5A08BD45}" srcOrd="1" destOrd="0" presId="urn:microsoft.com/office/officeart/2005/8/layout/cycle7"/>
    <dgm:cxn modelId="{A680A914-78ED-4BC5-9538-D02749B13A9C}" type="presOf" srcId="{B716961C-D6FE-4AC4-8B45-DBEBED993B11}" destId="{A86E7488-ED85-4F11-81CB-643D9DE784AC}" srcOrd="1" destOrd="0" presId="urn:microsoft.com/office/officeart/2005/8/layout/cycle7"/>
    <dgm:cxn modelId="{6C00DD1E-775F-4F0E-AD99-5971F41329CF}" type="presOf" srcId="{F70AD774-5535-4B21-9D64-D0B74B67EEA7}" destId="{B6E4A00E-1819-4200-91CB-68258655FDF3}" srcOrd="1" destOrd="0" presId="urn:microsoft.com/office/officeart/2005/8/layout/cycle7"/>
    <dgm:cxn modelId="{0B5F942C-6D63-4AAE-8F1B-CAD552AB8E24}" srcId="{076070F5-AA16-445C-8434-D51CC2C5C801}" destId="{BEDDFC83-416E-49AE-AF39-32E190AAE8B8}" srcOrd="3" destOrd="0" parTransId="{ADC2096D-8EEF-49BF-BE7C-4A5221778693}" sibTransId="{B716961C-D6FE-4AC4-8B45-DBEBED993B11}"/>
    <dgm:cxn modelId="{253D223F-A895-4FF1-89EA-ED4B126053E5}" type="presOf" srcId="{F70AD774-5535-4B21-9D64-D0B74B67EEA7}" destId="{DD8BA5EF-C638-4C98-989F-F4FB7A482740}" srcOrd="0" destOrd="0" presId="urn:microsoft.com/office/officeart/2005/8/layout/cycle7"/>
    <dgm:cxn modelId="{28C4394D-8222-44D4-B759-612209A9F7F6}" type="presOf" srcId="{C6C2169E-E729-4A49-85AB-4709DEEC2108}" destId="{9311E490-4ACD-4D41-96A5-908C342CE5FF}" srcOrd="0" destOrd="0" presId="urn:microsoft.com/office/officeart/2005/8/layout/cycle7"/>
    <dgm:cxn modelId="{194DC653-B3F8-4319-A017-7E35B5BF632A}" srcId="{076070F5-AA16-445C-8434-D51CC2C5C801}" destId="{D3F19CE7-FD70-4A56-BC5C-88974D4C075F}" srcOrd="1" destOrd="0" parTransId="{270EE7F3-D916-4551-9D28-69726EFE86BD}" sibTransId="{C6C2169E-E729-4A49-85AB-4709DEEC2108}"/>
    <dgm:cxn modelId="{5F5FB155-4DDB-4335-BF8F-C268A787E10E}" type="presOf" srcId="{07985408-B1CD-42CA-B6AD-552A6A180FFF}" destId="{DEC154BC-BB95-486A-BED6-8859E5F59D55}" srcOrd="0" destOrd="0" presId="urn:microsoft.com/office/officeart/2005/8/layout/cycle7"/>
    <dgm:cxn modelId="{AA73EB56-05DE-4F91-9719-7E626B8B5300}" type="presOf" srcId="{BEDDFC83-416E-49AE-AF39-32E190AAE8B8}" destId="{1E34ADF8-B171-422A-BF8E-84A05453CD54}" srcOrd="0" destOrd="0" presId="urn:microsoft.com/office/officeart/2005/8/layout/cycle7"/>
    <dgm:cxn modelId="{30923B7F-8A98-49C5-9A73-1DEA761DA106}" type="presOf" srcId="{B716961C-D6FE-4AC4-8B45-DBEBED993B11}" destId="{7AA6C7EC-6B72-4B05-8A98-EAB79FB43C86}" srcOrd="0" destOrd="0" presId="urn:microsoft.com/office/officeart/2005/8/layout/cycle7"/>
    <dgm:cxn modelId="{B64F1081-1C55-49DD-A743-7C5D4CBC6624}" srcId="{076070F5-AA16-445C-8434-D51CC2C5C801}" destId="{07985408-B1CD-42CA-B6AD-552A6A180FFF}" srcOrd="0" destOrd="0" parTransId="{9911BEAC-7E8F-4432-A274-F7EA42412162}" sibTransId="{F70AD774-5535-4B21-9D64-D0B74B67EEA7}"/>
    <dgm:cxn modelId="{24B524A9-E94D-45D0-8C9B-FBA0BA0B4340}" type="presOf" srcId="{076070F5-AA16-445C-8434-D51CC2C5C801}" destId="{0286BBA1-3A01-4765-AE7C-A0151A42EDBD}" srcOrd="0" destOrd="0" presId="urn:microsoft.com/office/officeart/2005/8/layout/cycle7"/>
    <dgm:cxn modelId="{48DA6FB9-657A-4AFF-A2BA-8CFE763F394B}" type="presOf" srcId="{D3F19CE7-FD70-4A56-BC5C-88974D4C075F}" destId="{EDEDC609-0529-4A03-B441-CACA9E9B7162}" srcOrd="0" destOrd="0" presId="urn:microsoft.com/office/officeart/2005/8/layout/cycle7"/>
    <dgm:cxn modelId="{54C93AD0-A3BE-4191-88F6-4A9E6D3AB593}" type="presOf" srcId="{93572B32-8218-4266-9641-3671CA4678E0}" destId="{1912C1DF-B033-443F-A032-8C9938C13D90}" srcOrd="0" destOrd="0" presId="urn:microsoft.com/office/officeart/2005/8/layout/cycle7"/>
    <dgm:cxn modelId="{5E4314DA-D03F-4E50-A34C-73C006778BB6}" srcId="{076070F5-AA16-445C-8434-D51CC2C5C801}" destId="{FC80D2E5-594F-437B-B023-24E671E43F95}" srcOrd="2" destOrd="0" parTransId="{41D19361-9D5D-4492-A76A-D8E041D993F2}" sibTransId="{93572B32-8218-4266-9641-3671CA4678E0}"/>
    <dgm:cxn modelId="{85E856EB-4C76-4E7A-9C2C-3B7B53964AB6}" type="presOf" srcId="{93572B32-8218-4266-9641-3671CA4678E0}" destId="{1971D919-91E8-4159-B50E-C120E5919D55}" srcOrd="1" destOrd="0" presId="urn:microsoft.com/office/officeart/2005/8/layout/cycle7"/>
    <dgm:cxn modelId="{B0C80CFA-AA30-484D-A665-AFDBA32CF5E3}" type="presOf" srcId="{FC80D2E5-594F-437B-B023-24E671E43F95}" destId="{C48781B0-F2A4-4CF7-B963-92401412186C}" srcOrd="0" destOrd="0" presId="urn:microsoft.com/office/officeart/2005/8/layout/cycle7"/>
    <dgm:cxn modelId="{C4978C5A-7897-4013-8A67-143BF989D155}" type="presParOf" srcId="{0286BBA1-3A01-4765-AE7C-A0151A42EDBD}" destId="{DEC154BC-BB95-486A-BED6-8859E5F59D55}" srcOrd="0" destOrd="0" presId="urn:microsoft.com/office/officeart/2005/8/layout/cycle7"/>
    <dgm:cxn modelId="{D89A312A-520E-46FE-AA1F-734F5A204880}" type="presParOf" srcId="{0286BBA1-3A01-4765-AE7C-A0151A42EDBD}" destId="{DD8BA5EF-C638-4C98-989F-F4FB7A482740}" srcOrd="1" destOrd="0" presId="urn:microsoft.com/office/officeart/2005/8/layout/cycle7"/>
    <dgm:cxn modelId="{4452682C-95AE-4AC3-9C90-2665500F8211}" type="presParOf" srcId="{DD8BA5EF-C638-4C98-989F-F4FB7A482740}" destId="{B6E4A00E-1819-4200-91CB-68258655FDF3}" srcOrd="0" destOrd="0" presId="urn:microsoft.com/office/officeart/2005/8/layout/cycle7"/>
    <dgm:cxn modelId="{46472977-FCCD-4357-BFCC-ACF9279F04A2}" type="presParOf" srcId="{0286BBA1-3A01-4765-AE7C-A0151A42EDBD}" destId="{EDEDC609-0529-4A03-B441-CACA9E9B7162}" srcOrd="2" destOrd="0" presId="urn:microsoft.com/office/officeart/2005/8/layout/cycle7"/>
    <dgm:cxn modelId="{2F36D9FE-175A-42EB-AC3C-29A63DFA89A6}" type="presParOf" srcId="{0286BBA1-3A01-4765-AE7C-A0151A42EDBD}" destId="{9311E490-4ACD-4D41-96A5-908C342CE5FF}" srcOrd="3" destOrd="0" presId="urn:microsoft.com/office/officeart/2005/8/layout/cycle7"/>
    <dgm:cxn modelId="{6C6D80C1-4207-4133-A79F-36F013F4EB05}" type="presParOf" srcId="{9311E490-4ACD-4D41-96A5-908C342CE5FF}" destId="{80E88B63-6A6C-4996-886C-389B5A08BD45}" srcOrd="0" destOrd="0" presId="urn:microsoft.com/office/officeart/2005/8/layout/cycle7"/>
    <dgm:cxn modelId="{5BB75892-D79E-4EB1-BD47-D1F64F909FD6}" type="presParOf" srcId="{0286BBA1-3A01-4765-AE7C-A0151A42EDBD}" destId="{C48781B0-F2A4-4CF7-B963-92401412186C}" srcOrd="4" destOrd="0" presId="urn:microsoft.com/office/officeart/2005/8/layout/cycle7"/>
    <dgm:cxn modelId="{9F4530DE-CF34-4639-8E31-E9AFB660FBCF}" type="presParOf" srcId="{0286BBA1-3A01-4765-AE7C-A0151A42EDBD}" destId="{1912C1DF-B033-443F-A032-8C9938C13D90}" srcOrd="5" destOrd="0" presId="urn:microsoft.com/office/officeart/2005/8/layout/cycle7"/>
    <dgm:cxn modelId="{447ACCCB-9D60-4D65-9204-26A142571C2A}" type="presParOf" srcId="{1912C1DF-B033-443F-A032-8C9938C13D90}" destId="{1971D919-91E8-4159-B50E-C120E5919D55}" srcOrd="0" destOrd="0" presId="urn:microsoft.com/office/officeart/2005/8/layout/cycle7"/>
    <dgm:cxn modelId="{1D45783D-C1F2-45D5-90F1-210FE5DF62AC}" type="presParOf" srcId="{0286BBA1-3A01-4765-AE7C-A0151A42EDBD}" destId="{1E34ADF8-B171-422A-BF8E-84A05453CD54}" srcOrd="6" destOrd="0" presId="urn:microsoft.com/office/officeart/2005/8/layout/cycle7"/>
    <dgm:cxn modelId="{9F0882CF-F3F9-4276-A4FE-514EB1D535D0}" type="presParOf" srcId="{0286BBA1-3A01-4765-AE7C-A0151A42EDBD}" destId="{7AA6C7EC-6B72-4B05-8A98-EAB79FB43C86}" srcOrd="7" destOrd="0" presId="urn:microsoft.com/office/officeart/2005/8/layout/cycle7"/>
    <dgm:cxn modelId="{F2EBDA72-4E6A-42B0-90C2-AD9AD9CCCE6C}" type="presParOf" srcId="{7AA6C7EC-6B72-4B05-8A98-EAB79FB43C86}" destId="{A86E7488-ED85-4F11-81CB-643D9DE784AC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B2236C-3F31-422D-AF61-55DA9CCB8BD3}">
      <dsp:nvSpPr>
        <dsp:cNvPr id="0" name=""/>
        <dsp:cNvSpPr/>
      </dsp:nvSpPr>
      <dsp:spPr>
        <a:xfrm>
          <a:off x="634846" y="1318874"/>
          <a:ext cx="1464788" cy="1464788"/>
        </a:xfrm>
        <a:prstGeom prst="flowChart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Đăng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nhập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49359" y="1533387"/>
        <a:ext cx="1035762" cy="1035762"/>
      </dsp:txXfrm>
    </dsp:sp>
    <dsp:sp modelId="{0E399671-5A1C-44E9-8E8B-6EA84106B70F}">
      <dsp:nvSpPr>
        <dsp:cNvPr id="0" name=""/>
        <dsp:cNvSpPr/>
      </dsp:nvSpPr>
      <dsp:spPr>
        <a:xfrm rot="20467634">
          <a:off x="2024859" y="1350991"/>
          <a:ext cx="278180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8180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F5F7C-50ED-4866-BEA1-CBA3670A43C3}">
      <dsp:nvSpPr>
        <dsp:cNvPr id="0" name=""/>
        <dsp:cNvSpPr/>
      </dsp:nvSpPr>
      <dsp:spPr>
        <a:xfrm>
          <a:off x="4310540" y="126856"/>
          <a:ext cx="3107521" cy="774223"/>
        </a:xfrm>
        <a:prstGeom prst="flowChartAlternateProcess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lí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sự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48334" y="164650"/>
        <a:ext cx="3031933" cy="698635"/>
      </dsp:txXfrm>
    </dsp:sp>
    <dsp:sp modelId="{31284AAC-518A-4CD1-BD3D-3C2B9343A945}">
      <dsp:nvSpPr>
        <dsp:cNvPr id="0" name=""/>
        <dsp:cNvSpPr/>
      </dsp:nvSpPr>
      <dsp:spPr>
        <a:xfrm rot="21517921">
          <a:off x="2099225" y="1999408"/>
          <a:ext cx="287937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7937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0930B6-0CE5-4861-A008-34F8BB9B389F}">
      <dsp:nvSpPr>
        <dsp:cNvPr id="0" name=""/>
        <dsp:cNvSpPr/>
      </dsp:nvSpPr>
      <dsp:spPr>
        <a:xfrm>
          <a:off x="4978189" y="1544219"/>
          <a:ext cx="3121369" cy="7670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lí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chính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15636" y="1581666"/>
        <a:ext cx="3046475" cy="692204"/>
      </dsp:txXfrm>
    </dsp:sp>
    <dsp:sp modelId="{0DC1EDA8-4F4F-43A0-8D31-A77DD739E16E}">
      <dsp:nvSpPr>
        <dsp:cNvPr id="0" name=""/>
        <dsp:cNvSpPr/>
      </dsp:nvSpPr>
      <dsp:spPr>
        <a:xfrm rot="993599">
          <a:off x="2041867" y="2666005"/>
          <a:ext cx="278548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8548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10C365-73D5-4E2B-A509-16951DB85C1D}">
      <dsp:nvSpPr>
        <dsp:cNvPr id="0" name=""/>
        <dsp:cNvSpPr/>
      </dsp:nvSpPr>
      <dsp:spPr>
        <a:xfrm>
          <a:off x="4327987" y="3062963"/>
          <a:ext cx="3074674" cy="6516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59798" y="3094774"/>
        <a:ext cx="3011052" cy="5880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72B53F-7354-4E59-B95F-8482A16B39BE}">
      <dsp:nvSpPr>
        <dsp:cNvPr id="0" name=""/>
        <dsp:cNvSpPr/>
      </dsp:nvSpPr>
      <dsp:spPr>
        <a:xfrm>
          <a:off x="0" y="9314"/>
          <a:ext cx="79704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6A288E-BF37-49C2-8C88-4D041CE3AB4B}">
      <dsp:nvSpPr>
        <dsp:cNvPr id="0" name=""/>
        <dsp:cNvSpPr/>
      </dsp:nvSpPr>
      <dsp:spPr>
        <a:xfrm>
          <a:off x="0" y="0"/>
          <a:ext cx="2218258" cy="3125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>
            <a:solidFill>
              <a:schemeClr val="bg1">
                <a:lumMod val="9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Đăng</a:t>
          </a:r>
          <a:r>
            <a:rPr lang="en-US" sz="3600" kern="12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nhập</a:t>
          </a:r>
          <a:endParaRPr lang="en-US" sz="3600" kern="1200" dirty="0">
            <a:solidFill>
              <a:schemeClr val="bg1">
                <a:lumMod val="9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0"/>
        <a:ext cx="2218258" cy="3125756"/>
      </dsp:txXfrm>
    </dsp:sp>
    <dsp:sp modelId="{C10BC830-0D48-4100-B9B1-16BDC08185D2}">
      <dsp:nvSpPr>
        <dsp:cNvPr id="0" name=""/>
        <dsp:cNvSpPr/>
      </dsp:nvSpPr>
      <dsp:spPr>
        <a:xfrm>
          <a:off x="2326022" y="48839"/>
          <a:ext cx="5639653" cy="976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800" kern="1200">
              <a:solidFill>
                <a:schemeClr val="bg1">
                  <a:lumMod val="95000"/>
                </a:schemeClr>
              </a:solidFill>
              <a:latin typeface="iCiel Gotham Ultra" pitchFamily="50" charset="0"/>
              <a:cs typeface="iCiel Gotham Ultra" pitchFamily="50" charset="0"/>
            </a:rPr>
            <a:t>Login	</a:t>
          </a:r>
          <a:endParaRPr lang="en-US" sz="2800" kern="1200" dirty="0">
            <a:solidFill>
              <a:schemeClr val="bg1">
                <a:lumMod val="95000"/>
              </a:schemeClr>
            </a:solidFill>
            <a:latin typeface="iCiel Gotham Ultra" pitchFamily="50" charset="0"/>
            <a:cs typeface="iCiel Gotham Ultra" pitchFamily="50" charset="0"/>
          </a:endParaRPr>
        </a:p>
      </dsp:txBody>
      <dsp:txXfrm>
        <a:off x="2326022" y="48839"/>
        <a:ext cx="5639653" cy="976798"/>
      </dsp:txXfrm>
    </dsp:sp>
    <dsp:sp modelId="{6472B5BD-3F96-411C-BE03-185255136BD0}">
      <dsp:nvSpPr>
        <dsp:cNvPr id="0" name=""/>
        <dsp:cNvSpPr/>
      </dsp:nvSpPr>
      <dsp:spPr>
        <a:xfrm>
          <a:off x="2218258" y="1025638"/>
          <a:ext cx="57474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258979-EAF3-488F-A908-398928E5D12A}">
      <dsp:nvSpPr>
        <dsp:cNvPr id="0" name=""/>
        <dsp:cNvSpPr/>
      </dsp:nvSpPr>
      <dsp:spPr>
        <a:xfrm>
          <a:off x="2326022" y="1074478"/>
          <a:ext cx="5639653" cy="976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solidFill>
                <a:schemeClr val="bg1">
                  <a:lumMod val="95000"/>
                </a:schemeClr>
              </a:solidFill>
              <a:latin typeface="iCiel Gotham Ultra" pitchFamily="50" charset="0"/>
              <a:cs typeface="iCiel Gotham Ultra" pitchFamily="50" charset="0"/>
            </a:rPr>
            <a:t>Đăng</a:t>
          </a:r>
          <a:r>
            <a:rPr lang="en-US" sz="2800" kern="1200" dirty="0">
              <a:solidFill>
                <a:schemeClr val="bg1">
                  <a:lumMod val="95000"/>
                </a:schemeClr>
              </a:solidFill>
              <a:latin typeface="iCiel Gotham Ultra" pitchFamily="50" charset="0"/>
              <a:cs typeface="iCiel Gotham Ultra" pitchFamily="50" charset="0"/>
            </a:rPr>
            <a:t> </a:t>
          </a:r>
          <a:r>
            <a:rPr lang="en-US" sz="2800" kern="1200" dirty="0" err="1">
              <a:solidFill>
                <a:schemeClr val="bg1">
                  <a:lumMod val="95000"/>
                </a:schemeClr>
              </a:solidFill>
              <a:latin typeface="iCiel Gotham Ultra" pitchFamily="50" charset="0"/>
              <a:cs typeface="iCiel Gotham Ultra" pitchFamily="50" charset="0"/>
            </a:rPr>
            <a:t>kí</a:t>
          </a:r>
          <a:r>
            <a:rPr lang="en-US" sz="2800" kern="1200" dirty="0">
              <a:solidFill>
                <a:schemeClr val="bg1">
                  <a:lumMod val="95000"/>
                </a:schemeClr>
              </a:solidFill>
              <a:latin typeface="iCiel Gotham Ultra" pitchFamily="50" charset="0"/>
              <a:cs typeface="iCiel Gotham Ultra" pitchFamily="50" charset="0"/>
            </a:rPr>
            <a:t> </a:t>
          </a:r>
          <a:r>
            <a:rPr lang="en-US" sz="2800" kern="1200" dirty="0" err="1">
              <a:solidFill>
                <a:schemeClr val="bg1">
                  <a:lumMod val="95000"/>
                </a:schemeClr>
              </a:solidFill>
              <a:latin typeface="iCiel Gotham Ultra" pitchFamily="50" charset="0"/>
              <a:cs typeface="iCiel Gotham Ultra" pitchFamily="50" charset="0"/>
            </a:rPr>
            <a:t>tài</a:t>
          </a:r>
          <a:r>
            <a:rPr lang="en-US" sz="2800" kern="1200" dirty="0">
              <a:solidFill>
                <a:schemeClr val="bg1">
                  <a:lumMod val="95000"/>
                </a:schemeClr>
              </a:solidFill>
              <a:latin typeface="iCiel Gotham Ultra" pitchFamily="50" charset="0"/>
              <a:cs typeface="iCiel Gotham Ultra" pitchFamily="50" charset="0"/>
            </a:rPr>
            <a:t> </a:t>
          </a:r>
          <a:r>
            <a:rPr lang="en-US" sz="2800" kern="1200" dirty="0" err="1">
              <a:solidFill>
                <a:schemeClr val="bg1">
                  <a:lumMod val="95000"/>
                </a:schemeClr>
              </a:solidFill>
              <a:latin typeface="iCiel Gotham Ultra" pitchFamily="50" charset="0"/>
              <a:cs typeface="iCiel Gotham Ultra" pitchFamily="50" charset="0"/>
            </a:rPr>
            <a:t>khoản</a:t>
          </a:r>
          <a:endParaRPr lang="en-US" sz="2800" kern="1200" dirty="0">
            <a:solidFill>
              <a:schemeClr val="bg1">
                <a:lumMod val="95000"/>
              </a:schemeClr>
            </a:solidFill>
            <a:latin typeface="iCiel Gotham Ultra" pitchFamily="50" charset="0"/>
            <a:cs typeface="iCiel Gotham Ultra" pitchFamily="50" charset="0"/>
          </a:endParaRPr>
        </a:p>
      </dsp:txBody>
      <dsp:txXfrm>
        <a:off x="2326022" y="1074478"/>
        <a:ext cx="5639653" cy="976798"/>
      </dsp:txXfrm>
    </dsp:sp>
    <dsp:sp modelId="{BA5AF715-18C6-449D-A884-6B803D07646D}">
      <dsp:nvSpPr>
        <dsp:cNvPr id="0" name=""/>
        <dsp:cNvSpPr/>
      </dsp:nvSpPr>
      <dsp:spPr>
        <a:xfrm>
          <a:off x="2218258" y="2051277"/>
          <a:ext cx="57474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064873-91DE-45F3-98F7-E2DAFAA47782}">
      <dsp:nvSpPr>
        <dsp:cNvPr id="0" name=""/>
        <dsp:cNvSpPr/>
      </dsp:nvSpPr>
      <dsp:spPr>
        <a:xfrm>
          <a:off x="2326022" y="2100117"/>
          <a:ext cx="5639653" cy="976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solidFill>
                <a:schemeClr val="bg1">
                  <a:lumMod val="95000"/>
                </a:schemeClr>
              </a:solidFill>
              <a:latin typeface="iCiel Gotham Ultra" pitchFamily="50" charset="0"/>
              <a:cs typeface="iCiel Gotham Ultra" pitchFamily="50" charset="0"/>
            </a:rPr>
            <a:t>Quên</a:t>
          </a:r>
          <a:r>
            <a:rPr lang="en-US" sz="2800" kern="1200" dirty="0">
              <a:solidFill>
                <a:schemeClr val="bg1">
                  <a:lumMod val="95000"/>
                </a:schemeClr>
              </a:solidFill>
              <a:latin typeface="iCiel Gotham Ultra" pitchFamily="50" charset="0"/>
              <a:cs typeface="iCiel Gotham Ultra" pitchFamily="50" charset="0"/>
            </a:rPr>
            <a:t> </a:t>
          </a:r>
          <a:r>
            <a:rPr lang="en-US" sz="2800" kern="1200" dirty="0" err="1">
              <a:solidFill>
                <a:schemeClr val="bg1">
                  <a:lumMod val="95000"/>
                </a:schemeClr>
              </a:solidFill>
              <a:latin typeface="iCiel Gotham Ultra" pitchFamily="50" charset="0"/>
              <a:cs typeface="iCiel Gotham Ultra" pitchFamily="50" charset="0"/>
            </a:rPr>
            <a:t>mật</a:t>
          </a:r>
          <a:r>
            <a:rPr lang="en-US" sz="2800" kern="1200" dirty="0">
              <a:solidFill>
                <a:schemeClr val="bg1">
                  <a:lumMod val="95000"/>
                </a:schemeClr>
              </a:solidFill>
              <a:latin typeface="iCiel Gotham Ultra" pitchFamily="50" charset="0"/>
              <a:cs typeface="iCiel Gotham Ultra" pitchFamily="50" charset="0"/>
            </a:rPr>
            <a:t> </a:t>
          </a:r>
          <a:r>
            <a:rPr lang="en-US" sz="2800" kern="1200" dirty="0" err="1">
              <a:solidFill>
                <a:schemeClr val="bg1">
                  <a:lumMod val="95000"/>
                </a:schemeClr>
              </a:solidFill>
              <a:latin typeface="iCiel Gotham Ultra" pitchFamily="50" charset="0"/>
              <a:cs typeface="iCiel Gotham Ultra" pitchFamily="50" charset="0"/>
            </a:rPr>
            <a:t>khẩu</a:t>
          </a:r>
          <a:endParaRPr lang="en-US" sz="2800" kern="1200" dirty="0">
            <a:solidFill>
              <a:schemeClr val="bg1">
                <a:lumMod val="95000"/>
              </a:schemeClr>
            </a:solidFill>
            <a:latin typeface="iCiel Gotham Ultra" pitchFamily="50" charset="0"/>
            <a:cs typeface="iCiel Gotham Ultra" pitchFamily="50" charset="0"/>
          </a:endParaRPr>
        </a:p>
      </dsp:txBody>
      <dsp:txXfrm>
        <a:off x="2326022" y="2100117"/>
        <a:ext cx="5639653" cy="976798"/>
      </dsp:txXfrm>
    </dsp:sp>
    <dsp:sp modelId="{E1D5472D-6C62-4E95-A733-C4135756F4B7}">
      <dsp:nvSpPr>
        <dsp:cNvPr id="0" name=""/>
        <dsp:cNvSpPr/>
      </dsp:nvSpPr>
      <dsp:spPr>
        <a:xfrm>
          <a:off x="2218258" y="3076916"/>
          <a:ext cx="57474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9A67C-6F37-4CF1-8213-1BC10D27F21D}">
      <dsp:nvSpPr>
        <dsp:cNvPr id="0" name=""/>
        <dsp:cNvSpPr/>
      </dsp:nvSpPr>
      <dsp:spPr>
        <a:xfrm>
          <a:off x="3376440" y="2274285"/>
          <a:ext cx="1753322" cy="1677784"/>
        </a:xfrm>
        <a:prstGeom prst="flowChartConnector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iCiel Gotham Ultra" pitchFamily="50" charset="0"/>
              <a:cs typeface="iCiel Gotham Ultra" pitchFamily="50" charset="0"/>
            </a:rPr>
            <a:t>Quản</a:t>
          </a:r>
          <a:r>
            <a:rPr lang="en-US" sz="2000" kern="1200" dirty="0">
              <a:latin typeface="iCiel Gotham Ultra" pitchFamily="50" charset="0"/>
              <a:cs typeface="iCiel Gotham Ultra" pitchFamily="50" charset="0"/>
            </a:rPr>
            <a:t> </a:t>
          </a:r>
          <a:r>
            <a:rPr lang="en-US" sz="2000" kern="1200" dirty="0" err="1">
              <a:latin typeface="iCiel Gotham Ultra" pitchFamily="50" charset="0"/>
              <a:cs typeface="iCiel Gotham Ultra" pitchFamily="50" charset="0"/>
            </a:rPr>
            <a:t>lí</a:t>
          </a:r>
          <a:r>
            <a:rPr lang="en-US" sz="2000" kern="1200" dirty="0">
              <a:latin typeface="iCiel Gotham Ultra" pitchFamily="50" charset="0"/>
              <a:cs typeface="iCiel Gotham Ultra" pitchFamily="50" charset="0"/>
            </a:rPr>
            <a:t> </a:t>
          </a:r>
          <a:r>
            <a:rPr lang="en-US" sz="2000" kern="1200" dirty="0" err="1">
              <a:latin typeface="iCiel Gotham Ultra" pitchFamily="50" charset="0"/>
              <a:cs typeface="iCiel Gotham Ultra" pitchFamily="50" charset="0"/>
            </a:rPr>
            <a:t>nhân</a:t>
          </a:r>
          <a:r>
            <a:rPr lang="en-US" sz="2000" kern="1200" dirty="0">
              <a:latin typeface="iCiel Gotham Ultra" pitchFamily="50" charset="0"/>
              <a:cs typeface="iCiel Gotham Ultra" pitchFamily="50" charset="0"/>
            </a:rPr>
            <a:t> </a:t>
          </a:r>
          <a:r>
            <a:rPr lang="en-US" sz="2000" kern="1200" dirty="0" err="1">
              <a:latin typeface="iCiel Gotham Ultra" pitchFamily="50" charset="0"/>
              <a:cs typeface="iCiel Gotham Ultra" pitchFamily="50" charset="0"/>
            </a:rPr>
            <a:t>sự</a:t>
          </a:r>
          <a:endParaRPr lang="en-US" sz="2000" kern="1200" dirty="0">
            <a:latin typeface="iCiel Gotham Ultra" pitchFamily="50" charset="0"/>
            <a:cs typeface="iCiel Gotham Ultra" pitchFamily="50" charset="0"/>
          </a:endParaRPr>
        </a:p>
      </dsp:txBody>
      <dsp:txXfrm>
        <a:off x="3633208" y="2519991"/>
        <a:ext cx="1239786" cy="1186372"/>
      </dsp:txXfrm>
    </dsp:sp>
    <dsp:sp modelId="{70605F87-840A-4DA6-B967-7F14F343DE41}">
      <dsp:nvSpPr>
        <dsp:cNvPr id="0" name=""/>
        <dsp:cNvSpPr/>
      </dsp:nvSpPr>
      <dsp:spPr>
        <a:xfrm rot="16200000">
          <a:off x="3769265" y="1790449"/>
          <a:ext cx="96767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6767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B53351-B508-4796-A295-465E14A8CAC8}">
      <dsp:nvSpPr>
        <dsp:cNvPr id="0" name=""/>
        <dsp:cNvSpPr/>
      </dsp:nvSpPr>
      <dsp:spPr>
        <a:xfrm>
          <a:off x="3097428" y="169810"/>
          <a:ext cx="2311346" cy="113680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iCiel Gotham Ultra" pitchFamily="50" charset="0"/>
              <a:cs typeface="iCiel Gotham Ultra" pitchFamily="50" charset="0"/>
            </a:rPr>
            <a:t>Quản</a:t>
          </a:r>
          <a:r>
            <a:rPr lang="en-US" sz="2400" kern="1200" dirty="0">
              <a:latin typeface="iCiel Gotham Ultra" pitchFamily="50" charset="0"/>
              <a:cs typeface="iCiel Gotham Ultra" pitchFamily="50" charset="0"/>
            </a:rPr>
            <a:t> </a:t>
          </a:r>
          <a:r>
            <a:rPr lang="en-US" sz="2400" kern="1200" dirty="0" err="1">
              <a:latin typeface="iCiel Gotham Ultra" pitchFamily="50" charset="0"/>
              <a:cs typeface="iCiel Gotham Ultra" pitchFamily="50" charset="0"/>
            </a:rPr>
            <a:t>lí</a:t>
          </a:r>
          <a:r>
            <a:rPr lang="en-US" sz="2400" kern="1200" dirty="0">
              <a:latin typeface="iCiel Gotham Ultra" pitchFamily="50" charset="0"/>
              <a:cs typeface="iCiel Gotham Ultra" pitchFamily="50" charset="0"/>
            </a:rPr>
            <a:t>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iCiel Gotham Ultra" pitchFamily="50" charset="0"/>
              <a:cs typeface="iCiel Gotham Ultra" pitchFamily="50" charset="0"/>
            </a:rPr>
            <a:t>tuyển</a:t>
          </a:r>
          <a:r>
            <a:rPr lang="en-US" sz="2400" kern="1200" dirty="0">
              <a:latin typeface="iCiel Gotham Ultra" pitchFamily="50" charset="0"/>
              <a:cs typeface="iCiel Gotham Ultra" pitchFamily="50" charset="0"/>
            </a:rPr>
            <a:t> </a:t>
          </a:r>
          <a:r>
            <a:rPr lang="en-US" sz="2400" kern="1200" dirty="0" err="1">
              <a:latin typeface="iCiel Gotham Ultra" pitchFamily="50" charset="0"/>
              <a:cs typeface="iCiel Gotham Ultra" pitchFamily="50" charset="0"/>
            </a:rPr>
            <a:t>dụng</a:t>
          </a:r>
          <a:endParaRPr lang="en-US" sz="2400" kern="1200" dirty="0">
            <a:latin typeface="iCiel Gotham Ultra" pitchFamily="50" charset="0"/>
            <a:cs typeface="iCiel Gotham Ultra" pitchFamily="50" charset="0"/>
          </a:endParaRPr>
        </a:p>
      </dsp:txBody>
      <dsp:txXfrm>
        <a:off x="3152922" y="225304"/>
        <a:ext cx="2200358" cy="1025814"/>
      </dsp:txXfrm>
    </dsp:sp>
    <dsp:sp modelId="{24DDEAC8-9EDA-4BA1-A58E-1D31B6E62EC7}">
      <dsp:nvSpPr>
        <dsp:cNvPr id="0" name=""/>
        <dsp:cNvSpPr/>
      </dsp:nvSpPr>
      <dsp:spPr>
        <a:xfrm rot="20809872">
          <a:off x="5116676" y="2794686"/>
          <a:ext cx="9953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530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323BBC-DEF1-4386-B2FB-21202ED1C35B}">
      <dsp:nvSpPr>
        <dsp:cNvPr id="0" name=""/>
        <dsp:cNvSpPr/>
      </dsp:nvSpPr>
      <dsp:spPr>
        <a:xfrm>
          <a:off x="6098892" y="1897887"/>
          <a:ext cx="2309015" cy="1026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iCiel Gotham Ultra" pitchFamily="50" charset="0"/>
              <a:cs typeface="iCiel Gotham Ultra" pitchFamily="50" charset="0"/>
            </a:rPr>
            <a:t>Thống</a:t>
          </a:r>
          <a:r>
            <a:rPr lang="en-US" sz="2400" kern="1200" dirty="0">
              <a:latin typeface="iCiel Gotham Ultra" pitchFamily="50" charset="0"/>
              <a:cs typeface="iCiel Gotham Ultra" pitchFamily="50" charset="0"/>
            </a:rPr>
            <a:t> </a:t>
          </a:r>
          <a:r>
            <a:rPr lang="en-US" sz="2400" kern="1200" dirty="0" err="1">
              <a:latin typeface="iCiel Gotham Ultra" pitchFamily="50" charset="0"/>
              <a:cs typeface="iCiel Gotham Ultra" pitchFamily="50" charset="0"/>
            </a:rPr>
            <a:t>kê</a:t>
          </a:r>
          <a:endParaRPr lang="en-US" sz="2400" kern="1200" dirty="0">
            <a:latin typeface="iCiel Gotham Ultra" pitchFamily="50" charset="0"/>
            <a:cs typeface="iCiel Gotham Ultra" pitchFamily="50" charset="0"/>
          </a:endParaRPr>
        </a:p>
      </dsp:txBody>
      <dsp:txXfrm>
        <a:off x="6149006" y="1948001"/>
        <a:ext cx="2208787" cy="926372"/>
      </dsp:txXfrm>
    </dsp:sp>
    <dsp:sp modelId="{74D78C21-3A89-4DD8-B5F2-96FDFEC875B2}">
      <dsp:nvSpPr>
        <dsp:cNvPr id="0" name=""/>
        <dsp:cNvSpPr/>
      </dsp:nvSpPr>
      <dsp:spPr>
        <a:xfrm rot="2411575">
          <a:off x="5004188" y="4197042"/>
          <a:ext cx="106363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6363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5A651B-FEF4-47E3-B6F4-16FA8E3AAD04}">
      <dsp:nvSpPr>
        <dsp:cNvPr id="0" name=""/>
        <dsp:cNvSpPr/>
      </dsp:nvSpPr>
      <dsp:spPr>
        <a:xfrm>
          <a:off x="5395427" y="4540256"/>
          <a:ext cx="2162118" cy="90271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iCiel Gotham Ultra" pitchFamily="50" charset="0"/>
              <a:cs typeface="iCiel Gotham Ultra" pitchFamily="50" charset="0"/>
            </a:rPr>
            <a:t>Thông</a:t>
          </a:r>
          <a:r>
            <a:rPr lang="en-US" sz="2400" kern="1200" dirty="0">
              <a:latin typeface="iCiel Gotham Ultra" pitchFamily="50" charset="0"/>
              <a:cs typeface="iCiel Gotham Ultra" pitchFamily="50" charset="0"/>
            </a:rPr>
            <a:t> </a:t>
          </a:r>
          <a:r>
            <a:rPr lang="en-US" sz="2400" kern="1200" dirty="0" err="1">
              <a:latin typeface="iCiel Gotham Ultra" pitchFamily="50" charset="0"/>
              <a:cs typeface="iCiel Gotham Ultra" pitchFamily="50" charset="0"/>
            </a:rPr>
            <a:t>báo</a:t>
          </a:r>
          <a:endParaRPr lang="en-US" sz="2400" kern="1200" dirty="0">
            <a:latin typeface="iCiel Gotham Ultra" pitchFamily="50" charset="0"/>
            <a:cs typeface="iCiel Gotham Ultra" pitchFamily="50" charset="0"/>
          </a:endParaRPr>
        </a:p>
      </dsp:txBody>
      <dsp:txXfrm>
        <a:off x="5439494" y="4584323"/>
        <a:ext cx="2073984" cy="814577"/>
      </dsp:txXfrm>
    </dsp:sp>
    <dsp:sp modelId="{16DD9C25-500C-4522-B65B-06635DD4AD02}">
      <dsp:nvSpPr>
        <dsp:cNvPr id="0" name=""/>
        <dsp:cNvSpPr/>
      </dsp:nvSpPr>
      <dsp:spPr>
        <a:xfrm rot="8306107">
          <a:off x="2464152" y="4236779"/>
          <a:ext cx="10436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368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FDBAA6-FA83-45C7-ACFE-CCD5D3501CDA}">
      <dsp:nvSpPr>
        <dsp:cNvPr id="0" name=""/>
        <dsp:cNvSpPr/>
      </dsp:nvSpPr>
      <dsp:spPr>
        <a:xfrm>
          <a:off x="1043769" y="4583005"/>
          <a:ext cx="2136437" cy="8575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iCiel Gotham Ultra" pitchFamily="50" charset="0"/>
              <a:cs typeface="iCiel Gotham Ultra" pitchFamily="50" charset="0"/>
            </a:rPr>
            <a:t>Trợ</a:t>
          </a:r>
          <a:r>
            <a:rPr lang="en-US" sz="2400" kern="1200" dirty="0">
              <a:latin typeface="iCiel Gotham Ultra" pitchFamily="50" charset="0"/>
              <a:cs typeface="iCiel Gotham Ultra" pitchFamily="50" charset="0"/>
            </a:rPr>
            <a:t> </a:t>
          </a:r>
          <a:r>
            <a:rPr lang="en-US" sz="2400" kern="1200" dirty="0" err="1">
              <a:latin typeface="iCiel Gotham Ultra" pitchFamily="50" charset="0"/>
              <a:cs typeface="iCiel Gotham Ultra" pitchFamily="50" charset="0"/>
            </a:rPr>
            <a:t>giúp</a:t>
          </a:r>
          <a:endParaRPr lang="en-US" sz="2400" kern="1200" dirty="0">
            <a:latin typeface="iCiel Gotham Ultra" pitchFamily="50" charset="0"/>
            <a:cs typeface="iCiel Gotham Ultra" pitchFamily="50" charset="0"/>
          </a:endParaRPr>
        </a:p>
      </dsp:txBody>
      <dsp:txXfrm>
        <a:off x="1085633" y="4624869"/>
        <a:ext cx="2052709" cy="773864"/>
      </dsp:txXfrm>
    </dsp:sp>
    <dsp:sp modelId="{1592463B-46E4-43FF-AD90-3DB0CB546AFE}">
      <dsp:nvSpPr>
        <dsp:cNvPr id="0" name=""/>
        <dsp:cNvSpPr/>
      </dsp:nvSpPr>
      <dsp:spPr>
        <a:xfrm rot="11707956">
          <a:off x="2426362" y="2749902"/>
          <a:ext cx="96684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6684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88C7F4-2E24-420F-9D2A-84FCBEDD03BE}">
      <dsp:nvSpPr>
        <dsp:cNvPr id="0" name=""/>
        <dsp:cNvSpPr/>
      </dsp:nvSpPr>
      <dsp:spPr>
        <a:xfrm>
          <a:off x="182207" y="1749591"/>
          <a:ext cx="2260917" cy="113680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iCiel Gotham Ultra" pitchFamily="50" charset="0"/>
              <a:cs typeface="iCiel Gotham Ultra" pitchFamily="50" charset="0"/>
            </a:rPr>
            <a:t>Quản</a:t>
          </a:r>
          <a:r>
            <a:rPr lang="en-US" sz="2400" kern="1200" dirty="0">
              <a:latin typeface="iCiel Gotham Ultra" pitchFamily="50" charset="0"/>
              <a:cs typeface="iCiel Gotham Ultra" pitchFamily="50" charset="0"/>
            </a:rPr>
            <a:t> </a:t>
          </a:r>
          <a:r>
            <a:rPr lang="en-US" sz="2400" kern="1200" dirty="0" err="1">
              <a:latin typeface="iCiel Gotham Ultra" pitchFamily="50" charset="0"/>
              <a:cs typeface="iCiel Gotham Ultra" pitchFamily="50" charset="0"/>
            </a:rPr>
            <a:t>lí</a:t>
          </a:r>
          <a:r>
            <a:rPr lang="en-US" sz="2400" kern="1200" dirty="0">
              <a:latin typeface="iCiel Gotham Ultra" pitchFamily="50" charset="0"/>
              <a:cs typeface="iCiel Gotham Ultra" pitchFamily="50" charset="0"/>
            </a:rPr>
            <a:t>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iCiel Gotham Ultra" pitchFamily="50" charset="0"/>
              <a:cs typeface="iCiel Gotham Ultra" pitchFamily="50" charset="0"/>
            </a:rPr>
            <a:t>hệ</a:t>
          </a:r>
          <a:r>
            <a:rPr lang="en-US" sz="2400" kern="1200" dirty="0">
              <a:latin typeface="iCiel Gotham Ultra" pitchFamily="50" charset="0"/>
              <a:cs typeface="iCiel Gotham Ultra" pitchFamily="50" charset="0"/>
            </a:rPr>
            <a:t> </a:t>
          </a:r>
          <a:r>
            <a:rPr lang="en-US" sz="2400" kern="1200" dirty="0" err="1">
              <a:latin typeface="iCiel Gotham Ultra" pitchFamily="50" charset="0"/>
              <a:cs typeface="iCiel Gotham Ultra" pitchFamily="50" charset="0"/>
            </a:rPr>
            <a:t>thống</a:t>
          </a:r>
          <a:endParaRPr lang="en-US" sz="2400" kern="1200" dirty="0">
            <a:latin typeface="iCiel Gotham Ultra" pitchFamily="50" charset="0"/>
            <a:cs typeface="iCiel Gotham Ultra" pitchFamily="50" charset="0"/>
          </a:endParaRPr>
        </a:p>
      </dsp:txBody>
      <dsp:txXfrm>
        <a:off x="237701" y="1805085"/>
        <a:ext cx="2149929" cy="10258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36E59C-2D48-4959-8C71-679FCE044B15}">
      <dsp:nvSpPr>
        <dsp:cNvPr id="0" name=""/>
        <dsp:cNvSpPr/>
      </dsp:nvSpPr>
      <dsp:spPr>
        <a:xfrm>
          <a:off x="3597017" y="2461861"/>
          <a:ext cx="1821944" cy="1283154"/>
        </a:xfrm>
        <a:prstGeom prst="pentag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iCiel Gotham Ultra" pitchFamily="50" charset="0"/>
              <a:cs typeface="iCiel Gotham Ultra" pitchFamily="50" charset="0"/>
            </a:rPr>
            <a:t>Quản</a:t>
          </a:r>
          <a:r>
            <a:rPr lang="en-US" sz="2400" kern="1200" dirty="0">
              <a:latin typeface="iCiel Gotham Ultra" pitchFamily="50" charset="0"/>
              <a:cs typeface="iCiel Gotham Ultra" pitchFamily="50" charset="0"/>
            </a:rPr>
            <a:t> </a:t>
          </a:r>
          <a:r>
            <a:rPr lang="en-US" sz="2400" kern="1200" dirty="0" err="1">
              <a:latin typeface="iCiel Gotham Ultra" pitchFamily="50" charset="0"/>
              <a:cs typeface="iCiel Gotham Ultra" pitchFamily="50" charset="0"/>
            </a:rPr>
            <a:t>lí</a:t>
          </a:r>
          <a:r>
            <a:rPr lang="en-US" sz="2400" kern="1200" dirty="0">
              <a:latin typeface="iCiel Gotham Ultra" pitchFamily="50" charset="0"/>
              <a:cs typeface="iCiel Gotham Ultra" pitchFamily="50" charset="0"/>
            </a:rPr>
            <a:t> </a:t>
          </a:r>
          <a:r>
            <a:rPr lang="en-US" sz="2400" kern="1200" dirty="0" err="1">
              <a:latin typeface="iCiel Gotham Ultra" pitchFamily="50" charset="0"/>
              <a:cs typeface="iCiel Gotham Ultra" pitchFamily="50" charset="0"/>
            </a:rPr>
            <a:t>tài</a:t>
          </a:r>
          <a:r>
            <a:rPr lang="en-US" sz="2400" kern="1200" dirty="0">
              <a:latin typeface="iCiel Gotham Ultra" pitchFamily="50" charset="0"/>
              <a:cs typeface="iCiel Gotham Ultra" pitchFamily="50" charset="0"/>
            </a:rPr>
            <a:t> </a:t>
          </a:r>
          <a:r>
            <a:rPr lang="en-US" sz="2400" kern="1200" dirty="0" err="1">
              <a:latin typeface="iCiel Gotham Ultra" pitchFamily="50" charset="0"/>
              <a:cs typeface="iCiel Gotham Ultra" pitchFamily="50" charset="0"/>
            </a:rPr>
            <a:t>chính</a:t>
          </a:r>
          <a:endParaRPr lang="en-US" sz="2400" kern="1200" dirty="0">
            <a:latin typeface="iCiel Gotham Ultra" pitchFamily="50" charset="0"/>
            <a:cs typeface="iCiel Gotham Ultra" pitchFamily="50" charset="0"/>
          </a:endParaRPr>
        </a:p>
      </dsp:txBody>
      <dsp:txXfrm>
        <a:off x="3944979" y="2764772"/>
        <a:ext cx="1126020" cy="980240"/>
      </dsp:txXfrm>
    </dsp:sp>
    <dsp:sp modelId="{D81FA97A-EB55-497A-823A-5A3582FCFA59}">
      <dsp:nvSpPr>
        <dsp:cNvPr id="0" name=""/>
        <dsp:cNvSpPr/>
      </dsp:nvSpPr>
      <dsp:spPr>
        <a:xfrm rot="16200000">
          <a:off x="4310347" y="1818632"/>
          <a:ext cx="395283" cy="5630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369640" y="1990527"/>
        <a:ext cx="276698" cy="337808"/>
      </dsp:txXfrm>
    </dsp:sp>
    <dsp:sp modelId="{F6C60C9C-4C07-4EA0-BFB2-445434E10A9C}">
      <dsp:nvSpPr>
        <dsp:cNvPr id="0" name=""/>
        <dsp:cNvSpPr/>
      </dsp:nvSpPr>
      <dsp:spPr>
        <a:xfrm>
          <a:off x="3680029" y="60123"/>
          <a:ext cx="1655919" cy="1655919"/>
        </a:xfrm>
        <a:prstGeom prst="diamond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iCiel Gotham Ultra" pitchFamily="50" charset="0"/>
              <a:cs typeface="iCiel Gotham Ultra" pitchFamily="50" charset="0"/>
            </a:rPr>
            <a:t>Quản</a:t>
          </a:r>
          <a:r>
            <a:rPr lang="en-US" sz="2100" kern="1200" dirty="0">
              <a:latin typeface="iCiel Gotham Ultra" pitchFamily="50" charset="0"/>
              <a:cs typeface="iCiel Gotham Ultra" pitchFamily="50" charset="0"/>
            </a:rPr>
            <a:t> </a:t>
          </a:r>
          <a:r>
            <a:rPr lang="en-US" sz="2100" kern="1200" dirty="0" err="1">
              <a:latin typeface="iCiel Gotham Ultra" pitchFamily="50" charset="0"/>
              <a:cs typeface="iCiel Gotham Ultra" pitchFamily="50" charset="0"/>
            </a:rPr>
            <a:t>lí</a:t>
          </a:r>
          <a:r>
            <a:rPr lang="en-US" sz="2100" kern="1200" dirty="0">
              <a:latin typeface="iCiel Gotham Ultra" pitchFamily="50" charset="0"/>
              <a:cs typeface="iCiel Gotham Ultra" pitchFamily="50" charset="0"/>
            </a:rPr>
            <a:t> </a:t>
          </a:r>
          <a:r>
            <a:rPr lang="en-US" sz="2100" kern="1200" dirty="0" err="1">
              <a:latin typeface="iCiel Gotham Ultra" pitchFamily="50" charset="0"/>
              <a:cs typeface="iCiel Gotham Ultra" pitchFamily="50" charset="0"/>
            </a:rPr>
            <a:t>lương</a:t>
          </a:r>
          <a:endParaRPr lang="en-US" sz="2100" kern="1200" dirty="0">
            <a:latin typeface="iCiel Gotham Ultra" pitchFamily="50" charset="0"/>
            <a:cs typeface="iCiel Gotham Ultra" pitchFamily="50" charset="0"/>
          </a:endParaRPr>
        </a:p>
      </dsp:txBody>
      <dsp:txXfrm>
        <a:off x="4094009" y="474103"/>
        <a:ext cx="827959" cy="827959"/>
      </dsp:txXfrm>
    </dsp:sp>
    <dsp:sp modelId="{3CFC25F3-A47B-4759-87CC-7DB4463B3886}">
      <dsp:nvSpPr>
        <dsp:cNvPr id="0" name=""/>
        <dsp:cNvSpPr/>
      </dsp:nvSpPr>
      <dsp:spPr>
        <a:xfrm rot="20607370">
          <a:off x="5567500" y="2420529"/>
          <a:ext cx="583609" cy="5630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570996" y="2557179"/>
        <a:ext cx="414705" cy="337808"/>
      </dsp:txXfrm>
    </dsp:sp>
    <dsp:sp modelId="{45BEC2E0-D85F-4342-9C08-55E15C212E1B}">
      <dsp:nvSpPr>
        <dsp:cNvPr id="0" name=""/>
        <dsp:cNvSpPr/>
      </dsp:nvSpPr>
      <dsp:spPr>
        <a:xfrm>
          <a:off x="6373836" y="1637912"/>
          <a:ext cx="1405168" cy="1405168"/>
        </a:xfrm>
        <a:prstGeom prst="diamond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iCiel Gotham Ultra" pitchFamily="50" charset="0"/>
              <a:cs typeface="iCiel Gotham Ultra" pitchFamily="50" charset="0"/>
            </a:rPr>
            <a:t>Thống</a:t>
          </a:r>
          <a:r>
            <a:rPr lang="en-US" sz="2000" kern="1200" dirty="0">
              <a:latin typeface="iCiel Gotham Ultra" pitchFamily="50" charset="0"/>
              <a:cs typeface="iCiel Gotham Ultra" pitchFamily="50" charset="0"/>
            </a:rPr>
            <a:t> </a:t>
          </a:r>
          <a:r>
            <a:rPr lang="en-US" sz="2000" kern="1200" dirty="0" err="1">
              <a:latin typeface="iCiel Gotham Ultra" pitchFamily="50" charset="0"/>
              <a:cs typeface="iCiel Gotham Ultra" pitchFamily="50" charset="0"/>
            </a:rPr>
            <a:t>kê</a:t>
          </a:r>
          <a:endParaRPr lang="en-US" sz="2000" kern="1200" dirty="0">
            <a:latin typeface="iCiel Gotham Ultra" pitchFamily="50" charset="0"/>
            <a:cs typeface="iCiel Gotham Ultra" pitchFamily="50" charset="0"/>
          </a:endParaRPr>
        </a:p>
      </dsp:txBody>
      <dsp:txXfrm>
        <a:off x="6725128" y="1989204"/>
        <a:ext cx="702584" cy="702584"/>
      </dsp:txXfrm>
    </dsp:sp>
    <dsp:sp modelId="{4113FDDE-6900-4A8E-95D0-ADE999715597}">
      <dsp:nvSpPr>
        <dsp:cNvPr id="0" name=""/>
        <dsp:cNvSpPr/>
      </dsp:nvSpPr>
      <dsp:spPr>
        <a:xfrm rot="2925934">
          <a:off x="5056576" y="3835255"/>
          <a:ext cx="679172" cy="5630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085362" y="3884347"/>
        <a:ext cx="510268" cy="337808"/>
      </dsp:txXfrm>
    </dsp:sp>
    <dsp:sp modelId="{493BEB9F-3F13-4431-857D-CA8049C65778}">
      <dsp:nvSpPr>
        <dsp:cNvPr id="0" name=""/>
        <dsp:cNvSpPr/>
      </dsp:nvSpPr>
      <dsp:spPr>
        <a:xfrm>
          <a:off x="5588877" y="4436788"/>
          <a:ext cx="1421627" cy="1421627"/>
        </a:xfrm>
        <a:prstGeom prst="diamond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iCiel Gotham Ultra" pitchFamily="50" charset="0"/>
              <a:cs typeface="iCiel Gotham Ultra" pitchFamily="50" charset="0"/>
            </a:rPr>
            <a:t>Thông</a:t>
          </a:r>
          <a:r>
            <a:rPr lang="en-US" sz="1800" kern="1200" dirty="0">
              <a:latin typeface="iCiel Gotham Ultra" pitchFamily="50" charset="0"/>
              <a:cs typeface="iCiel Gotham Ultra" pitchFamily="50" charset="0"/>
            </a:rPr>
            <a:t> </a:t>
          </a:r>
          <a:r>
            <a:rPr lang="en-US" sz="1800" kern="1200" dirty="0" err="1">
              <a:latin typeface="iCiel Gotham Ultra" pitchFamily="50" charset="0"/>
              <a:cs typeface="iCiel Gotham Ultra" pitchFamily="50" charset="0"/>
            </a:rPr>
            <a:t>báo</a:t>
          </a:r>
          <a:endParaRPr lang="en-US" sz="1800" kern="1200" dirty="0">
            <a:latin typeface="iCiel Gotham Ultra" pitchFamily="50" charset="0"/>
            <a:cs typeface="iCiel Gotham Ultra" pitchFamily="50" charset="0"/>
          </a:endParaRPr>
        </a:p>
      </dsp:txBody>
      <dsp:txXfrm>
        <a:off x="5944284" y="4792195"/>
        <a:ext cx="710813" cy="710813"/>
      </dsp:txXfrm>
    </dsp:sp>
    <dsp:sp modelId="{A06D5E4F-ACC2-4EA7-9763-4A0AB69E7BCB}">
      <dsp:nvSpPr>
        <dsp:cNvPr id="0" name=""/>
        <dsp:cNvSpPr/>
      </dsp:nvSpPr>
      <dsp:spPr>
        <a:xfrm rot="7957436">
          <a:off x="3228457" y="3831811"/>
          <a:ext cx="700242" cy="5630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3370098" y="3882272"/>
        <a:ext cx="531338" cy="337808"/>
      </dsp:txXfrm>
    </dsp:sp>
    <dsp:sp modelId="{9F799A4C-5EBF-48F9-8E47-96F7674C720B}">
      <dsp:nvSpPr>
        <dsp:cNvPr id="0" name=""/>
        <dsp:cNvSpPr/>
      </dsp:nvSpPr>
      <dsp:spPr>
        <a:xfrm>
          <a:off x="1915408" y="4424585"/>
          <a:ext cx="1433830" cy="1433830"/>
        </a:xfrm>
        <a:prstGeom prst="diamond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iCiel Gotham Ultra" pitchFamily="50" charset="0"/>
              <a:cs typeface="iCiel Gotham Ultra" pitchFamily="50" charset="0"/>
            </a:rPr>
            <a:t>Trợ</a:t>
          </a:r>
          <a:r>
            <a:rPr lang="en-US" sz="1800" kern="1200" dirty="0">
              <a:latin typeface="iCiel Gotham Ultra" pitchFamily="50" charset="0"/>
              <a:cs typeface="iCiel Gotham Ultra" pitchFamily="50" charset="0"/>
            </a:rPr>
            <a:t> </a:t>
          </a:r>
          <a:r>
            <a:rPr lang="en-US" sz="1800" kern="1200" dirty="0" err="1">
              <a:latin typeface="iCiel Gotham Ultra" pitchFamily="50" charset="0"/>
              <a:cs typeface="iCiel Gotham Ultra" pitchFamily="50" charset="0"/>
            </a:rPr>
            <a:t>giúp</a:t>
          </a:r>
          <a:endParaRPr lang="en-US" sz="1800" kern="1200" dirty="0">
            <a:latin typeface="iCiel Gotham Ultra" pitchFamily="50" charset="0"/>
            <a:cs typeface="iCiel Gotham Ultra" pitchFamily="50" charset="0"/>
          </a:endParaRPr>
        </a:p>
      </dsp:txBody>
      <dsp:txXfrm>
        <a:off x="2273866" y="4783043"/>
        <a:ext cx="716915" cy="716915"/>
      </dsp:txXfrm>
    </dsp:sp>
    <dsp:sp modelId="{624783D6-C380-4904-B6D7-3DFEA001A268}">
      <dsp:nvSpPr>
        <dsp:cNvPr id="0" name=""/>
        <dsp:cNvSpPr/>
      </dsp:nvSpPr>
      <dsp:spPr>
        <a:xfrm rot="11833664">
          <a:off x="2854376" y="2401687"/>
          <a:ext cx="596688" cy="5630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3019491" y="2539301"/>
        <a:ext cx="427784" cy="337808"/>
      </dsp:txXfrm>
    </dsp:sp>
    <dsp:sp modelId="{A0CC34B7-243B-4B88-947A-8CFFFB0A8173}">
      <dsp:nvSpPr>
        <dsp:cNvPr id="0" name=""/>
        <dsp:cNvSpPr/>
      </dsp:nvSpPr>
      <dsp:spPr>
        <a:xfrm>
          <a:off x="1031171" y="1548213"/>
          <a:ext cx="1611508" cy="1453950"/>
        </a:xfrm>
        <a:prstGeom prst="diamond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iCiel Gotham Ultra" pitchFamily="50" charset="0"/>
              <a:cs typeface="iCiel Gotham Ultra" pitchFamily="50" charset="0"/>
            </a:rPr>
            <a:t>Quản</a:t>
          </a:r>
          <a:r>
            <a:rPr lang="en-US" sz="1800" kern="1200" dirty="0">
              <a:latin typeface="iCiel Gotham Ultra" pitchFamily="50" charset="0"/>
              <a:cs typeface="iCiel Gotham Ultra" pitchFamily="50" charset="0"/>
            </a:rPr>
            <a:t> </a:t>
          </a:r>
          <a:r>
            <a:rPr lang="en-US" sz="1800" kern="1200" dirty="0" err="1">
              <a:latin typeface="iCiel Gotham Ultra" pitchFamily="50" charset="0"/>
              <a:cs typeface="iCiel Gotham Ultra" pitchFamily="50" charset="0"/>
            </a:rPr>
            <a:t>lí</a:t>
          </a:r>
          <a:r>
            <a:rPr lang="en-US" sz="1800" kern="1200" dirty="0">
              <a:latin typeface="iCiel Gotham Ultra" pitchFamily="50" charset="0"/>
              <a:cs typeface="iCiel Gotham Ultra" pitchFamily="50" charset="0"/>
            </a:rPr>
            <a:t> </a:t>
          </a:r>
          <a:r>
            <a:rPr lang="en-US" sz="1800" kern="1200" dirty="0" err="1">
              <a:latin typeface="iCiel Gotham Ultra" pitchFamily="50" charset="0"/>
              <a:cs typeface="iCiel Gotham Ultra" pitchFamily="50" charset="0"/>
            </a:rPr>
            <a:t>tài</a:t>
          </a:r>
          <a:r>
            <a:rPr lang="en-US" sz="1800" kern="1200" dirty="0">
              <a:latin typeface="iCiel Gotham Ultra" pitchFamily="50" charset="0"/>
              <a:cs typeface="iCiel Gotham Ultra" pitchFamily="50" charset="0"/>
            </a:rPr>
            <a:t> </a:t>
          </a:r>
          <a:r>
            <a:rPr lang="en-US" sz="1800" kern="1200" dirty="0" err="1">
              <a:latin typeface="iCiel Gotham Ultra" pitchFamily="50" charset="0"/>
              <a:cs typeface="iCiel Gotham Ultra" pitchFamily="50" charset="0"/>
            </a:rPr>
            <a:t>khoản</a:t>
          </a:r>
          <a:endParaRPr lang="en-US" sz="1800" kern="1200" dirty="0">
            <a:latin typeface="iCiel Gotham Ultra" pitchFamily="50" charset="0"/>
            <a:cs typeface="iCiel Gotham Ultra" pitchFamily="50" charset="0"/>
          </a:endParaRPr>
        </a:p>
      </dsp:txBody>
      <dsp:txXfrm>
        <a:off x="1434048" y="1911701"/>
        <a:ext cx="805754" cy="7269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CE4640-4088-4385-9D40-3FEC0BF987E7}">
      <dsp:nvSpPr>
        <dsp:cNvPr id="0" name=""/>
        <dsp:cNvSpPr/>
      </dsp:nvSpPr>
      <dsp:spPr>
        <a:xfrm>
          <a:off x="2014822" y="660241"/>
          <a:ext cx="4407302" cy="4407302"/>
        </a:xfrm>
        <a:prstGeom prst="blockArc">
          <a:avLst>
            <a:gd name="adj1" fmla="val 10800000"/>
            <a:gd name="adj2" fmla="val 162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04338-5845-44AD-8445-1A49C926D7F2}">
      <dsp:nvSpPr>
        <dsp:cNvPr id="0" name=""/>
        <dsp:cNvSpPr/>
      </dsp:nvSpPr>
      <dsp:spPr>
        <a:xfrm>
          <a:off x="2014822" y="660241"/>
          <a:ext cx="4407302" cy="4407302"/>
        </a:xfrm>
        <a:prstGeom prst="blockArc">
          <a:avLst>
            <a:gd name="adj1" fmla="val 5400000"/>
            <a:gd name="adj2" fmla="val 108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18149B-76FC-4614-B8BE-6401B2E9E90C}">
      <dsp:nvSpPr>
        <dsp:cNvPr id="0" name=""/>
        <dsp:cNvSpPr/>
      </dsp:nvSpPr>
      <dsp:spPr>
        <a:xfrm>
          <a:off x="2014822" y="660241"/>
          <a:ext cx="4407302" cy="4407302"/>
        </a:xfrm>
        <a:prstGeom prst="blockArc">
          <a:avLst>
            <a:gd name="adj1" fmla="val 0"/>
            <a:gd name="adj2" fmla="val 54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8ABB63-6D43-42B7-B5D4-6267A99D9F0E}">
      <dsp:nvSpPr>
        <dsp:cNvPr id="0" name=""/>
        <dsp:cNvSpPr/>
      </dsp:nvSpPr>
      <dsp:spPr>
        <a:xfrm>
          <a:off x="2014822" y="660241"/>
          <a:ext cx="4407302" cy="4407302"/>
        </a:xfrm>
        <a:prstGeom prst="blockArc">
          <a:avLst>
            <a:gd name="adj1" fmla="val 16200000"/>
            <a:gd name="adj2" fmla="val 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7572C-DF35-405A-92AA-0FD496F987B8}">
      <dsp:nvSpPr>
        <dsp:cNvPr id="0" name=""/>
        <dsp:cNvSpPr/>
      </dsp:nvSpPr>
      <dsp:spPr>
        <a:xfrm>
          <a:off x="3325840" y="2006081"/>
          <a:ext cx="1785265" cy="17156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iCiel Gotham Ultra" pitchFamily="50" charset="0"/>
              <a:cs typeface="iCiel Gotham Ultra" pitchFamily="50" charset="0"/>
            </a:rPr>
            <a:t>Nhân</a:t>
          </a:r>
          <a:r>
            <a:rPr lang="en-US" sz="2400" kern="1200" dirty="0">
              <a:latin typeface="iCiel Gotham Ultra" pitchFamily="50" charset="0"/>
              <a:cs typeface="iCiel Gotham Ultra" pitchFamily="50" charset="0"/>
            </a:rPr>
            <a:t> </a:t>
          </a:r>
          <a:r>
            <a:rPr lang="en-US" sz="2400" kern="1200" dirty="0" err="1">
              <a:latin typeface="iCiel Gotham Ultra" pitchFamily="50" charset="0"/>
              <a:cs typeface="iCiel Gotham Ultra" pitchFamily="50" charset="0"/>
            </a:rPr>
            <a:t>viên</a:t>
          </a:r>
          <a:endParaRPr lang="en-US" sz="2400" kern="1200" dirty="0">
            <a:latin typeface="iCiel Gotham Ultra" pitchFamily="50" charset="0"/>
            <a:cs typeface="iCiel Gotham Ultra" pitchFamily="50" charset="0"/>
          </a:endParaRPr>
        </a:p>
      </dsp:txBody>
      <dsp:txXfrm>
        <a:off x="3587286" y="2257328"/>
        <a:ext cx="1262373" cy="1213128"/>
      </dsp:txXfrm>
    </dsp:sp>
    <dsp:sp modelId="{CFE7338D-F563-44A0-A088-18E7B3A20B54}">
      <dsp:nvSpPr>
        <dsp:cNvPr id="0" name=""/>
        <dsp:cNvSpPr/>
      </dsp:nvSpPr>
      <dsp:spPr>
        <a:xfrm>
          <a:off x="3509077" y="1922"/>
          <a:ext cx="1418791" cy="14187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iCiel Gotham Ultra" pitchFamily="50" charset="0"/>
              <a:cs typeface="iCiel Gotham Ultra" pitchFamily="50" charset="0"/>
            </a:rPr>
            <a:t>Lương</a:t>
          </a:r>
          <a:endParaRPr lang="en-US" sz="2000" kern="1200" dirty="0">
            <a:latin typeface="iCiel Gotham Ultra" pitchFamily="50" charset="0"/>
            <a:cs typeface="iCiel Gotham Ultra" pitchFamily="50" charset="0"/>
          </a:endParaRPr>
        </a:p>
      </dsp:txBody>
      <dsp:txXfrm>
        <a:off x="3716854" y="209699"/>
        <a:ext cx="1003237" cy="1003237"/>
      </dsp:txXfrm>
    </dsp:sp>
    <dsp:sp modelId="{4CE7FB1D-4196-46D7-A298-5FB736D3C1CD}">
      <dsp:nvSpPr>
        <dsp:cNvPr id="0" name=""/>
        <dsp:cNvSpPr/>
      </dsp:nvSpPr>
      <dsp:spPr>
        <a:xfrm>
          <a:off x="5661652" y="2154497"/>
          <a:ext cx="1418791" cy="14187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iCiel Gotham Ultra" pitchFamily="50" charset="0"/>
              <a:cs typeface="iCiel Gotham Ultra" pitchFamily="50" charset="0"/>
            </a:rPr>
            <a:t>Thông</a:t>
          </a:r>
          <a:r>
            <a:rPr lang="en-US" sz="2000" kern="1200" dirty="0">
              <a:latin typeface="iCiel Gotham Ultra" pitchFamily="50" charset="0"/>
              <a:cs typeface="iCiel Gotham Ultra" pitchFamily="50" charset="0"/>
            </a:rPr>
            <a:t> </a:t>
          </a:r>
          <a:r>
            <a:rPr lang="en-US" sz="2000" kern="1200" dirty="0" err="1">
              <a:latin typeface="iCiel Gotham Ultra" pitchFamily="50" charset="0"/>
              <a:cs typeface="iCiel Gotham Ultra" pitchFamily="50" charset="0"/>
            </a:rPr>
            <a:t>báo</a:t>
          </a:r>
          <a:endParaRPr lang="en-US" sz="2000" kern="1200" dirty="0">
            <a:latin typeface="iCiel Gotham Ultra" pitchFamily="50" charset="0"/>
            <a:cs typeface="iCiel Gotham Ultra" pitchFamily="50" charset="0"/>
          </a:endParaRPr>
        </a:p>
      </dsp:txBody>
      <dsp:txXfrm>
        <a:off x="5869429" y="2362274"/>
        <a:ext cx="1003237" cy="1003237"/>
      </dsp:txXfrm>
    </dsp:sp>
    <dsp:sp modelId="{011746E7-04B2-4E20-97D3-72DC58C5C6F3}">
      <dsp:nvSpPr>
        <dsp:cNvPr id="0" name=""/>
        <dsp:cNvSpPr/>
      </dsp:nvSpPr>
      <dsp:spPr>
        <a:xfrm>
          <a:off x="3509077" y="4307071"/>
          <a:ext cx="1418791" cy="14187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iCiel Gotham Ultra" pitchFamily="50" charset="0"/>
              <a:cs typeface="iCiel Gotham Ultra" pitchFamily="50" charset="0"/>
            </a:rPr>
            <a:t>Trợ</a:t>
          </a:r>
          <a:r>
            <a:rPr lang="en-US" sz="2000" kern="1200" dirty="0">
              <a:latin typeface="iCiel Gotham Ultra" pitchFamily="50" charset="0"/>
              <a:cs typeface="iCiel Gotham Ultra" pitchFamily="50" charset="0"/>
            </a:rPr>
            <a:t> </a:t>
          </a:r>
          <a:r>
            <a:rPr lang="en-US" sz="2000" kern="1200" dirty="0" err="1">
              <a:latin typeface="iCiel Gotham Ultra" pitchFamily="50" charset="0"/>
              <a:cs typeface="iCiel Gotham Ultra" pitchFamily="50" charset="0"/>
            </a:rPr>
            <a:t>giúp</a:t>
          </a:r>
          <a:endParaRPr lang="en-US" sz="2000" kern="1200" dirty="0">
            <a:latin typeface="iCiel Gotham Ultra" pitchFamily="50" charset="0"/>
            <a:cs typeface="iCiel Gotham Ultra" pitchFamily="50" charset="0"/>
          </a:endParaRPr>
        </a:p>
      </dsp:txBody>
      <dsp:txXfrm>
        <a:off x="3716854" y="4514848"/>
        <a:ext cx="1003237" cy="1003237"/>
      </dsp:txXfrm>
    </dsp:sp>
    <dsp:sp modelId="{17FF8ED2-0798-4DE6-A583-2170A8AF06E6}">
      <dsp:nvSpPr>
        <dsp:cNvPr id="0" name=""/>
        <dsp:cNvSpPr/>
      </dsp:nvSpPr>
      <dsp:spPr>
        <a:xfrm>
          <a:off x="1356503" y="2154497"/>
          <a:ext cx="1418791" cy="14187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iCiel Gotham Ultra" pitchFamily="50" charset="0"/>
              <a:cs typeface="iCiel Gotham Ultra" pitchFamily="50" charset="0"/>
            </a:rPr>
            <a:t>Tài</a:t>
          </a:r>
          <a:r>
            <a:rPr lang="en-US" sz="2000" kern="1200" dirty="0">
              <a:latin typeface="iCiel Gotham Ultra" pitchFamily="50" charset="0"/>
              <a:cs typeface="iCiel Gotham Ultra" pitchFamily="50" charset="0"/>
            </a:rPr>
            <a:t> </a:t>
          </a:r>
          <a:r>
            <a:rPr lang="en-US" sz="2000" kern="1200" dirty="0" err="1">
              <a:latin typeface="iCiel Gotham Ultra" pitchFamily="50" charset="0"/>
              <a:cs typeface="iCiel Gotham Ultra" pitchFamily="50" charset="0"/>
            </a:rPr>
            <a:t>khoản</a:t>
          </a:r>
          <a:endParaRPr lang="en-US" sz="2000" kern="1200" dirty="0">
            <a:latin typeface="iCiel Gotham Ultra" pitchFamily="50" charset="0"/>
            <a:cs typeface="iCiel Gotham Ultra" pitchFamily="50" charset="0"/>
          </a:endParaRPr>
        </a:p>
      </dsp:txBody>
      <dsp:txXfrm>
        <a:off x="1564280" y="2362274"/>
        <a:ext cx="1003237" cy="10032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C154BC-BB95-486A-BED6-8859E5F59D55}">
      <dsp:nvSpPr>
        <dsp:cNvPr id="0" name=""/>
        <dsp:cNvSpPr/>
      </dsp:nvSpPr>
      <dsp:spPr>
        <a:xfrm>
          <a:off x="2733544" y="928749"/>
          <a:ext cx="2013736" cy="1006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DẠNG CÂU LỆNH SQL</a:t>
          </a:r>
          <a:endParaRPr lang="vi-V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3034" y="958239"/>
        <a:ext cx="1954756" cy="947888"/>
      </dsp:txXfrm>
    </dsp:sp>
    <dsp:sp modelId="{DD8BA5EF-C638-4C98-989F-F4FB7A482740}">
      <dsp:nvSpPr>
        <dsp:cNvPr id="0" name=""/>
        <dsp:cNvSpPr/>
      </dsp:nvSpPr>
      <dsp:spPr>
        <a:xfrm rot="2154598">
          <a:off x="4501202" y="2273878"/>
          <a:ext cx="1289726" cy="35240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1600" kern="1200"/>
        </a:p>
      </dsp:txBody>
      <dsp:txXfrm>
        <a:off x="4606923" y="2344359"/>
        <a:ext cx="1078284" cy="211441"/>
      </dsp:txXfrm>
    </dsp:sp>
    <dsp:sp modelId="{EDEDC609-0529-4A03-B441-CACA9E9B7162}">
      <dsp:nvSpPr>
        <dsp:cNvPr id="0" name=""/>
        <dsp:cNvSpPr/>
      </dsp:nvSpPr>
      <dsp:spPr>
        <a:xfrm>
          <a:off x="5544851" y="2964542"/>
          <a:ext cx="2013736" cy="1006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Class_CRUD</a:t>
          </a:r>
          <a:endParaRPr lang="vi-V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74341" y="2994032"/>
        <a:ext cx="1954756" cy="947888"/>
      </dsp:txXfrm>
    </dsp:sp>
    <dsp:sp modelId="{9311E490-4ACD-4D41-96A5-908C342CE5FF}">
      <dsp:nvSpPr>
        <dsp:cNvPr id="0" name=""/>
        <dsp:cNvSpPr/>
      </dsp:nvSpPr>
      <dsp:spPr>
        <a:xfrm rot="2735766" flipV="1">
          <a:off x="9768242" y="671253"/>
          <a:ext cx="630418" cy="89429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500" kern="1200"/>
        </a:p>
      </dsp:txBody>
      <dsp:txXfrm rot="10800000">
        <a:off x="9795071" y="689139"/>
        <a:ext cx="576760" cy="53657"/>
      </dsp:txXfrm>
    </dsp:sp>
    <dsp:sp modelId="{C48781B0-F2A4-4CF7-B963-92401412186C}">
      <dsp:nvSpPr>
        <dsp:cNvPr id="0" name=""/>
        <dsp:cNvSpPr/>
      </dsp:nvSpPr>
      <dsp:spPr>
        <a:xfrm>
          <a:off x="7767618" y="695036"/>
          <a:ext cx="2013736" cy="1006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DataBase</a:t>
          </a:r>
          <a:endParaRPr lang="vi-VN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797108" y="724526"/>
        <a:ext cx="1954756" cy="947888"/>
      </dsp:txXfrm>
    </dsp:sp>
    <dsp:sp modelId="{1912C1DF-B033-443F-A032-8C9938C13D90}">
      <dsp:nvSpPr>
        <dsp:cNvPr id="0" name=""/>
        <dsp:cNvSpPr/>
      </dsp:nvSpPr>
      <dsp:spPr>
        <a:xfrm rot="8119993">
          <a:off x="7032537" y="2104349"/>
          <a:ext cx="1118515" cy="35240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1600" kern="1200"/>
        </a:p>
      </dsp:txBody>
      <dsp:txXfrm rot="10800000">
        <a:off x="7138258" y="2174830"/>
        <a:ext cx="907073" cy="211441"/>
      </dsp:txXfrm>
    </dsp:sp>
    <dsp:sp modelId="{1E34ADF8-B171-422A-BF8E-84A05453CD54}">
      <dsp:nvSpPr>
        <dsp:cNvPr id="0" name=""/>
        <dsp:cNvSpPr/>
      </dsp:nvSpPr>
      <dsp:spPr>
        <a:xfrm>
          <a:off x="383187" y="3002119"/>
          <a:ext cx="2013736" cy="1006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THAO TÁC NGƯỜI DÙNG</a:t>
          </a:r>
          <a:endParaRPr lang="vi-V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2677" y="3031609"/>
        <a:ext cx="1954756" cy="947888"/>
      </dsp:txXfrm>
    </dsp:sp>
    <dsp:sp modelId="{7AA6C7EC-6B72-4B05-8A98-EAB79FB43C86}">
      <dsp:nvSpPr>
        <dsp:cNvPr id="0" name=""/>
        <dsp:cNvSpPr/>
      </dsp:nvSpPr>
      <dsp:spPr>
        <a:xfrm rot="19114970">
          <a:off x="1920370" y="2292666"/>
          <a:ext cx="1289726" cy="35240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1600" kern="1200"/>
        </a:p>
      </dsp:txBody>
      <dsp:txXfrm>
        <a:off x="2026091" y="2363147"/>
        <a:ext cx="1078284" cy="2114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3E7F1-0A67-47C8-93FA-02E8680F69E9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D31DC-F001-4396-B3AF-70780B410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99936-AB18-4CF6-BD6C-B82BD1BCDA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28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0AC27-1572-48A8-97D2-B3EAFD508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BFD24-A5D4-436B-9498-79C501ACB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2F3BD-9474-4321-B432-BA0DB18CF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E687-245D-4240-AD27-50C06DBF23CF}" type="datetime1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54EB1-1BF0-44F6-B85B-63F5D4F8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ABE8A-B11C-4845-B2CD-A7208D004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B423-6481-4AFA-AC10-501B399DA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9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5F92D-87ED-4226-8C8D-CF87FADD6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E5671-B85D-4EFE-B373-795571E42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C30DF-C091-49F6-8DD7-6DEDF5F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5EA7-CF62-4BF3-B88B-02605E719E88}" type="datetime1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C6062-ACF7-45E5-BEF0-0A947FB41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393A6-01AB-4808-8077-E063394C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B423-6481-4AFA-AC10-501B399DA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0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CC21A4-C636-4070-AB61-58066C3A7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18299E-8B39-4992-83D7-29CC2BCE6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81AB2-0AE6-4D68-97F2-FFADB27D3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F27A5-D96A-4207-A6B8-F0F2B9F92EB4}" type="datetime1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F906-A7BE-4878-92B2-EA1393E67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5EEF8-69E0-4BC4-B4A4-84D827167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B423-6481-4AFA-AC10-501B399DA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02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B149D-459F-4339-A782-F39736E9A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48AAA-0F6E-4BC5-B020-C47FCF675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51C23-CFCA-4443-8B3E-FFDD120DE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91A0-290D-4A15-A02D-A84EC130EC59}" type="datetime1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73AF4-7B78-4C63-89B0-1CBBECDEA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279DF-80B0-40F8-9282-EE5EAC04A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B423-6481-4AFA-AC10-501B399DA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82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2048B-1237-4729-B36E-372A9AC1D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C1524-3AD2-4E8A-AB02-F2A2DF248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A3A5C-A0B4-4792-95EF-D76779B2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0E15-8F2F-4D02-9997-3E0CA80C9FBE}" type="datetime1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3B2AD-DDC7-4B05-94C7-601758EE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20ADB-662D-413C-B626-D2DEC0EE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B423-6481-4AFA-AC10-501B399DA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169B-66E7-4634-A361-220A8C03B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0F3B2-1AA7-4D0C-AE7D-63DD04E3B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C23855-E27A-4253-BBCA-73F2FBD66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B26B5-16D3-4402-A87E-543D85F46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9932-3DF5-4D1F-8D61-2DC10EE49B54}" type="datetime1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67697-F086-4437-BB0D-FE6E1DBC9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DF794-E5E4-46D3-B605-14BCC3BDC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B423-6481-4AFA-AC10-501B399DA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6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C7D3-B995-4C3F-9154-2ADC3D261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36EB0-A42C-4ED2-ABC3-FC84D0C70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E869E-6DD4-42F7-AFFC-74075A278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9036C6-BA64-4299-B055-8D1E37C71A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1C738A-44C3-4357-9D6F-15CB13D55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BD66A-5443-4CCE-ADFF-AE2B8A115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7940-A8AE-4CE9-A3D8-BB06D19366EA}" type="datetime1">
              <a:rPr lang="en-US" smtClean="0"/>
              <a:t>11/22/2017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D309A4-6195-4BDA-A166-7034E997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29C02F-BD25-4B1E-9024-6AAB32FB5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B423-6481-4AFA-AC10-501B399DA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04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13A25-3217-4A39-9FA1-7804C1818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DA6F90-7AA0-42DC-8880-52A35966A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511E-1D94-4329-90B9-3F4C81600133}" type="datetime1">
              <a:rPr lang="en-US" smtClean="0"/>
              <a:t>11/22/2017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2DCAF-65F2-4D12-85A1-3E52BF28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BD431-3466-4DB1-9C92-59E67929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B423-6481-4AFA-AC10-501B399DA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7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744C35-87A3-48DF-A1B3-C4106E8A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381DE-52E7-4AB7-8021-A341FD3003A5}" type="datetime1">
              <a:rPr lang="en-US" smtClean="0"/>
              <a:t>11/22/2017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7439B-CC6A-46FB-AC60-D00683909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137B9-91EF-4DA7-8D35-96A54B6B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B423-6481-4AFA-AC10-501B399DA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1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1D513-31FD-4382-8FBA-C7F84BA4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8AB81-70C2-4DE1-8D0B-2420BAE51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81813-E0B1-4C91-B1DC-89FCBB3C9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97442-E5B0-400E-BCB8-749B824C7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C2B1-5CC6-4E55-B524-146E340CDFE7}" type="datetime1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4CC0C-54C5-488D-89C7-3FEB88C63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49D88-163A-492D-A09D-C47B5A21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B423-6481-4AFA-AC10-501B399DA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70D1-EBF4-408F-8E10-6052691C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5A57C-25F1-4986-A27A-1A20446FF9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C91C7-97C6-42D3-9232-4877AEFE7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4C4AA-7D5D-4A10-BDF4-565F8A307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29CE-FC77-42C4-88A6-D1675585D84C}" type="datetime1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D8973-1693-4B89-A6FC-5263B4528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64ACA-312A-408F-BA3B-82CFF6726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B423-6481-4AFA-AC10-501B399DA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6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8CFF5-5201-4792-9C30-1CFD8846F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EB5CF-55D7-47CF-901E-41D5D176D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E3610-22E6-4E99-9123-C19E4337F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38626-F205-4627-9EBA-0388861F35B1}" type="datetime1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EDC8D-71C0-4CBD-AC9D-3A43AECE0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7CC8B-9955-47F1-A4A2-722CD2F4D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8B423-6481-4AFA-AC10-501B399DA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7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bách khoa hồ chí min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255" y="2819401"/>
            <a:ext cx="2438400" cy="287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02036" y="914401"/>
            <a:ext cx="78668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XIN CHÀO CÔ VÀ TẤT CẢ CÁC BẠN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ĐÃ ĐẾN VỚI BUỔI THUYẾT TRÌNH CỦA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NHÓM 8</a:t>
            </a:r>
          </a:p>
        </p:txBody>
      </p:sp>
    </p:spTree>
    <p:extLst>
      <p:ext uri="{BB962C8B-B14F-4D97-AF65-F5344CB8AC3E}">
        <p14:creationId xmlns:p14="http://schemas.microsoft.com/office/powerpoint/2010/main" val="3183967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4B4BEB-E053-46C9-919A-5B9C63C1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B423-6481-4AFA-AC10-501B399DA7B2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7BB370-E101-43AA-92EB-6E6CF4AB3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824" y="891938"/>
            <a:ext cx="7952352" cy="56469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546602-CE83-4886-8717-1A7906521F03}"/>
              </a:ext>
            </a:extLst>
          </p:cNvPr>
          <p:cNvSpPr txBox="1"/>
          <p:nvPr/>
        </p:nvSpPr>
        <p:spPr>
          <a:xfrm>
            <a:off x="4432853" y="287447"/>
            <a:ext cx="4177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SAU KHI ĐĂNG NHẬP</a:t>
            </a:r>
            <a:endParaRPr lang="vi-V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8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4B4BEB-E053-46C9-919A-5B9C63C1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B423-6481-4AFA-AC10-501B399DA7B2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30A233-11B6-4CBA-9A68-588778FF0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048" y="701098"/>
            <a:ext cx="8227903" cy="58378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04274F-BF6B-42E9-957C-DE2FF6ADD74D}"/>
              </a:ext>
            </a:extLst>
          </p:cNvPr>
          <p:cNvSpPr txBox="1"/>
          <p:nvPr/>
        </p:nvSpPr>
        <p:spPr>
          <a:xfrm>
            <a:off x="4221271" y="161577"/>
            <a:ext cx="4480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QUẢN LÝ TÀI KHOẢN </a:t>
            </a:r>
            <a:endParaRPr lang="vi-V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2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4B4BEB-E053-46C9-919A-5B9C63C1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B423-6481-4AFA-AC10-501B399DA7B2}" type="slidenum">
              <a:rPr lang="en-US" smtClean="0"/>
              <a:t>12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93BFE6-EE28-4F9A-82F0-0B0793F66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832" y="695305"/>
            <a:ext cx="8224336" cy="58436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971874-C34A-410A-AB89-CB08E051AAFD}"/>
              </a:ext>
            </a:extLst>
          </p:cNvPr>
          <p:cNvSpPr txBox="1"/>
          <p:nvPr/>
        </p:nvSpPr>
        <p:spPr>
          <a:xfrm>
            <a:off x="4584526" y="225976"/>
            <a:ext cx="3459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TUYỂN DỤNG</a:t>
            </a:r>
            <a:endParaRPr lang="vi-V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56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4B4BEB-E053-46C9-919A-5B9C63C1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B423-6481-4AFA-AC10-501B399DA7B2}" type="slidenum">
              <a:rPr lang="en-US" smtClean="0"/>
              <a:t>13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9EAAC6-B562-4F3D-95BB-D649AE1B2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13" y="716113"/>
            <a:ext cx="8199958" cy="58227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9348EE-4AC9-4D27-9581-C952A417812A}"/>
              </a:ext>
            </a:extLst>
          </p:cNvPr>
          <p:cNvSpPr txBox="1"/>
          <p:nvPr/>
        </p:nvSpPr>
        <p:spPr>
          <a:xfrm>
            <a:off x="4647155" y="133440"/>
            <a:ext cx="3087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THỐNG KÊ</a:t>
            </a:r>
            <a:endParaRPr lang="vi-V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01413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4B4BEB-E053-46C9-919A-5B9C63C1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B423-6481-4AFA-AC10-501B399DA7B2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549B80-E2F0-4AD8-AA2E-25DF13128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011" y="760636"/>
            <a:ext cx="8105977" cy="57782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44C0BD-0FC8-4B87-A045-5AE01DFFEED0}"/>
              </a:ext>
            </a:extLst>
          </p:cNvPr>
          <p:cNvSpPr txBox="1"/>
          <p:nvPr/>
        </p:nvSpPr>
        <p:spPr>
          <a:xfrm>
            <a:off x="4416631" y="291307"/>
            <a:ext cx="3886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GỬI THÔNG BÁO</a:t>
            </a:r>
            <a:endParaRPr lang="vi-V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41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91091FF-F803-4E03-B2C8-E159FD7A0B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5985010"/>
              </p:ext>
            </p:extLst>
          </p:nvPr>
        </p:nvGraphicFramePr>
        <p:xfrm>
          <a:off x="1639596" y="499792"/>
          <a:ext cx="8912808" cy="5858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4C62F7-90A6-4007-B929-6A17C6D25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B423-6481-4AFA-AC10-501B399DA7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2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8DDBB0-520E-4316-9880-C7F62802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B423-6481-4AFA-AC10-501B399DA7B2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615" y="871847"/>
            <a:ext cx="8019585" cy="56670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10428F-9DB4-4B94-917A-BCC698303C91}"/>
              </a:ext>
            </a:extLst>
          </p:cNvPr>
          <p:cNvSpPr txBox="1"/>
          <p:nvPr/>
        </p:nvSpPr>
        <p:spPr>
          <a:xfrm>
            <a:off x="4007126" y="319088"/>
            <a:ext cx="4177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SAU KHI ĐĂNG NHẬP</a:t>
            </a:r>
            <a:endParaRPr lang="vi-V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99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8DDBB0-520E-4316-9880-C7F62802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B423-6481-4AFA-AC10-501B399DA7B2}" type="slidenum">
              <a:rPr lang="en-US" smtClean="0"/>
              <a:t>17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624" y="996132"/>
            <a:ext cx="8006576" cy="55427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73BCEA-4FAF-4EF8-8411-B3D02233E62A}"/>
              </a:ext>
            </a:extLst>
          </p:cNvPr>
          <p:cNvSpPr txBox="1"/>
          <p:nvPr/>
        </p:nvSpPr>
        <p:spPr>
          <a:xfrm>
            <a:off x="3272855" y="413459"/>
            <a:ext cx="5646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QUẢN LÝ TÀI KHOẢN CÁ NHÂN</a:t>
            </a:r>
            <a:endParaRPr lang="vi-V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87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8DDBB0-520E-4316-9880-C7F62802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B423-6481-4AFA-AC10-501B399DA7B2}" type="slidenum">
              <a:rPr lang="en-US" smtClean="0"/>
              <a:t>18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295" y="896303"/>
            <a:ext cx="8037905" cy="56426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4517BF-A084-41BF-A115-4471A4FD7BA7}"/>
              </a:ext>
            </a:extLst>
          </p:cNvPr>
          <p:cNvSpPr txBox="1"/>
          <p:nvPr/>
        </p:nvSpPr>
        <p:spPr>
          <a:xfrm>
            <a:off x="4139374" y="319088"/>
            <a:ext cx="3913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QUẢN LÝ L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endParaRPr lang="vi-V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6835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8DDBB0-520E-4316-9880-C7F62802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B423-6481-4AFA-AC10-501B399DA7B2}" type="slidenum">
              <a:rPr lang="en-US" smtClean="0"/>
              <a:t>19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529" y="717821"/>
            <a:ext cx="8258983" cy="58210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69A9AA-0594-44E5-B7E5-1C33D94C2F0E}"/>
              </a:ext>
            </a:extLst>
          </p:cNvPr>
          <p:cNvSpPr txBox="1"/>
          <p:nvPr/>
        </p:nvSpPr>
        <p:spPr>
          <a:xfrm>
            <a:off x="4552051" y="248492"/>
            <a:ext cx="3087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THỐNG KÊ</a:t>
            </a:r>
            <a:endParaRPr lang="vi-V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99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7C41A-9253-4F5F-9856-440268159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A054A0A4-15BE-47D9-ACC3-5B556FA334FF}"/>
              </a:ext>
            </a:extLst>
          </p:cNvPr>
          <p:cNvSpPr/>
          <p:nvPr/>
        </p:nvSpPr>
        <p:spPr>
          <a:xfrm>
            <a:off x="1143512" y="1717741"/>
            <a:ext cx="625151" cy="6158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60B2347F-1BA3-432C-92CB-2B33EE9FBED5}"/>
              </a:ext>
            </a:extLst>
          </p:cNvPr>
          <p:cNvSpPr/>
          <p:nvPr/>
        </p:nvSpPr>
        <p:spPr>
          <a:xfrm>
            <a:off x="1732746" y="3026751"/>
            <a:ext cx="625151" cy="6158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354F17-7429-4EC8-80FD-0C515D1B9AF8}"/>
              </a:ext>
            </a:extLst>
          </p:cNvPr>
          <p:cNvSpPr txBox="1"/>
          <p:nvPr/>
        </p:nvSpPr>
        <p:spPr>
          <a:xfrm>
            <a:off x="2183767" y="1561430"/>
            <a:ext cx="6755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C0CF8A-177F-4EB6-8252-2F6FD542CFA9}"/>
              </a:ext>
            </a:extLst>
          </p:cNvPr>
          <p:cNvSpPr txBox="1"/>
          <p:nvPr/>
        </p:nvSpPr>
        <p:spPr>
          <a:xfrm>
            <a:off x="2718318" y="2884485"/>
            <a:ext cx="6755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bạc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3590C4-2A23-4F46-8131-9D9B41BBDB24}"/>
              </a:ext>
            </a:extLst>
          </p:cNvPr>
          <p:cNvSpPr txBox="1"/>
          <p:nvPr/>
        </p:nvSpPr>
        <p:spPr>
          <a:xfrm>
            <a:off x="3567871" y="4220246"/>
            <a:ext cx="6755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rủi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86CF7F-6A00-4F6B-A4EA-45EAE779DC24}"/>
              </a:ext>
            </a:extLst>
          </p:cNvPr>
          <p:cNvCxnSpPr>
            <a:cxnSpLocks/>
          </p:cNvCxnSpPr>
          <p:nvPr/>
        </p:nvCxnSpPr>
        <p:spPr>
          <a:xfrm>
            <a:off x="2957804" y="1355242"/>
            <a:ext cx="660762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1A8FAC-4FF6-4095-8F15-00888E4A4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B423-6481-4AFA-AC10-501B399DA7B2}" type="slidenum">
              <a:rPr lang="en-US" smtClean="0"/>
              <a:t>2</a:t>
            </a:fld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32E029E-B7D8-4735-BE8C-B89B17E90BF4}"/>
              </a:ext>
            </a:extLst>
          </p:cNvPr>
          <p:cNvSpPr/>
          <p:nvPr/>
        </p:nvSpPr>
        <p:spPr>
          <a:xfrm>
            <a:off x="2332653" y="4220246"/>
            <a:ext cx="625151" cy="6158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92F299A8-32BE-4189-8885-C075F79996AF}"/>
              </a:ext>
            </a:extLst>
          </p:cNvPr>
          <p:cNvSpPr/>
          <p:nvPr/>
        </p:nvSpPr>
        <p:spPr>
          <a:xfrm>
            <a:off x="2957804" y="5340830"/>
            <a:ext cx="625151" cy="6158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957DDD-0BB1-4872-9C13-2FD5A6BB3E27}"/>
              </a:ext>
            </a:extLst>
          </p:cNvPr>
          <p:cNvSpPr txBox="1"/>
          <p:nvPr/>
        </p:nvSpPr>
        <p:spPr>
          <a:xfrm>
            <a:off x="3983318" y="5389921"/>
            <a:ext cx="6755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giấy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tờ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76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12" grpId="0"/>
      <p:bldP spid="11" grpId="0" animBg="1"/>
      <p:bldP spid="13" grpId="0" animBg="1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8DDBB0-520E-4316-9880-C7F62802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B423-6481-4AFA-AC10-501B399DA7B2}" type="slidenum">
              <a:rPr lang="en-US" smtClean="0"/>
              <a:t>20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116" y="758630"/>
            <a:ext cx="8201084" cy="57802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F1FDB3-DAB7-45EF-A6D3-7C5CA6DD36F4}"/>
              </a:ext>
            </a:extLst>
          </p:cNvPr>
          <p:cNvSpPr txBox="1"/>
          <p:nvPr/>
        </p:nvSpPr>
        <p:spPr>
          <a:xfrm>
            <a:off x="3651869" y="206946"/>
            <a:ext cx="4888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XEM VÀ GỬI THÔNG BÁO</a:t>
            </a:r>
            <a:endParaRPr lang="vi-V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45738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A291E05-8A33-4151-8B14-96FF6CEDF2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0491483"/>
              </p:ext>
            </p:extLst>
          </p:nvPr>
        </p:nvGraphicFramePr>
        <p:xfrm>
          <a:off x="1877526" y="565107"/>
          <a:ext cx="8436947" cy="5727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17CB26-821D-4328-B33E-B0D54141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B423-6481-4AFA-AC10-501B399DA7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3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8DDBB0-520E-4316-9880-C7F62802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B423-6481-4AFA-AC10-501B399DA7B2}" type="slidenum">
              <a:rPr lang="en-US" smtClean="0"/>
              <a:t>22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575" y="851771"/>
            <a:ext cx="7938943" cy="55922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58ED3B-1DF8-47CA-BF3F-FA07A3DF4016}"/>
              </a:ext>
            </a:extLst>
          </p:cNvPr>
          <p:cNvSpPr txBox="1"/>
          <p:nvPr/>
        </p:nvSpPr>
        <p:spPr>
          <a:xfrm>
            <a:off x="4007126" y="374273"/>
            <a:ext cx="4177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SAU KHI ĐĂNG NHẬP</a:t>
            </a:r>
            <a:endParaRPr lang="vi-V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25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8DDBB0-520E-4316-9880-C7F62802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B423-6481-4AFA-AC10-501B399DA7B2}" type="slidenum">
              <a:rPr lang="en-US" smtClean="0"/>
              <a:t>23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C226A7-E82F-4CA4-A1C0-0636B6AB236A}"/>
              </a:ext>
            </a:extLst>
          </p:cNvPr>
          <p:cNvSpPr txBox="1"/>
          <p:nvPr/>
        </p:nvSpPr>
        <p:spPr>
          <a:xfrm>
            <a:off x="3827223" y="301596"/>
            <a:ext cx="4537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QUẢN LÝ TÀI KHOẢN</a:t>
            </a:r>
            <a:endParaRPr lang="vi-V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C9FA88-A748-4E2E-8EF8-21CB71EEF5F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748" y="789140"/>
            <a:ext cx="8292230" cy="556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3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8DDBB0-520E-4316-9880-C7F62802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B423-6481-4AFA-AC10-501B399DA7B2}" type="slidenum">
              <a:rPr lang="en-US" smtClean="0"/>
              <a:t>24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068" y="902113"/>
            <a:ext cx="7986132" cy="56367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71CB49-568A-469F-BDD1-8C8FC0D982CA}"/>
              </a:ext>
            </a:extLst>
          </p:cNvPr>
          <p:cNvSpPr txBox="1"/>
          <p:nvPr/>
        </p:nvSpPr>
        <p:spPr>
          <a:xfrm>
            <a:off x="4146115" y="319440"/>
            <a:ext cx="4101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XEM BẢNG L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endParaRPr lang="vi-V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081534"/>
      </p:ext>
    </p:extLst>
  </p:cSld>
  <p:clrMapOvr>
    <a:masterClrMapping/>
  </p:clrMapOvr>
  <p:transition spd="slow">
    <p:wheel spokes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8DDBB0-520E-4316-9880-C7F62802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B423-6481-4AFA-AC10-501B399DA7B2}" type="slidenum">
              <a:rPr lang="en-US" smtClean="0">
                <a:solidFill>
                  <a:schemeClr val="bg1"/>
                </a:solidFill>
              </a:rPr>
              <a:t>25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799" y="859795"/>
            <a:ext cx="8036401" cy="56665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98E418-AA49-4B7C-B93E-E7FB7DBCFE57}"/>
              </a:ext>
            </a:extLst>
          </p:cNvPr>
          <p:cNvSpPr txBox="1"/>
          <p:nvPr/>
        </p:nvSpPr>
        <p:spPr>
          <a:xfrm>
            <a:off x="4396636" y="264596"/>
            <a:ext cx="3933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THÔNG BÁO</a:t>
            </a:r>
            <a:endParaRPr lang="vi-V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947365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26EB38-0B74-49C7-A87C-DC2DD2DC0FBB}"/>
              </a:ext>
            </a:extLst>
          </p:cNvPr>
          <p:cNvSpPr/>
          <p:nvPr/>
        </p:nvSpPr>
        <p:spPr>
          <a:xfrm>
            <a:off x="4522620" y="174563"/>
            <a:ext cx="28981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User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A2163C-A30D-41AF-9106-0165DB172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B423-6481-4AFA-AC10-501B399DA7B2}" type="slidenum">
              <a:rPr lang="en-US" smtClean="0"/>
              <a:t>26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210" y="997138"/>
            <a:ext cx="7735214" cy="535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0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8DDBB0-520E-4316-9880-C7F62802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B423-6481-4AFA-AC10-501B399DA7B2}" type="slidenum">
              <a:rPr lang="en-US" smtClean="0"/>
              <a:t>27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521" y="918591"/>
            <a:ext cx="7160957" cy="54377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82BA38-297D-4D4B-B842-8E5E0A642AD0}"/>
              </a:ext>
            </a:extLst>
          </p:cNvPr>
          <p:cNvSpPr/>
          <p:nvPr/>
        </p:nvSpPr>
        <p:spPr>
          <a:xfrm>
            <a:off x="4389370" y="301595"/>
            <a:ext cx="40126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– CASE QUẢN LÝ NHÂN SỰ</a:t>
            </a:r>
            <a:endParaRPr lang="vi-V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8647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8DDBB0-520E-4316-9880-C7F62802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B423-6481-4AFA-AC10-501B399DA7B2}" type="slidenum">
              <a:rPr lang="en-US" smtClean="0"/>
              <a:t>28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185" y="1125122"/>
            <a:ext cx="7409629" cy="5231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93E189-F0AD-4504-A45F-E2E414F6B8BC}"/>
              </a:ext>
            </a:extLst>
          </p:cNvPr>
          <p:cNvSpPr txBox="1"/>
          <p:nvPr/>
        </p:nvSpPr>
        <p:spPr>
          <a:xfrm>
            <a:off x="3795386" y="423126"/>
            <a:ext cx="5134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– CASE QUẢN LÝ NHÂN SỰ CHI TIẾT</a:t>
            </a:r>
            <a:endParaRPr lang="vi-V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03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8DDBB0-520E-4316-9880-C7F62802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B423-6481-4AFA-AC10-501B399DA7B2}" type="slidenum">
              <a:rPr lang="en-US" smtClean="0"/>
              <a:t>29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085" y="1064712"/>
            <a:ext cx="8139830" cy="52916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D0B8FA-CF26-442C-9A3C-56A34974467A}"/>
              </a:ext>
            </a:extLst>
          </p:cNvPr>
          <p:cNvSpPr txBox="1"/>
          <p:nvPr/>
        </p:nvSpPr>
        <p:spPr>
          <a:xfrm>
            <a:off x="4013442" y="362716"/>
            <a:ext cx="4165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– CASE QUẢN LÝ TÀI CHÍNH</a:t>
            </a:r>
            <a:endParaRPr lang="vi-V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66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0" y="1441476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Ề TÀI:</a:t>
            </a:r>
            <a:endParaRPr lang="en-US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29600" y="5121509"/>
            <a:ext cx="3733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 TR</a:t>
            </a:r>
            <a:r>
              <a:rPr lang="vi-V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 THỊ THÁI MINH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SVTH : </a:t>
            </a:r>
            <a:r>
              <a:rPr lang="vi-V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CÔNG HÒA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vi-V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NGUYỄN VIỆT HƯNG</a:t>
            </a:r>
          </a:p>
          <a:p>
            <a:r>
              <a:rPr lang="vi-V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LÊ ĐỨC HUY</a:t>
            </a:r>
          </a:p>
          <a:p>
            <a:r>
              <a:rPr lang="vi-V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NGÔ TUẤN ĐẠT</a:t>
            </a:r>
          </a:p>
          <a:p>
            <a:r>
              <a:rPr lang="vi-V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639866" y="2483796"/>
            <a:ext cx="9561534" cy="154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415" tIns="34208" rIns="68415" bIns="34208">
            <a:spAutoFit/>
          </a:bodyPr>
          <a:lstStyle/>
          <a:p>
            <a:pPr algn="ctr">
              <a:defRPr/>
            </a:pPr>
            <a:r>
              <a:rPr lang="vi-VN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PHẦN MỀM QUẢN LÝ NHÂN SỰ </a:t>
            </a:r>
          </a:p>
          <a:p>
            <a:pPr algn="ctr">
              <a:defRPr/>
            </a:pPr>
            <a:r>
              <a:rPr lang="vi-VN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VÀ TIỀN LƯƠNG</a:t>
            </a:r>
            <a:endParaRPr lang="en-US" altLang="ko-KR" sz="4800" dirty="0">
              <a:solidFill>
                <a:schemeClr val="tx2">
                  <a:lumMod val="40000"/>
                  <a:lumOff val="6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38637" y="177802"/>
            <a:ext cx="38909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QUỐC GIA TP.HCM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BÁCH KHOA TP.HCM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</a:t>
            </a:r>
            <a:r>
              <a:rPr lang="vi-V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HỌC VÀ KĨ THUẬT MÁY TÍNH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 MÔN</a:t>
            </a:r>
            <a:r>
              <a:rPr lang="vi-V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LẬP TRÌNH HƯỚNG ĐỐI TƯỢNG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Image result for bách khoa hồ chí min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168597"/>
            <a:ext cx="914376" cy="107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44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8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1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8DDBB0-520E-4316-9880-C7F62802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B423-6481-4AFA-AC10-501B399DA7B2}" type="slidenum">
              <a:rPr lang="en-US" smtClean="0"/>
              <a:t>30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823" y="1077239"/>
            <a:ext cx="8266508" cy="53739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5B8CCC-25E6-4262-BFD7-B3190863E559}"/>
              </a:ext>
            </a:extLst>
          </p:cNvPr>
          <p:cNvSpPr txBox="1"/>
          <p:nvPr/>
        </p:nvSpPr>
        <p:spPr>
          <a:xfrm>
            <a:off x="3569917" y="406884"/>
            <a:ext cx="5287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– CASE QUẢN LÝ TÀI CHÍNH CHI TIẾT</a:t>
            </a:r>
            <a:endParaRPr lang="vi-V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09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8DDBB0-520E-4316-9880-C7F62802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B423-6481-4AFA-AC10-501B399DA7B2}" type="slidenum">
              <a:rPr lang="en-US" smtClean="0"/>
              <a:t>31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012" y="945751"/>
            <a:ext cx="7403976" cy="54105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A3A975-489D-4A29-A031-C3F3E2828476}"/>
              </a:ext>
            </a:extLst>
          </p:cNvPr>
          <p:cNvSpPr txBox="1"/>
          <p:nvPr/>
        </p:nvSpPr>
        <p:spPr>
          <a:xfrm>
            <a:off x="4709786" y="301595"/>
            <a:ext cx="3065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– CASE NHÂN VIÊN</a:t>
            </a:r>
            <a:endParaRPr lang="vi-V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36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8DDBB0-520E-4316-9880-C7F62802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B423-6481-4AFA-AC10-501B399DA7B2}" type="slidenum">
              <a:rPr lang="en-US" smtClean="0"/>
              <a:t>32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122" y="1002082"/>
            <a:ext cx="8499755" cy="53542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37C427-8566-4C98-8DE6-125D5DDDAD10}"/>
              </a:ext>
            </a:extLst>
          </p:cNvPr>
          <p:cNvSpPr txBox="1"/>
          <p:nvPr/>
        </p:nvSpPr>
        <p:spPr>
          <a:xfrm>
            <a:off x="4183692" y="436902"/>
            <a:ext cx="4187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– CASE NHÂN VIÊN CHI TIẾT</a:t>
            </a:r>
            <a:endParaRPr lang="vi-V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03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663B15-8C0D-45A7-83B1-08CA264B0300}"/>
              </a:ext>
            </a:extLst>
          </p:cNvPr>
          <p:cNvSpPr/>
          <p:nvPr/>
        </p:nvSpPr>
        <p:spPr>
          <a:xfrm>
            <a:off x="4238890" y="265184"/>
            <a:ext cx="35676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iCiel Panton Black Italic" panose="00000A00000000000000" pitchFamily="50" charset="0"/>
              </a:rPr>
              <a:t>V. Class Diagram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3C71F9-EF8C-4C25-AEB0-A73B7BA9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B423-6481-4AFA-AC10-501B399DA7B2}" type="slidenum">
              <a:rPr lang="en-US" smtClean="0"/>
              <a:t>33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651" y="1173883"/>
            <a:ext cx="8226697" cy="518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8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DF3C4B-82B9-47C0-B6CC-24E7ECD0E2A1}"/>
              </a:ext>
            </a:extLst>
          </p:cNvPr>
          <p:cNvSpPr/>
          <p:nvPr/>
        </p:nvSpPr>
        <p:spPr>
          <a:xfrm>
            <a:off x="3702565" y="249207"/>
            <a:ext cx="47868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VI. Ph</a:t>
            </a:r>
            <a:r>
              <a:rPr lang="vi-VN" sz="4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EF5148-308B-4540-BF89-077A85C03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B423-6481-4AFA-AC10-501B399DA7B2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00351A8-E322-470B-A334-4698CF54AA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7021476"/>
              </p:ext>
            </p:extLst>
          </p:nvPr>
        </p:nvGraphicFramePr>
        <p:xfrm>
          <a:off x="682668" y="1215649"/>
          <a:ext cx="10083452" cy="4881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A67CD84-6446-46E4-8DA7-ED55B4516084}"/>
              </a:ext>
            </a:extLst>
          </p:cNvPr>
          <p:cNvSpPr/>
          <p:nvPr/>
        </p:nvSpPr>
        <p:spPr>
          <a:xfrm>
            <a:off x="10491521" y="1482529"/>
            <a:ext cx="764087" cy="10020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58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949AEA2-DEC8-4916-BEAB-5EB6DD342A7E}"/>
              </a:ext>
            </a:extLst>
          </p:cNvPr>
          <p:cNvSpPr/>
          <p:nvPr/>
        </p:nvSpPr>
        <p:spPr>
          <a:xfrm>
            <a:off x="3702565" y="249207"/>
            <a:ext cx="47868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VI. Ph</a:t>
            </a:r>
            <a:r>
              <a:rPr lang="vi-VN" sz="4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907108-AF19-4BC0-A799-799820907072}"/>
              </a:ext>
            </a:extLst>
          </p:cNvPr>
          <p:cNvSpPr txBox="1"/>
          <p:nvPr/>
        </p:nvSpPr>
        <p:spPr>
          <a:xfrm>
            <a:off x="549520" y="957093"/>
            <a:ext cx="2946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Class_CRUD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99BCD2-D86F-4F02-86D0-3B3AEA7E0D1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134" y="1944374"/>
            <a:ext cx="7482707" cy="466441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16A006-A6D8-44F3-8707-01E8FAFC1D20}"/>
              </a:ext>
            </a:extLst>
          </p:cNvPr>
          <p:cNvSpPr txBox="1"/>
          <p:nvPr/>
        </p:nvSpPr>
        <p:spPr>
          <a:xfrm>
            <a:off x="1038386" y="1475185"/>
            <a:ext cx="240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2437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EAFCFEC-0009-4606-ABB8-8965B7AFC692}"/>
              </a:ext>
            </a:extLst>
          </p:cNvPr>
          <p:cNvSpPr/>
          <p:nvPr/>
        </p:nvSpPr>
        <p:spPr>
          <a:xfrm>
            <a:off x="3702565" y="249207"/>
            <a:ext cx="47868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VI. Ph</a:t>
            </a:r>
            <a:r>
              <a:rPr lang="vi-VN" sz="4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71945C-66FA-4F9C-B40B-BFDFCC9A2A05}"/>
              </a:ext>
            </a:extLst>
          </p:cNvPr>
          <p:cNvSpPr txBox="1"/>
          <p:nvPr/>
        </p:nvSpPr>
        <p:spPr>
          <a:xfrm>
            <a:off x="933096" y="957093"/>
            <a:ext cx="2608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checkData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vi-V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1CD785-A0B3-4A43-8BA0-9B2C9641AB7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037" y="1430893"/>
            <a:ext cx="5937885" cy="5272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097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C832E7-F8DB-4CA1-916A-4E500B5B3B06}"/>
              </a:ext>
            </a:extLst>
          </p:cNvPr>
          <p:cNvSpPr/>
          <p:nvPr/>
        </p:nvSpPr>
        <p:spPr>
          <a:xfrm>
            <a:off x="3702565" y="249207"/>
            <a:ext cx="47868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VI. Ph</a:t>
            </a:r>
            <a:r>
              <a:rPr lang="vi-VN" sz="4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B402C4-B1AA-4F01-ACE6-39AEB0ADB735}"/>
              </a:ext>
            </a:extLst>
          </p:cNvPr>
          <p:cNvSpPr txBox="1"/>
          <p:nvPr/>
        </p:nvSpPr>
        <p:spPr>
          <a:xfrm>
            <a:off x="712923" y="957093"/>
            <a:ext cx="2693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c,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handleData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vi-V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151B12-F2FD-4242-8883-2944703F06D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950" y="1647035"/>
            <a:ext cx="7101986" cy="49617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26738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9868A32-2AAA-4BF8-AA79-98BF6BDB0C6E}"/>
              </a:ext>
            </a:extLst>
          </p:cNvPr>
          <p:cNvSpPr/>
          <p:nvPr/>
        </p:nvSpPr>
        <p:spPr>
          <a:xfrm>
            <a:off x="3702565" y="249207"/>
            <a:ext cx="47868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VI. Ph</a:t>
            </a:r>
            <a:r>
              <a:rPr lang="vi-VN" sz="4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6106DF-89A1-4C16-A5CD-DF48337FAF32}"/>
              </a:ext>
            </a:extLst>
          </p:cNvPr>
          <p:cNvSpPr txBox="1"/>
          <p:nvPr/>
        </p:nvSpPr>
        <p:spPr>
          <a:xfrm>
            <a:off x="607632" y="957093"/>
            <a:ext cx="2728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d,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uploadData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vi-V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069BA1-CBEA-44F4-B286-1C610E04CBD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445" y="1606233"/>
            <a:ext cx="7247110" cy="5002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32538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9868A32-2AAA-4BF8-AA79-98BF6BDB0C6E}"/>
              </a:ext>
            </a:extLst>
          </p:cNvPr>
          <p:cNvSpPr/>
          <p:nvPr/>
        </p:nvSpPr>
        <p:spPr>
          <a:xfrm>
            <a:off x="3702565" y="249207"/>
            <a:ext cx="47868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VI. Ph</a:t>
            </a:r>
            <a:r>
              <a:rPr lang="vi-VN" sz="4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6106DF-89A1-4C16-A5CD-DF48337FAF32}"/>
              </a:ext>
            </a:extLst>
          </p:cNvPr>
          <p:cNvSpPr txBox="1"/>
          <p:nvPr/>
        </p:nvSpPr>
        <p:spPr>
          <a:xfrm>
            <a:off x="933096" y="957093"/>
            <a:ext cx="2403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e,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readData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vi-V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2E1F64-3080-4ACD-ADE4-700159FC8C7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523" y="1630631"/>
            <a:ext cx="9196953" cy="47391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4297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6C3DFC-3BAA-4D01-B149-4EDB239A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B423-6481-4AFA-AC10-501B399DA7B2}" type="slidenum">
              <a:rPr lang="en-US" smtClean="0"/>
              <a:t>4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0301717-C12A-49D9-B796-6F253F9C1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69E323A3-624B-403C-9D6F-7261F2BEE8BE}"/>
              </a:ext>
            </a:extLst>
          </p:cNvPr>
          <p:cNvSpPr/>
          <p:nvPr/>
        </p:nvSpPr>
        <p:spPr>
          <a:xfrm>
            <a:off x="1143512" y="1717741"/>
            <a:ext cx="625151" cy="6158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A58DE6AA-056F-42AE-B2AC-ECDDE433179D}"/>
              </a:ext>
            </a:extLst>
          </p:cNvPr>
          <p:cNvSpPr/>
          <p:nvPr/>
        </p:nvSpPr>
        <p:spPr>
          <a:xfrm>
            <a:off x="1732746" y="3026751"/>
            <a:ext cx="625151" cy="6158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5CFC92-0344-4B08-8CF4-26F6D6A6FAAF}"/>
              </a:ext>
            </a:extLst>
          </p:cNvPr>
          <p:cNvSpPr txBox="1"/>
          <p:nvPr/>
        </p:nvSpPr>
        <p:spPr>
          <a:xfrm>
            <a:off x="2183767" y="1561430"/>
            <a:ext cx="6755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</a:t>
            </a:r>
            <a:r>
              <a:rPr lang="vi-VN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33EEF9-40D0-42C3-8D2A-DCEBB050F365}"/>
              </a:ext>
            </a:extLst>
          </p:cNvPr>
          <p:cNvSpPr txBox="1"/>
          <p:nvPr/>
        </p:nvSpPr>
        <p:spPr>
          <a:xfrm>
            <a:off x="2718318" y="2884485"/>
            <a:ext cx="6755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đ</a:t>
            </a:r>
            <a:r>
              <a:rPr lang="vi-VN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ACBB22-5A67-49A1-8429-A9089A756199}"/>
              </a:ext>
            </a:extLst>
          </p:cNvPr>
          <p:cNvSpPr txBox="1"/>
          <p:nvPr/>
        </p:nvSpPr>
        <p:spPr>
          <a:xfrm>
            <a:off x="3567871" y="4220246"/>
            <a:ext cx="6755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6785D8-E4A9-4709-B8B3-62C1CD5D4963}"/>
              </a:ext>
            </a:extLst>
          </p:cNvPr>
          <p:cNvCxnSpPr>
            <a:cxnSpLocks/>
          </p:cNvCxnSpPr>
          <p:nvPr/>
        </p:nvCxnSpPr>
        <p:spPr>
          <a:xfrm>
            <a:off x="2957804" y="1355242"/>
            <a:ext cx="660762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BDE731AF-0FBC-4F76-B596-18E4088A6A3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08B423-6481-4AFA-AC10-501B399DA7B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2BAF0E0C-338A-4E53-A8AD-559EA2961911}"/>
              </a:ext>
            </a:extLst>
          </p:cNvPr>
          <p:cNvSpPr/>
          <p:nvPr/>
        </p:nvSpPr>
        <p:spPr>
          <a:xfrm>
            <a:off x="2332653" y="4220246"/>
            <a:ext cx="625151" cy="6158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537914B6-09E5-4D0C-A17E-CDF9439D26E5}"/>
              </a:ext>
            </a:extLst>
          </p:cNvPr>
          <p:cNvSpPr/>
          <p:nvPr/>
        </p:nvSpPr>
        <p:spPr>
          <a:xfrm>
            <a:off x="2957804" y="5340830"/>
            <a:ext cx="625151" cy="6158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AE620A-AF58-41B4-AE19-7E4280511E8F}"/>
              </a:ext>
            </a:extLst>
          </p:cNvPr>
          <p:cNvSpPr txBox="1"/>
          <p:nvPr/>
        </p:nvSpPr>
        <p:spPr>
          <a:xfrm>
            <a:off x="3983318" y="5389921"/>
            <a:ext cx="6755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Visual Studio 2015, MS Word 2016, MS Visio 2016, </a:t>
            </a:r>
          </a:p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Sever 2012</a:t>
            </a:r>
          </a:p>
        </p:txBody>
      </p:sp>
    </p:spTree>
    <p:extLst>
      <p:ext uri="{BB962C8B-B14F-4D97-AF65-F5344CB8AC3E}">
        <p14:creationId xmlns:p14="http://schemas.microsoft.com/office/powerpoint/2010/main" val="375143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/>
      <p:bldP spid="11" grpId="0" animBg="1"/>
      <p:bldP spid="12" grpId="0" animBg="1"/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7614616-AAE3-449B-B0AB-82294ECB96A7}"/>
              </a:ext>
            </a:extLst>
          </p:cNvPr>
          <p:cNvSpPr/>
          <p:nvPr/>
        </p:nvSpPr>
        <p:spPr>
          <a:xfrm>
            <a:off x="1295649" y="4854778"/>
            <a:ext cx="5432503" cy="148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E82EC2-B64D-434C-AF30-F529B8F12CD2}"/>
              </a:ext>
            </a:extLst>
          </p:cNvPr>
          <p:cNvSpPr/>
          <p:nvPr/>
        </p:nvSpPr>
        <p:spPr>
          <a:xfrm>
            <a:off x="6748346" y="3381593"/>
            <a:ext cx="5432503" cy="148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76C75D-D271-4642-9774-4E71FCF30812}"/>
              </a:ext>
            </a:extLst>
          </p:cNvPr>
          <p:cNvSpPr/>
          <p:nvPr/>
        </p:nvSpPr>
        <p:spPr>
          <a:xfrm>
            <a:off x="1315843" y="1795346"/>
            <a:ext cx="5432503" cy="1586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F821EE-9732-41E1-9BA8-12CB0E1FB142}"/>
              </a:ext>
            </a:extLst>
          </p:cNvPr>
          <p:cNvSpPr txBox="1"/>
          <p:nvPr/>
        </p:nvSpPr>
        <p:spPr>
          <a:xfrm>
            <a:off x="494522" y="947763"/>
            <a:ext cx="451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2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SQL hay </a:t>
            </a:r>
            <a:r>
              <a:rPr lang="en-US" sz="32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79C2B-583E-4FF4-979F-C832385A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B423-6481-4AFA-AC10-501B399DA7B2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15844" y="1795346"/>
            <a:ext cx="64677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SG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SG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UPDATE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SG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 </a:t>
            </a:r>
            <a:r>
              <a:rPr lang="en-SG" sz="2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br>
              <a:rPr lang="en-SG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SG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 </a:t>
            </a:r>
            <a:r>
              <a:rPr lang="en-SG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column1 </a:t>
            </a:r>
            <a:r>
              <a:rPr lang="en-SG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SG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value1</a:t>
            </a:r>
            <a:r>
              <a:rPr lang="en-SG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SG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column2 </a:t>
            </a:r>
            <a:r>
              <a:rPr lang="en-SG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SG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value2</a:t>
            </a:r>
            <a:r>
              <a:rPr lang="en-SG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...</a:t>
            </a:r>
            <a:br>
              <a:rPr lang="en-SG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SG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 </a:t>
            </a:r>
            <a:r>
              <a:rPr lang="en-SG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en-SG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48346" y="3381593"/>
            <a:ext cx="64677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SG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SG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DELETE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SG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 FROM </a:t>
            </a:r>
            <a:r>
              <a:rPr lang="en-SG" sz="2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br>
              <a:rPr lang="en-SG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SG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 </a:t>
            </a:r>
            <a:r>
              <a:rPr lang="en-SG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en-SG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5649" y="5044783"/>
            <a:ext cx="54526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SG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SG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INSERT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SG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</a:t>
            </a:r>
            <a:r>
              <a:rPr lang="en-SG" sz="2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SG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SG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column1</a:t>
            </a:r>
            <a:r>
              <a:rPr lang="en-SG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SG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column2</a:t>
            </a:r>
            <a:r>
              <a:rPr lang="en-SG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SG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SG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column3</a:t>
            </a:r>
            <a:r>
              <a:rPr lang="en-SG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...)</a:t>
            </a:r>
            <a:br>
              <a:rPr lang="en-SG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SG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 (</a:t>
            </a:r>
            <a:r>
              <a:rPr lang="en-SG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value1</a:t>
            </a:r>
            <a:r>
              <a:rPr lang="en-SG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SG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value2</a:t>
            </a:r>
            <a:r>
              <a:rPr lang="en-SG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SG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value3</a:t>
            </a:r>
            <a:r>
              <a:rPr lang="en-SG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...);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953FC0-EFF8-493D-A831-6E42AB0A0DFC}"/>
              </a:ext>
            </a:extLst>
          </p:cNvPr>
          <p:cNvSpPr/>
          <p:nvPr/>
        </p:nvSpPr>
        <p:spPr>
          <a:xfrm>
            <a:off x="3702565" y="249207"/>
            <a:ext cx="47868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VI. Ph</a:t>
            </a:r>
            <a:r>
              <a:rPr lang="vi-VN" sz="4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51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9347A06-60A0-4B82-845F-31240A186B18}"/>
              </a:ext>
            </a:extLst>
          </p:cNvPr>
          <p:cNvSpPr/>
          <p:nvPr/>
        </p:nvSpPr>
        <p:spPr>
          <a:xfrm>
            <a:off x="5771921" y="4138541"/>
            <a:ext cx="5736769" cy="1517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ED9771-58F6-4F24-B250-60CA3A1EE5C1}"/>
              </a:ext>
            </a:extLst>
          </p:cNvPr>
          <p:cNvSpPr/>
          <p:nvPr/>
        </p:nvSpPr>
        <p:spPr>
          <a:xfrm>
            <a:off x="169097" y="2199549"/>
            <a:ext cx="5602824" cy="1938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D22DB4-6B39-4F8F-A4CA-470AA2D2E042}"/>
              </a:ext>
            </a:extLst>
          </p:cNvPr>
          <p:cNvSpPr/>
          <p:nvPr/>
        </p:nvSpPr>
        <p:spPr>
          <a:xfrm>
            <a:off x="5771921" y="540317"/>
            <a:ext cx="5736769" cy="1677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8DDBB0-520E-4316-9880-C7F62802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B423-6481-4AFA-AC10-501B399DA7B2}" type="slidenum">
              <a:rPr lang="en-US" smtClean="0"/>
              <a:t>41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557262" y="699743"/>
            <a:ext cx="64677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SG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SG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SELECT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SG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 </a:t>
            </a:r>
            <a:r>
              <a:rPr lang="en-SG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column1</a:t>
            </a:r>
            <a:r>
              <a:rPr lang="en-SG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SG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column2, ...</a:t>
            </a:r>
            <a:br>
              <a:rPr lang="en-SG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SG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 </a:t>
            </a:r>
            <a:r>
              <a:rPr lang="en-SG" sz="2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SG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SG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 </a:t>
            </a:r>
            <a:r>
              <a:rPr lang="en-SG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en-SG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202" y="2199549"/>
            <a:ext cx="53624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SG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SG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AND, OR and NOT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SG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 </a:t>
            </a:r>
            <a:r>
              <a:rPr lang="en-SG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condition1</a:t>
            </a:r>
            <a:r>
              <a:rPr lang="en-SG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SG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condition2</a:t>
            </a:r>
            <a:r>
              <a:rPr lang="en-SG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</a:p>
          <a:p>
            <a:r>
              <a:rPr lang="en-SG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condition3 ...</a:t>
            </a:r>
            <a:r>
              <a:rPr lang="en-SG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SG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 </a:t>
            </a:r>
            <a:r>
              <a:rPr lang="en-SG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condition1</a:t>
            </a:r>
            <a:r>
              <a:rPr lang="en-SG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lang="en-SG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condition2</a:t>
            </a:r>
            <a:r>
              <a:rPr lang="en-SG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</a:p>
          <a:p>
            <a:r>
              <a:rPr lang="en-SG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condition3 ...</a:t>
            </a:r>
            <a:r>
              <a:rPr lang="en-SG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SG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 NOT </a:t>
            </a:r>
            <a:r>
              <a:rPr lang="en-SG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en-SG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55231" y="4657846"/>
            <a:ext cx="64677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SG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SG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LIKE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SG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 </a:t>
            </a:r>
            <a:r>
              <a:rPr lang="en-SG" sz="2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columnN</a:t>
            </a:r>
            <a:r>
              <a:rPr lang="en-SG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LIKE </a:t>
            </a:r>
            <a:r>
              <a:rPr lang="en-SG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en-SG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73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8200" y="2487472"/>
            <a:ext cx="8378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CẢM ƠN CÔ VÀ CÁC BẠN ĐÃ LẮNG NGHE!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75966" y="5181600"/>
            <a:ext cx="2622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____HẾT____</a:t>
            </a:r>
          </a:p>
        </p:txBody>
      </p:sp>
      <p:pic>
        <p:nvPicPr>
          <p:cNvPr id="6" name="Picture 2" descr="Image result for bách khoa hồ chí min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408" y="3775365"/>
            <a:ext cx="1191951" cy="140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556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A48FBD-21B2-4FCF-ABBE-500F4DC90BFC}"/>
              </a:ext>
            </a:extLst>
          </p:cNvPr>
          <p:cNvSpPr/>
          <p:nvPr/>
        </p:nvSpPr>
        <p:spPr>
          <a:xfrm>
            <a:off x="3236944" y="369530"/>
            <a:ext cx="59933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S</a:t>
            </a:r>
            <a:r>
              <a:rPr lang="vi-VN" sz="4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369A7A7-C2A9-4663-8F73-B6E2DC974AA9}"/>
              </a:ext>
            </a:extLst>
          </p:cNvPr>
          <p:cNvCxnSpPr>
            <a:cxnSpLocks/>
          </p:cNvCxnSpPr>
          <p:nvPr/>
        </p:nvCxnSpPr>
        <p:spPr>
          <a:xfrm>
            <a:off x="2929812" y="1268964"/>
            <a:ext cx="660762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AF6390E3-C254-47C9-B2B6-4409A0C64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6187F8-F0DB-49E7-8DD9-A4D9EE4B1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B423-6481-4AFA-AC10-501B399DA7B2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239" y="1912512"/>
            <a:ext cx="8402773" cy="422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0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879F63-61FF-4318-99BC-7E3469433C1E}"/>
              </a:ext>
            </a:extLst>
          </p:cNvPr>
          <p:cNvSpPr/>
          <p:nvPr/>
        </p:nvSpPr>
        <p:spPr>
          <a:xfrm>
            <a:off x="4098498" y="323853"/>
            <a:ext cx="39950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F18A1E0E-376E-4194-BB09-7E2F2B5CED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4906224"/>
              </p:ext>
            </p:extLst>
          </p:nvPr>
        </p:nvGraphicFramePr>
        <p:xfrm>
          <a:off x="1768021" y="1884783"/>
          <a:ext cx="8128000" cy="4882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D128FC-3E44-445E-8229-81D90906D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B423-6481-4AFA-AC10-501B399DA7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39161F3-253C-47B9-A575-ADF96A152BCA}"/>
              </a:ext>
            </a:extLst>
          </p:cNvPr>
          <p:cNvSpPr/>
          <p:nvPr/>
        </p:nvSpPr>
        <p:spPr>
          <a:xfrm>
            <a:off x="4502370" y="3826397"/>
            <a:ext cx="5679629" cy="585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57911B-7348-4B39-920A-B67784F57BA9}"/>
              </a:ext>
            </a:extLst>
          </p:cNvPr>
          <p:cNvSpPr/>
          <p:nvPr/>
        </p:nvSpPr>
        <p:spPr>
          <a:xfrm>
            <a:off x="4502370" y="2791578"/>
            <a:ext cx="5679629" cy="585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A6BDC4-E825-4E7E-AE7A-41402A0611AA}"/>
              </a:ext>
            </a:extLst>
          </p:cNvPr>
          <p:cNvSpPr/>
          <p:nvPr/>
        </p:nvSpPr>
        <p:spPr>
          <a:xfrm>
            <a:off x="4502370" y="1771600"/>
            <a:ext cx="5679629" cy="69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303D3A3-6D1F-4103-AABF-50E85B0D6CE8}"/>
              </a:ext>
            </a:extLst>
          </p:cNvPr>
          <p:cNvSpPr/>
          <p:nvPr/>
        </p:nvSpPr>
        <p:spPr>
          <a:xfrm>
            <a:off x="2430050" y="2304789"/>
            <a:ext cx="1853852" cy="1841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C89D5B9-977E-48D7-AFC0-B5A4B6D9B5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732940"/>
              </p:ext>
            </p:extLst>
          </p:nvPr>
        </p:nvGraphicFramePr>
        <p:xfrm>
          <a:off x="2211583" y="1771600"/>
          <a:ext cx="7970416" cy="3125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4F2BB8-0836-4240-A81A-1D02D679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B423-6481-4AFA-AC10-501B399DA7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06001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ABDC28-6E8E-4118-8E70-51AA294CA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B423-6481-4AFA-AC10-501B399DA7B2}" type="slidenum">
              <a:rPr lang="en-US" smtClean="0"/>
              <a:t>8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52D80DB-D96E-4B0C-BA9E-44938CC7E66A}"/>
              </a:ext>
            </a:extLst>
          </p:cNvPr>
          <p:cNvGrpSpPr/>
          <p:nvPr/>
        </p:nvGrpSpPr>
        <p:grpSpPr>
          <a:xfrm>
            <a:off x="398545" y="727156"/>
            <a:ext cx="11394910" cy="5000625"/>
            <a:chOff x="330754" y="727156"/>
            <a:chExt cx="11394910" cy="500062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575EA9E-8418-487A-9AE6-821F9D99E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8189" y="1531373"/>
              <a:ext cx="2657475" cy="357187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667363D-5C99-4CBA-AAD8-3CAE99A01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6029" y="727156"/>
              <a:ext cx="2914650" cy="50006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3DA7F0-D002-4C71-9195-704AA9D81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754" y="1467268"/>
              <a:ext cx="3781652" cy="3923464"/>
            </a:xfrm>
            <a:prstGeom prst="rect">
              <a:avLst/>
            </a:prstGeom>
          </p:spPr>
        </p:pic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26ECB76A-8C0A-4AE4-8D2C-E868D9CEACDD}"/>
                </a:ext>
              </a:extLst>
            </p:cNvPr>
            <p:cNvSpPr/>
            <p:nvPr/>
          </p:nvSpPr>
          <p:spPr>
            <a:xfrm flipH="1">
              <a:off x="4163396" y="3074995"/>
              <a:ext cx="832214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422ACA1-51CB-4F9A-8037-30157B9D875A}"/>
                </a:ext>
              </a:extLst>
            </p:cNvPr>
            <p:cNvSpPr/>
            <p:nvPr/>
          </p:nvSpPr>
          <p:spPr>
            <a:xfrm>
              <a:off x="8000617" y="2944368"/>
              <a:ext cx="945019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3659245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5470EE6-463B-44F4-9793-1FD73330DCBC}"/>
              </a:ext>
            </a:extLst>
          </p:cNvPr>
          <p:cNvSpPr/>
          <p:nvPr/>
        </p:nvSpPr>
        <p:spPr>
          <a:xfrm>
            <a:off x="2556587" y="928569"/>
            <a:ext cx="1190379" cy="3516431"/>
          </a:xfrm>
          <a:custGeom>
            <a:avLst/>
            <a:gdLst>
              <a:gd name="connsiteX0" fmla="*/ 0 w 1625600"/>
              <a:gd name="connsiteY0" fmla="*/ 0 h 5418667"/>
              <a:gd name="connsiteX1" fmla="*/ 1625600 w 1625600"/>
              <a:gd name="connsiteY1" fmla="*/ 0 h 5418667"/>
              <a:gd name="connsiteX2" fmla="*/ 1625600 w 1625600"/>
              <a:gd name="connsiteY2" fmla="*/ 5418667 h 5418667"/>
              <a:gd name="connsiteX3" fmla="*/ 0 w 1625600"/>
              <a:gd name="connsiteY3" fmla="*/ 5418667 h 5418667"/>
              <a:gd name="connsiteX4" fmla="*/ 0 w 1625600"/>
              <a:gd name="connsiteY4" fmla="*/ 0 h 541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5600" h="5418667">
                <a:moveTo>
                  <a:pt x="0" y="0"/>
                </a:moveTo>
                <a:lnTo>
                  <a:pt x="1625600" y="0"/>
                </a:lnTo>
                <a:lnTo>
                  <a:pt x="1625600" y="5418667"/>
                </a:lnTo>
                <a:lnTo>
                  <a:pt x="0" y="541866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7640" tIns="167640" rIns="167640" bIns="167640" numCol="1" spcCol="1270" anchor="t" anchorCtr="0">
            <a:noAutofit/>
          </a:bodyPr>
          <a:lstStyle/>
          <a:p>
            <a:pPr marL="0" lvl="0" indent="0" algn="l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400" kern="120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E5917AE-021E-4E3A-B0E4-E55E1F7A33DC}"/>
              </a:ext>
            </a:extLst>
          </p:cNvPr>
          <p:cNvSpPr/>
          <p:nvPr/>
        </p:nvSpPr>
        <p:spPr>
          <a:xfrm>
            <a:off x="3836242" y="3072331"/>
            <a:ext cx="4672237" cy="1098884"/>
          </a:xfrm>
          <a:custGeom>
            <a:avLst/>
            <a:gdLst>
              <a:gd name="connsiteX0" fmla="*/ 0 w 6380480"/>
              <a:gd name="connsiteY0" fmla="*/ 0 h 1693333"/>
              <a:gd name="connsiteX1" fmla="*/ 6380480 w 6380480"/>
              <a:gd name="connsiteY1" fmla="*/ 0 h 1693333"/>
              <a:gd name="connsiteX2" fmla="*/ 6380480 w 6380480"/>
              <a:gd name="connsiteY2" fmla="*/ 1693333 h 1693333"/>
              <a:gd name="connsiteX3" fmla="*/ 0 w 6380480"/>
              <a:gd name="connsiteY3" fmla="*/ 1693333 h 1693333"/>
              <a:gd name="connsiteX4" fmla="*/ 0 w 6380480"/>
              <a:gd name="connsiteY4" fmla="*/ 0 h 169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0480" h="1693333">
                <a:moveTo>
                  <a:pt x="0" y="0"/>
                </a:moveTo>
                <a:lnTo>
                  <a:pt x="6380480" y="0"/>
                </a:lnTo>
                <a:lnTo>
                  <a:pt x="6380480" y="1693333"/>
                </a:lnTo>
                <a:lnTo>
                  <a:pt x="0" y="169333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247650" numCol="1" spcCol="1270" anchor="t" anchorCtr="0">
            <a:noAutofit/>
          </a:bodyPr>
          <a:lstStyle/>
          <a:p>
            <a:pPr marL="0" lvl="0" indent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B1579CB-7DDB-48A7-9928-79D4C8245C88}"/>
              </a:ext>
            </a:extLst>
          </p:cNvPr>
          <p:cNvSpPr/>
          <p:nvPr/>
        </p:nvSpPr>
        <p:spPr>
          <a:xfrm>
            <a:off x="3720426" y="6375398"/>
            <a:ext cx="6380480" cy="1693333"/>
          </a:xfrm>
          <a:custGeom>
            <a:avLst/>
            <a:gdLst>
              <a:gd name="connsiteX0" fmla="*/ 0 w 6380480"/>
              <a:gd name="connsiteY0" fmla="*/ 0 h 1693333"/>
              <a:gd name="connsiteX1" fmla="*/ 6380480 w 6380480"/>
              <a:gd name="connsiteY1" fmla="*/ 0 h 1693333"/>
              <a:gd name="connsiteX2" fmla="*/ 6380480 w 6380480"/>
              <a:gd name="connsiteY2" fmla="*/ 1693333 h 1693333"/>
              <a:gd name="connsiteX3" fmla="*/ 0 w 6380480"/>
              <a:gd name="connsiteY3" fmla="*/ 1693333 h 1693333"/>
              <a:gd name="connsiteX4" fmla="*/ 0 w 6380480"/>
              <a:gd name="connsiteY4" fmla="*/ 0 h 169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0480" h="1693333">
                <a:moveTo>
                  <a:pt x="0" y="0"/>
                </a:moveTo>
                <a:lnTo>
                  <a:pt x="6380480" y="0"/>
                </a:lnTo>
                <a:lnTo>
                  <a:pt x="6380480" y="1693333"/>
                </a:lnTo>
                <a:lnTo>
                  <a:pt x="0" y="169333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247650" numCol="1" spcCol="1270" anchor="t" anchorCtr="0">
            <a:noAutofit/>
          </a:bodyPr>
          <a:lstStyle/>
          <a:p>
            <a:pPr marL="0" lvl="0" indent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/>
          </a:p>
        </p:txBody>
      </p:sp>
      <p:graphicFrame>
        <p:nvGraphicFramePr>
          <p:cNvPr id="42" name="Diagram 41">
            <a:extLst>
              <a:ext uri="{FF2B5EF4-FFF2-40B4-BE49-F238E27FC236}">
                <a16:creationId xmlns:a16="http://schemas.microsoft.com/office/drawing/2014/main" id="{2A334648-F3DA-4AEC-BACD-90C8FCE1F0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1392835"/>
              </p:ext>
            </p:extLst>
          </p:nvPr>
        </p:nvGraphicFramePr>
        <p:xfrm>
          <a:off x="1830873" y="719666"/>
          <a:ext cx="8530253" cy="5655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9AFCE3-DD8A-442C-AEF0-3DDA9B67B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B423-6481-4AFA-AC10-501B399DA7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220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636</Words>
  <Application>Microsoft Office PowerPoint</Application>
  <PresentationFormat>Widescreen</PresentationFormat>
  <Paragraphs>162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맑은 고딕</vt:lpstr>
      <vt:lpstr>Arial</vt:lpstr>
      <vt:lpstr>Calibri</vt:lpstr>
      <vt:lpstr>Calibri Light</vt:lpstr>
      <vt:lpstr>iCiel Gotham Ultra</vt:lpstr>
      <vt:lpstr>iCiel Panton Black Italic</vt:lpstr>
      <vt:lpstr>Times New Roman</vt:lpstr>
      <vt:lpstr>Office Theme</vt:lpstr>
      <vt:lpstr>PowerPoint Presentation</vt:lpstr>
      <vt:lpstr> Đặt vấn đề</vt:lpstr>
      <vt:lpstr>PowerPoint Presentation</vt:lpstr>
      <vt:lpstr>I. Yêu cầu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PHẦN MỀM  QUẢN LÍ NHÂN SỰ</dc:title>
  <dc:creator>KyThuatPC</dc:creator>
  <cp:lastModifiedBy>Nguyễn Công Hòa</cp:lastModifiedBy>
  <cp:revision>33</cp:revision>
  <dcterms:created xsi:type="dcterms:W3CDTF">2017-11-21T03:36:58Z</dcterms:created>
  <dcterms:modified xsi:type="dcterms:W3CDTF">2017-11-22T02:53:59Z</dcterms:modified>
</cp:coreProperties>
</file>