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E452-4E9E-4EEA-91CA-BE4F840BAAC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4823-B032-4149-AB1A-3685C6B970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04801"/>
            <a:ext cx="5638800" cy="838199"/>
          </a:xfrm>
        </p:spPr>
        <p:txBody>
          <a:bodyPr/>
          <a:lstStyle/>
          <a:p>
            <a:r>
              <a:rPr lang="en-US" dirty="0" smtClean="0"/>
              <a:t>TỔ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Environmental pollution is a phenomenon of polluted natural environment, and the physical, chemical and biological properties of the environment are altered, causing harms to human health and other organisms  . Environmental pollution is mainly caused by human activities. In addition, pollution is caused by a number of other natural activities that affect the environment.</a:t>
            </a:r>
          </a:p>
          <a:p>
            <a:r>
              <a:rPr lang="en-US" sz="2300" dirty="0" smtClean="0"/>
              <a:t>Translate:</a:t>
            </a:r>
            <a:r>
              <a:rPr lang="vi-VN" sz="2300" dirty="0" smtClean="0"/>
              <a:t>Ô nhiễm môi trường là một hiện tượng của môi trường tự nhiên bị ô nhiễm, và các tính chất vật lý, hóa học và sinh học của môi trường bị thay đổi, gây hại cho sức khỏe con người và các sinh vật khác. Ô nhiễm môi trường chủ yếu là do các hoạt động của con người. Ngoài ra, ô nhiễm là do một số hoạt động tự nhiên khác ảnh hưởng đến môi trường</a:t>
            </a:r>
            <a:r>
              <a:rPr lang="vi-VN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pollution?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EX:pollution</a:t>
            </a:r>
            <a:r>
              <a:rPr lang="en-US" dirty="0" smtClean="0"/>
              <a:t> water, soil pollution, air pollution…</a:t>
            </a:r>
            <a:endParaRPr lang="en-US" dirty="0"/>
          </a:p>
        </p:txBody>
      </p:sp>
      <p:pic>
        <p:nvPicPr>
          <p:cNvPr id="4" name="Content Placeholder 3" descr="101804873_581922809369096_6170451468303204352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3394472" cy="3657599"/>
          </a:xfrm>
        </p:spPr>
      </p:pic>
      <p:pic>
        <p:nvPicPr>
          <p:cNvPr id="1026" name="Picture 2" descr="Thực trạng ô nhiễm môi trường ở Việt Nam và các biện pháp khắc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7867" y="1524000"/>
            <a:ext cx="5046133" cy="2838450"/>
          </a:xfrm>
          <a:prstGeom prst="rect">
            <a:avLst/>
          </a:prstGeom>
          <a:noFill/>
        </p:spPr>
      </p:pic>
      <p:pic>
        <p:nvPicPr>
          <p:cNvPr id="1028" name="Picture 4" descr="Khắc phục ô nhiễm môi trường không khí: Việc làm cấp bách - Hànộimớ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4419600"/>
            <a:ext cx="3352800" cy="213818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Reason: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Due to the emissions from industrial and biological activities.</a:t>
            </a:r>
          </a:p>
          <a:p>
            <a:r>
              <a:rPr lang="en-US" sz="2000" dirty="0" smtClean="0"/>
              <a:t>Due to the type of plant protection chemicals and chemical toxins.</a:t>
            </a:r>
          </a:p>
          <a:p>
            <a:r>
              <a:rPr lang="en-US" sz="2000" dirty="0" smtClean="0"/>
              <a:t>Due to radioactive agents.</a:t>
            </a:r>
          </a:p>
          <a:p>
            <a:r>
              <a:rPr lang="en-US" sz="2000" dirty="0" smtClean="0"/>
              <a:t>Due to the solid waste.</a:t>
            </a:r>
          </a:p>
          <a:p>
            <a:r>
              <a:rPr lang="en-US" sz="2000" dirty="0" smtClean="0"/>
              <a:t>Due to noise, dust, smoke ...</a:t>
            </a:r>
          </a:p>
          <a:p>
            <a:r>
              <a:rPr lang="en-US" sz="2000" dirty="0" smtClean="0"/>
              <a:t>Due to pathogenic organisms ..</a:t>
            </a:r>
          </a:p>
          <a:p>
            <a:r>
              <a:rPr lang="vi-VN" sz="2000" dirty="0" smtClean="0"/>
              <a:t>Do các chất khí thải ra từ hoạt động công nghiệp và sinh học.</a:t>
            </a:r>
          </a:p>
          <a:p>
            <a:r>
              <a:rPr lang="vi-VN" sz="2000" dirty="0" smtClean="0"/>
              <a:t>Do các loại hóa chất bảo vệ thực vật và chất độc hóa học.</a:t>
            </a:r>
          </a:p>
          <a:p>
            <a:r>
              <a:rPr lang="vi-VN" sz="2000" dirty="0" smtClean="0"/>
              <a:t>Do các tác nhân phóng xạ.</a:t>
            </a:r>
          </a:p>
          <a:p>
            <a:r>
              <a:rPr lang="vi-VN" sz="2000" dirty="0" smtClean="0"/>
              <a:t>Do các chất thải rắn.</a:t>
            </a:r>
          </a:p>
          <a:p>
            <a:r>
              <a:rPr lang="vi-VN" sz="2000" dirty="0" smtClean="0"/>
              <a:t>Do tiếng ồn, bụi, khói…</a:t>
            </a:r>
          </a:p>
          <a:p>
            <a:r>
              <a:rPr lang="vi-VN" sz="2000" dirty="0" smtClean="0"/>
              <a:t>Do sinh vật gây bệnh…</a:t>
            </a:r>
            <a:endParaRPr lang="en-US" sz="2000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TỔ 3</vt:lpstr>
      <vt:lpstr>What is pollution?</vt:lpstr>
      <vt:lpstr>EX:pollution water, soil pollution, air pollution…</vt:lpstr>
      <vt:lpstr>Reason: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 3</dc:title>
  <dc:creator>Admin</dc:creator>
  <cp:lastModifiedBy>Admin</cp:lastModifiedBy>
  <cp:revision>3</cp:revision>
  <dcterms:created xsi:type="dcterms:W3CDTF">2020-06-03T12:05:36Z</dcterms:created>
  <dcterms:modified xsi:type="dcterms:W3CDTF">2020-06-03T12:34:14Z</dcterms:modified>
</cp:coreProperties>
</file>