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Lexend Deca Medium"/>
      <p:regular r:id="rId31"/>
      <p:bold r:id="rId32"/>
    </p:embeddedFont>
    <p:embeddedFont>
      <p:font typeface="Bebas Neue"/>
      <p:regular r:id="rId33"/>
    </p:embeddedFont>
    <p:embeddedFont>
      <p:font typeface="PT Sans"/>
      <p:regular r:id="rId34"/>
      <p:bold r:id="rId35"/>
      <p:italic r:id="rId36"/>
      <p:boldItalic r:id="rId37"/>
    </p:embeddedFont>
    <p:embeddedFont>
      <p:font typeface="Lexend Dec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3450DD-E73B-4942-AA6F-991647434AD8}">
  <a:tblStyle styleId="{493450DD-E73B-4942-AA6F-991647434A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816B8FA-2870-4584-AF60-6C95C395857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exendDecaMedium-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BebasNeue-regular.fntdata"/><Relationship Id="rId10" Type="http://schemas.openxmlformats.org/officeDocument/2006/relationships/slide" Target="slides/slide4.xml"/><Relationship Id="rId32" Type="http://schemas.openxmlformats.org/officeDocument/2006/relationships/font" Target="fonts/LexendDecaMedium-bold.fntdata"/><Relationship Id="rId13" Type="http://schemas.openxmlformats.org/officeDocument/2006/relationships/slide" Target="slides/slide7.xml"/><Relationship Id="rId35" Type="http://schemas.openxmlformats.org/officeDocument/2006/relationships/font" Target="fonts/PTSans-bold.fntdata"/><Relationship Id="rId12" Type="http://schemas.openxmlformats.org/officeDocument/2006/relationships/slide" Target="slides/slide6.xml"/><Relationship Id="rId34" Type="http://schemas.openxmlformats.org/officeDocument/2006/relationships/font" Target="fonts/PTSans-regular.fntdata"/><Relationship Id="rId15" Type="http://schemas.openxmlformats.org/officeDocument/2006/relationships/slide" Target="slides/slide9.xml"/><Relationship Id="rId37" Type="http://schemas.openxmlformats.org/officeDocument/2006/relationships/font" Target="fonts/PTSans-boldItalic.fntdata"/><Relationship Id="rId14" Type="http://schemas.openxmlformats.org/officeDocument/2006/relationships/slide" Target="slides/slide8.xml"/><Relationship Id="rId36" Type="http://schemas.openxmlformats.org/officeDocument/2006/relationships/font" Target="fonts/PTSans-italic.fntdata"/><Relationship Id="rId17" Type="http://schemas.openxmlformats.org/officeDocument/2006/relationships/slide" Target="slides/slide11.xml"/><Relationship Id="rId39" Type="http://schemas.openxmlformats.org/officeDocument/2006/relationships/font" Target="fonts/LexendDeca-bold.fntdata"/><Relationship Id="rId16" Type="http://schemas.openxmlformats.org/officeDocument/2006/relationships/slide" Target="slides/slide10.xml"/><Relationship Id="rId38" Type="http://schemas.openxmlformats.org/officeDocument/2006/relationships/font" Target="fonts/LexendDec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6" name="Shape 3356"/>
        <p:cNvGrpSpPr/>
        <p:nvPr/>
      </p:nvGrpSpPr>
      <p:grpSpPr>
        <a:xfrm>
          <a:off x="0" y="0"/>
          <a:ext cx="0" cy="0"/>
          <a:chOff x="0" y="0"/>
          <a:chExt cx="0" cy="0"/>
        </a:xfrm>
      </p:grpSpPr>
      <p:sp>
        <p:nvSpPr>
          <p:cNvPr id="3357" name="Google Shape;3357;g21b8e9c5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8" name="Google Shape;3358;g21b8e9c5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0" name="Shape 3980"/>
        <p:cNvGrpSpPr/>
        <p:nvPr/>
      </p:nvGrpSpPr>
      <p:grpSpPr>
        <a:xfrm>
          <a:off x="0" y="0"/>
          <a:ext cx="0" cy="0"/>
          <a:chOff x="0" y="0"/>
          <a:chExt cx="0" cy="0"/>
        </a:xfrm>
      </p:grpSpPr>
      <p:sp>
        <p:nvSpPr>
          <p:cNvPr id="3981" name="Google Shape;3981;g3513f90573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2" name="Google Shape;3982;g3513f9057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1" name="Shape 3991"/>
        <p:cNvGrpSpPr/>
        <p:nvPr/>
      </p:nvGrpSpPr>
      <p:grpSpPr>
        <a:xfrm>
          <a:off x="0" y="0"/>
          <a:ext cx="0" cy="0"/>
          <a:chOff x="0" y="0"/>
          <a:chExt cx="0" cy="0"/>
        </a:xfrm>
      </p:grpSpPr>
      <p:sp>
        <p:nvSpPr>
          <p:cNvPr id="3992" name="Google Shape;3992;g3513f90573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3" name="Google Shape;3993;g3513f90573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a:t>
            </a:r>
            <a:endParaRPr/>
          </a:p>
          <a:p>
            <a:pPr indent="0" lvl="0" marL="0" rtl="0" algn="l">
              <a:spcBef>
                <a:spcPts val="0"/>
              </a:spcBef>
              <a:spcAft>
                <a:spcPts val="0"/>
              </a:spcAft>
              <a:buNone/>
            </a:pPr>
            <a:r>
              <a:rPr lang="en"/>
              <a:t>Here we compare feature importance between Logistic Regression and a Decision Tree. Both models highlight Online Boarding as the top driver, but Logistic Regression focuses more on service features like WiFi and entertainment, while the Decision Tree also captures behavioral factors like travel type and loyalty. This tells us that improving digital services is key, but customer segments matter too. Using both models gives us a balanced view—combining service upgrades with targeted strategies.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0" name="Shape 4000"/>
        <p:cNvGrpSpPr/>
        <p:nvPr/>
      </p:nvGrpSpPr>
      <p:grpSpPr>
        <a:xfrm>
          <a:off x="0" y="0"/>
          <a:ext cx="0" cy="0"/>
          <a:chOff x="0" y="0"/>
          <a:chExt cx="0" cy="0"/>
        </a:xfrm>
      </p:grpSpPr>
      <p:sp>
        <p:nvSpPr>
          <p:cNvPr id="4001" name="Google Shape;4001;g3513f90573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2" name="Google Shape;4002;g3513f90573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Long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accuracy on the training set is about </a:t>
            </a:r>
            <a:r>
              <a:rPr b="1" lang="en">
                <a:solidFill>
                  <a:schemeClr val="dk1"/>
                </a:solidFill>
              </a:rPr>
              <a:t>78.5%</a:t>
            </a:r>
            <a:r>
              <a:rPr lang="en">
                <a:solidFill>
                  <a:schemeClr val="dk1"/>
                </a:solidFill>
              </a:rPr>
              <a:t>, and the accuracy on the test set is very close at </a:t>
            </a:r>
            <a:r>
              <a:rPr b="1" lang="en">
                <a:solidFill>
                  <a:schemeClr val="dk1"/>
                </a:solidFill>
              </a:rPr>
              <a:t>78.4%</a:t>
            </a:r>
            <a:r>
              <a:rPr lang="en">
                <a:solidFill>
                  <a:schemeClr val="dk1"/>
                </a:solidFill>
              </a:rPr>
              <a:t>, showing that the model generalizes well without overfitting.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 the top right, you can see the </a:t>
            </a:r>
            <a:r>
              <a:rPr b="1" lang="en">
                <a:solidFill>
                  <a:schemeClr val="dk1"/>
                </a:solidFill>
              </a:rPr>
              <a:t>confusion matrix</a:t>
            </a:r>
            <a:r>
              <a:rPr lang="en">
                <a:solidFill>
                  <a:schemeClr val="dk1"/>
                </a:solidFill>
              </a:rPr>
              <a:t>, which shows the model correctly predicted a large number of both positive and negative cases, though there are still some misclassifications.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Below that is the </a:t>
            </a:r>
            <a:r>
              <a:rPr b="1" lang="en">
                <a:solidFill>
                  <a:schemeClr val="dk1"/>
                </a:solidFill>
              </a:rPr>
              <a:t>ROC curve</a:t>
            </a:r>
            <a:r>
              <a:rPr lang="en">
                <a:solidFill>
                  <a:schemeClr val="dk1"/>
                </a:solidFill>
              </a:rPr>
              <a:t>, with an AUC score of </a:t>
            </a:r>
            <a:r>
              <a:rPr b="1" lang="en">
                <a:solidFill>
                  <a:schemeClr val="dk1"/>
                </a:solidFill>
              </a:rPr>
              <a:t>0.85</a:t>
            </a:r>
            <a:r>
              <a:rPr lang="en">
                <a:solidFill>
                  <a:schemeClr val="dk1"/>
                </a:solidFill>
              </a:rPr>
              <a:t>, indicating that the model has good performance in distinguishing between the two classes.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1" name="Shape 4011"/>
        <p:cNvGrpSpPr/>
        <p:nvPr/>
      </p:nvGrpSpPr>
      <p:grpSpPr>
        <a:xfrm>
          <a:off x="0" y="0"/>
          <a:ext cx="0" cy="0"/>
          <a:chOff x="0" y="0"/>
          <a:chExt cx="0" cy="0"/>
        </a:xfrm>
      </p:grpSpPr>
      <p:sp>
        <p:nvSpPr>
          <p:cNvPr id="4012" name="Google Shape;4012;g3513f90573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3" name="Google Shape;4013;g3513f90573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8" name="Shape 4018"/>
        <p:cNvGrpSpPr/>
        <p:nvPr/>
      </p:nvGrpSpPr>
      <p:grpSpPr>
        <a:xfrm>
          <a:off x="0" y="0"/>
          <a:ext cx="0" cy="0"/>
          <a:chOff x="0" y="0"/>
          <a:chExt cx="0" cy="0"/>
        </a:xfrm>
      </p:grpSpPr>
      <p:sp>
        <p:nvSpPr>
          <p:cNvPr id="4019" name="Google Shape;4019;g3513f90573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0" name="Google Shape;4020;g3513f90573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9" name="Shape 4029"/>
        <p:cNvGrpSpPr/>
        <p:nvPr/>
      </p:nvGrpSpPr>
      <p:grpSpPr>
        <a:xfrm>
          <a:off x="0" y="0"/>
          <a:ext cx="0" cy="0"/>
          <a:chOff x="0" y="0"/>
          <a:chExt cx="0" cy="0"/>
        </a:xfrm>
      </p:grpSpPr>
      <p:sp>
        <p:nvSpPr>
          <p:cNvPr id="4030" name="Google Shape;4030;g3513f90573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1" name="Google Shape;4031;g3513f9057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FFFFF"/>
                </a:highlight>
                <a:latin typeface="Roboto"/>
                <a:ea typeface="Roboto"/>
                <a:cs typeface="Roboto"/>
                <a:sym typeface="Roboto"/>
              </a:rPr>
              <a:t>Luke</a:t>
            </a:r>
            <a:endParaRPr sz="1200">
              <a:solidFill>
                <a:srgbClr val="404040"/>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404040"/>
                </a:solidFill>
                <a:highlight>
                  <a:srgbClr val="FFFFFF"/>
                </a:highlight>
                <a:latin typeface="Roboto"/>
                <a:ea typeface="Roboto"/>
                <a:cs typeface="Roboto"/>
                <a:sym typeface="Roboto"/>
              </a:rPr>
              <a:t>We employed Cross-validation for stress test for our decision tree model. Instead of checking performance once, we test it 10 different ways. Your results show the model isn’t just lucky—it’s consistently accurate, which is why we trust it.</a:t>
            </a:r>
            <a:endParaRPr i="1" sz="1200">
              <a:solidFill>
                <a:srgbClr val="404040"/>
              </a:solidFill>
              <a:highlight>
                <a:srgbClr val="FFFFFF"/>
              </a:highlight>
              <a:latin typeface="Roboto"/>
              <a:ea typeface="Roboto"/>
              <a:cs typeface="Roboto"/>
              <a:sym typeface="Roboto"/>
            </a:endParaRPr>
          </a:p>
          <a:p>
            <a:pPr indent="0" lvl="0" marL="0" rtl="0" algn="l">
              <a:spcBef>
                <a:spcPts val="0"/>
              </a:spcBef>
              <a:spcAft>
                <a:spcPts val="0"/>
              </a:spcAft>
              <a:buNone/>
            </a:pPr>
            <a:r>
              <a:t/>
            </a:r>
            <a:endParaRPr i="1" sz="1200">
              <a:solidFill>
                <a:srgbClr val="404040"/>
              </a:solidFill>
              <a:highlight>
                <a:srgbClr val="FFFFFF"/>
              </a:highlight>
              <a:latin typeface="Roboto"/>
              <a:ea typeface="Roboto"/>
              <a:cs typeface="Roboto"/>
              <a:sym typeface="Roboto"/>
            </a:endParaRPr>
          </a:p>
          <a:p>
            <a:pPr indent="0" lvl="0" marL="0" rtl="0" algn="l">
              <a:spcBef>
                <a:spcPts val="0"/>
              </a:spcBef>
              <a:spcAft>
                <a:spcPts val="0"/>
              </a:spcAft>
              <a:buNone/>
            </a:pPr>
            <a:r>
              <a:rPr i="1" lang="en" sz="1200">
                <a:solidFill>
                  <a:srgbClr val="404040"/>
                </a:solidFill>
                <a:highlight>
                  <a:srgbClr val="FFFFFF"/>
                </a:highlight>
                <a:latin typeface="Roboto"/>
                <a:ea typeface="Roboto"/>
                <a:cs typeface="Roboto"/>
                <a:sym typeface="Roboto"/>
              </a:rPr>
              <a:t>Our CV results show exceptional consistency—all folds hover near 94.8% accuracy with almost no variance. The test set matches this exactly, confirming our model’s reliability. This level of stability is ideal for deployment.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6" name="Shape 4036"/>
        <p:cNvGrpSpPr/>
        <p:nvPr/>
      </p:nvGrpSpPr>
      <p:grpSpPr>
        <a:xfrm>
          <a:off x="0" y="0"/>
          <a:ext cx="0" cy="0"/>
          <a:chOff x="0" y="0"/>
          <a:chExt cx="0" cy="0"/>
        </a:xfrm>
      </p:grpSpPr>
      <p:sp>
        <p:nvSpPr>
          <p:cNvPr id="4037" name="Google Shape;4037;g3513f90573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8" name="Google Shape;4038;g3513f90573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i="1" lang="en" sz="1200">
                <a:solidFill>
                  <a:srgbClr val="404040"/>
                </a:solidFill>
                <a:highlight>
                  <a:srgbClr val="FFFFFF"/>
                </a:highlight>
                <a:latin typeface="Roboto"/>
                <a:ea typeface="Roboto"/>
                <a:cs typeface="Roboto"/>
                <a:sym typeface="Roboto"/>
              </a:rPr>
              <a:t>Luke</a:t>
            </a:r>
            <a:endParaRPr i="1" sz="1200">
              <a:solidFill>
                <a:srgbClr val="404040"/>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None/>
            </a:pPr>
            <a:r>
              <a:rPr i="1" lang="en" sz="1200">
                <a:solidFill>
                  <a:srgbClr val="404040"/>
                </a:solidFill>
                <a:highlight>
                  <a:srgbClr val="FFFFFF"/>
                </a:highlight>
                <a:latin typeface="Roboto"/>
                <a:ea typeface="Roboto"/>
                <a:cs typeface="Roboto"/>
                <a:sym typeface="Roboto"/>
              </a:rPr>
              <a:t>Random Forest isn't just another algorithm—it's a precision tool for fixing common modeling flaws. Here's how it elevates the performance of our model:</a:t>
            </a:r>
            <a:endParaRPr b="1" sz="1200">
              <a:solidFill>
                <a:srgbClr val="404040"/>
              </a:solidFill>
              <a:highlight>
                <a:srgbClr val="FFFFFF"/>
              </a:highlight>
              <a:latin typeface="Roboto"/>
              <a:ea typeface="Roboto"/>
              <a:cs typeface="Roboto"/>
              <a:sym typeface="Roboto"/>
            </a:endParaRPr>
          </a:p>
          <a:p>
            <a:pPr indent="-304800" lvl="0" marL="457200" rtl="0" algn="l">
              <a:lnSpc>
                <a:spcPct val="115000"/>
              </a:lnSpc>
              <a:spcBef>
                <a:spcPts val="1000"/>
              </a:spcBef>
              <a:spcAft>
                <a:spcPts val="0"/>
              </a:spcAft>
              <a:buClr>
                <a:srgbClr val="404040"/>
              </a:buClr>
              <a:buSzPts val="1200"/>
              <a:buFont typeface="Roboto"/>
              <a:buAutoNum type="arabicPeriod"/>
            </a:pPr>
            <a:r>
              <a:rPr b="1" lang="en" sz="1200">
                <a:solidFill>
                  <a:srgbClr val="404040"/>
                </a:solidFill>
                <a:highlight>
                  <a:srgbClr val="FFFFFF"/>
                </a:highlight>
                <a:latin typeface="Roboto"/>
                <a:ea typeface="Roboto"/>
                <a:cs typeface="Roboto"/>
                <a:sym typeface="Roboto"/>
              </a:rPr>
              <a:t>Accuracy Scores:</a:t>
            </a:r>
            <a:br>
              <a:rPr b="1" lang="en" sz="1200">
                <a:solidFill>
                  <a:srgbClr val="404040"/>
                </a:solidFill>
                <a:highlight>
                  <a:srgbClr val="FFFFFF"/>
                </a:highlight>
                <a:latin typeface="Roboto"/>
                <a:ea typeface="Roboto"/>
                <a:cs typeface="Roboto"/>
                <a:sym typeface="Roboto"/>
              </a:rPr>
            </a:br>
            <a:r>
              <a:rPr i="1" lang="en" sz="1200">
                <a:solidFill>
                  <a:srgbClr val="404040"/>
                </a:solidFill>
                <a:highlight>
                  <a:srgbClr val="FFFFFF"/>
                </a:highlight>
                <a:latin typeface="Roboto"/>
                <a:ea typeface="Roboto"/>
                <a:cs typeface="Roboto"/>
                <a:sym typeface="Roboto"/>
              </a:rPr>
              <a:t>"The model achieves 92.4% training accuracy and 92.2% on the test set—a negligible gap of just 0.001. This suggests excellent generalization with no overfitting."</a:t>
            </a:r>
            <a:endParaRPr i="1" sz="1200">
              <a:solidFill>
                <a:srgbClr val="404040"/>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404040"/>
              </a:buClr>
              <a:buSzPts val="1200"/>
              <a:buFont typeface="Roboto"/>
              <a:buAutoNum type="arabicPeriod"/>
            </a:pPr>
            <a:r>
              <a:rPr b="1" lang="en" sz="1200">
                <a:solidFill>
                  <a:srgbClr val="404040"/>
                </a:solidFill>
                <a:highlight>
                  <a:srgbClr val="FFFFFF"/>
                </a:highlight>
                <a:latin typeface="Roboto"/>
                <a:ea typeface="Roboto"/>
                <a:cs typeface="Roboto"/>
                <a:sym typeface="Roboto"/>
              </a:rPr>
              <a:t>AUC-ROC:</a:t>
            </a:r>
            <a:br>
              <a:rPr b="1" lang="en" sz="1200">
                <a:solidFill>
                  <a:srgbClr val="404040"/>
                </a:solidFill>
                <a:highlight>
                  <a:srgbClr val="FFFFFF"/>
                </a:highlight>
                <a:latin typeface="Roboto"/>
                <a:ea typeface="Roboto"/>
                <a:cs typeface="Roboto"/>
                <a:sym typeface="Roboto"/>
              </a:rPr>
            </a:br>
            <a:r>
              <a:rPr lang="en" sz="1200">
                <a:solidFill>
                  <a:srgbClr val="404040"/>
                </a:solidFill>
                <a:highlight>
                  <a:srgbClr val="FFFFFF"/>
                </a:highlight>
                <a:latin typeface="Roboto"/>
                <a:ea typeface="Roboto"/>
                <a:cs typeface="Roboto"/>
                <a:sym typeface="Roboto"/>
              </a:rPr>
              <a:t>*"With an AUC score of 0.972, our model significantly outperforms random guessing. The ROC curve shows strong separation between classes—nearly ideal for real-world deployment."*</a:t>
            </a:r>
            <a:endParaRPr sz="1200">
              <a:solidFill>
                <a:srgbClr val="404040"/>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404040"/>
              </a:buClr>
              <a:buSzPts val="1200"/>
              <a:buFont typeface="Roboto"/>
              <a:buAutoNum type="arabicPeriod"/>
            </a:pPr>
            <a:r>
              <a:rPr b="1" lang="en" sz="1200">
                <a:solidFill>
                  <a:srgbClr val="404040"/>
                </a:solidFill>
                <a:highlight>
                  <a:srgbClr val="FFFFFF"/>
                </a:highlight>
                <a:latin typeface="Roboto"/>
                <a:ea typeface="Roboto"/>
                <a:cs typeface="Roboto"/>
                <a:sym typeface="Roboto"/>
              </a:rPr>
              <a:t>Feature Importance:</a:t>
            </a:r>
            <a:br>
              <a:rPr b="1" lang="en" sz="1200">
                <a:solidFill>
                  <a:srgbClr val="404040"/>
                </a:solidFill>
                <a:highlight>
                  <a:srgbClr val="FFFFFF"/>
                </a:highlight>
                <a:latin typeface="Roboto"/>
                <a:ea typeface="Roboto"/>
                <a:cs typeface="Roboto"/>
                <a:sym typeface="Roboto"/>
              </a:rPr>
            </a:br>
            <a:r>
              <a:rPr i="1" lang="en" sz="1200">
                <a:solidFill>
                  <a:srgbClr val="404040"/>
                </a:solidFill>
                <a:highlight>
                  <a:srgbClr val="FFFFFF"/>
                </a:highlight>
                <a:latin typeface="Roboto"/>
                <a:ea typeface="Roboto"/>
                <a:cs typeface="Roboto"/>
                <a:sym typeface="Roboto"/>
              </a:rPr>
              <a:t>"The horizontal bar chart reveals which features drive predictions most."</a:t>
            </a:r>
            <a:endParaRPr i="1" sz="1200">
              <a:solidFill>
                <a:srgbClr val="404040"/>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3" name="Shape 4043"/>
        <p:cNvGrpSpPr/>
        <p:nvPr/>
      </p:nvGrpSpPr>
      <p:grpSpPr>
        <a:xfrm>
          <a:off x="0" y="0"/>
          <a:ext cx="0" cy="0"/>
          <a:chOff x="0" y="0"/>
          <a:chExt cx="0" cy="0"/>
        </a:xfrm>
      </p:grpSpPr>
      <p:sp>
        <p:nvSpPr>
          <p:cNvPr id="4044" name="Google Shape;4044;g21b7a5c86c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5" name="Google Shape;4045;g21b7a5c86c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Tisa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9" name="Shape 4049"/>
        <p:cNvGrpSpPr/>
        <p:nvPr/>
      </p:nvGrpSpPr>
      <p:grpSpPr>
        <a:xfrm>
          <a:off x="0" y="0"/>
          <a:ext cx="0" cy="0"/>
          <a:chOff x="0" y="0"/>
          <a:chExt cx="0" cy="0"/>
        </a:xfrm>
      </p:grpSpPr>
      <p:sp>
        <p:nvSpPr>
          <p:cNvPr id="4050" name="Google Shape;4050;g3507b36a0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1" name="Google Shape;4051;g3507b36a0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Tisa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5" name="Shape 4055"/>
        <p:cNvGrpSpPr/>
        <p:nvPr/>
      </p:nvGrpSpPr>
      <p:grpSpPr>
        <a:xfrm>
          <a:off x="0" y="0"/>
          <a:ext cx="0" cy="0"/>
          <a:chOff x="0" y="0"/>
          <a:chExt cx="0" cy="0"/>
        </a:xfrm>
      </p:grpSpPr>
      <p:sp>
        <p:nvSpPr>
          <p:cNvPr id="4056" name="Google Shape;4056;g3507b36a0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7" name="Google Shape;4057;g3507b36a0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Tisa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0" name="Shape 3780"/>
        <p:cNvGrpSpPr/>
        <p:nvPr/>
      </p:nvGrpSpPr>
      <p:grpSpPr>
        <a:xfrm>
          <a:off x="0" y="0"/>
          <a:ext cx="0" cy="0"/>
          <a:chOff x="0" y="0"/>
          <a:chExt cx="0" cy="0"/>
        </a:xfrm>
      </p:grpSpPr>
      <p:sp>
        <p:nvSpPr>
          <p:cNvPr id="3781" name="Google Shape;3781;g21dee8f8262_0_2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2" name="Google Shape;3782;g21dee8f8262_0_2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Yen Ping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1" name="Shape 4061"/>
        <p:cNvGrpSpPr/>
        <p:nvPr/>
      </p:nvGrpSpPr>
      <p:grpSpPr>
        <a:xfrm>
          <a:off x="0" y="0"/>
          <a:ext cx="0" cy="0"/>
          <a:chOff x="0" y="0"/>
          <a:chExt cx="0" cy="0"/>
        </a:xfrm>
      </p:grpSpPr>
      <p:sp>
        <p:nvSpPr>
          <p:cNvPr id="4062" name="Google Shape;4062;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3" name="Google Shape;4063;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4" name="Shape 3924"/>
        <p:cNvGrpSpPr/>
        <p:nvPr/>
      </p:nvGrpSpPr>
      <p:grpSpPr>
        <a:xfrm>
          <a:off x="0" y="0"/>
          <a:ext cx="0" cy="0"/>
          <a:chOff x="0" y="0"/>
          <a:chExt cx="0" cy="0"/>
        </a:xfrm>
      </p:grpSpPr>
      <p:sp>
        <p:nvSpPr>
          <p:cNvPr id="3925" name="Google Shape;3925;g34df845167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6" name="Google Shape;3926;g34df84516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Yen Ping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1" name="Shape 3931"/>
        <p:cNvGrpSpPr/>
        <p:nvPr/>
      </p:nvGrpSpPr>
      <p:grpSpPr>
        <a:xfrm>
          <a:off x="0" y="0"/>
          <a:ext cx="0" cy="0"/>
          <a:chOff x="0" y="0"/>
          <a:chExt cx="0" cy="0"/>
        </a:xfrm>
      </p:grpSpPr>
      <p:sp>
        <p:nvSpPr>
          <p:cNvPr id="3932" name="Google Shape;3932;g3513f9057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3" name="Google Shape;3933;g3513f9057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rPr>
              <a:t>Yen Ping</a:t>
            </a:r>
            <a:endParaRPr>
              <a:solidFill>
                <a:schemeClr val="dk1"/>
              </a:solidFill>
            </a:endParaRPr>
          </a:p>
          <a:p>
            <a:pPr indent="-298450" lvl="0" marL="457200" rtl="0" algn="l">
              <a:spcBef>
                <a:spcPts val="0"/>
              </a:spcBef>
              <a:spcAft>
                <a:spcPts val="0"/>
              </a:spcAft>
              <a:buSzPts val="1100"/>
              <a:buChar char="-"/>
            </a:pPr>
            <a:r>
              <a:rPr lang="en">
                <a:solidFill>
                  <a:schemeClr val="dk1"/>
                </a:solidFill>
              </a:rPr>
              <a:t>passengers in </a:t>
            </a:r>
            <a:r>
              <a:rPr b="1" lang="en">
                <a:solidFill>
                  <a:schemeClr val="dk1"/>
                </a:solidFill>
              </a:rPr>
              <a:t>Business Class</a:t>
            </a:r>
            <a:r>
              <a:rPr lang="en">
                <a:solidFill>
                  <a:schemeClr val="dk1"/>
                </a:solidFill>
              </a:rPr>
              <a:t> are more likely to be satisfied compared to those in </a:t>
            </a:r>
            <a:r>
              <a:rPr b="1" lang="en">
                <a:solidFill>
                  <a:schemeClr val="dk1"/>
                </a:solidFill>
              </a:rPr>
              <a:t>Eco</a:t>
            </a:r>
            <a:r>
              <a:rPr lang="en">
                <a:solidFill>
                  <a:schemeClr val="dk1"/>
                </a:solidFill>
              </a:rPr>
              <a:t> or </a:t>
            </a:r>
            <a:r>
              <a:rPr b="1" lang="en">
                <a:solidFill>
                  <a:schemeClr val="dk1"/>
                </a:solidFill>
              </a:rPr>
              <a:t>Eco Plus</a:t>
            </a: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higher-class services might play a significant role in passenger satisfaction, which aligns with our expectation that better services lead to higher satisfaction levels.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6" name="Shape 3936"/>
        <p:cNvGrpSpPr/>
        <p:nvPr/>
      </p:nvGrpSpPr>
      <p:grpSpPr>
        <a:xfrm>
          <a:off x="0" y="0"/>
          <a:ext cx="0" cy="0"/>
          <a:chOff x="0" y="0"/>
          <a:chExt cx="0" cy="0"/>
        </a:xfrm>
      </p:grpSpPr>
      <p:sp>
        <p:nvSpPr>
          <p:cNvPr id="3937" name="Google Shape;3937;g3513f9057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8" name="Google Shape;3938;g3513f9057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solidFill>
                  <a:schemeClr val="dk1"/>
                </a:solidFill>
              </a:rPr>
              <a:t>Yen Ping</a:t>
            </a:r>
            <a:endParaRPr b="1">
              <a:solidFill>
                <a:schemeClr val="dk1"/>
              </a:solidFill>
            </a:endParaRPr>
          </a:p>
          <a:p>
            <a:pPr indent="-298450" lvl="0" marL="457200" rtl="0" algn="l">
              <a:spcBef>
                <a:spcPts val="0"/>
              </a:spcBef>
              <a:spcAft>
                <a:spcPts val="0"/>
              </a:spcAft>
              <a:buSzPts val="1100"/>
              <a:buChar char="-"/>
            </a:pPr>
            <a:r>
              <a:rPr b="1" lang="en">
                <a:solidFill>
                  <a:schemeClr val="dk1"/>
                </a:solidFill>
              </a:rPr>
              <a:t>Business Travel</a:t>
            </a:r>
            <a:r>
              <a:rPr lang="en">
                <a:solidFill>
                  <a:schemeClr val="dk1"/>
                </a:solidFill>
              </a:rPr>
              <a:t> passengers are overwhelmingly more satisfied than </a:t>
            </a:r>
            <a:r>
              <a:rPr b="1" lang="en">
                <a:solidFill>
                  <a:schemeClr val="dk1"/>
                </a:solidFill>
              </a:rPr>
              <a:t>Personal Travel</a:t>
            </a:r>
            <a:r>
              <a:rPr lang="en">
                <a:solidFill>
                  <a:schemeClr val="dk1"/>
                </a:solidFill>
              </a:rPr>
              <a:t> passengers.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could be because business travelers often have higher expectations or are more likely to travel under specific conditions, such as with premium services.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1" name="Shape 3941"/>
        <p:cNvGrpSpPr/>
        <p:nvPr/>
      </p:nvGrpSpPr>
      <p:grpSpPr>
        <a:xfrm>
          <a:off x="0" y="0"/>
          <a:ext cx="0" cy="0"/>
          <a:chOff x="0" y="0"/>
          <a:chExt cx="0" cy="0"/>
        </a:xfrm>
      </p:grpSpPr>
      <p:sp>
        <p:nvSpPr>
          <p:cNvPr id="3942" name="Google Shape;3942;g3513f9057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3" name="Google Shape;3943;g3513f9057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solidFill>
                  <a:schemeClr val="dk1"/>
                </a:solidFill>
              </a:rPr>
              <a:t>Yen Ping</a:t>
            </a:r>
            <a:endParaRPr b="1">
              <a:solidFill>
                <a:schemeClr val="dk1"/>
              </a:solidFill>
            </a:endParaRPr>
          </a:p>
          <a:p>
            <a:pPr indent="-298450" lvl="0" marL="457200" rtl="0" algn="l">
              <a:spcBef>
                <a:spcPts val="0"/>
              </a:spcBef>
              <a:spcAft>
                <a:spcPts val="0"/>
              </a:spcAft>
              <a:buSzPts val="1100"/>
              <a:buChar char="-"/>
            </a:pPr>
            <a:r>
              <a:t/>
            </a:r>
            <a:endParaRPr b="1">
              <a:solidFill>
                <a:schemeClr val="dk1"/>
              </a:solidFill>
            </a:endParaRPr>
          </a:p>
          <a:p>
            <a:pPr indent="-298450" lvl="0" marL="457200" rtl="0" algn="l">
              <a:spcBef>
                <a:spcPts val="0"/>
              </a:spcBef>
              <a:spcAft>
                <a:spcPts val="0"/>
              </a:spcAft>
              <a:buSzPts val="1100"/>
              <a:buChar char="-"/>
            </a:pPr>
            <a:r>
              <a:rPr b="1" lang="en">
                <a:solidFill>
                  <a:schemeClr val="dk1"/>
                </a:solidFill>
              </a:rPr>
              <a:t>box plot</a:t>
            </a:r>
            <a:r>
              <a:rPr lang="en">
                <a:solidFill>
                  <a:schemeClr val="dk1"/>
                </a:solidFill>
              </a:rPr>
              <a:t> comparing flight distances for satisfied versus neutral/dissatisfied passengers.</a:t>
            </a:r>
            <a:endParaRPr>
              <a:solidFill>
                <a:schemeClr val="dk1"/>
              </a:solidFill>
            </a:endParaRPr>
          </a:p>
          <a:p>
            <a:pPr indent="-298450" lvl="0" marL="457200" rtl="0" algn="l">
              <a:spcBef>
                <a:spcPts val="0"/>
              </a:spcBef>
              <a:spcAft>
                <a:spcPts val="0"/>
              </a:spcAft>
              <a:buSzPts val="1100"/>
              <a:buChar char="-"/>
            </a:pPr>
            <a:r>
              <a:rPr lang="en">
                <a:solidFill>
                  <a:schemeClr val="dk1"/>
                </a:solidFill>
              </a:rPr>
              <a:t>passengers who were satisfied tend to have shorter flights, while those who were dissatisfied often traveled longer distances.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suggest that long flights may contribute to dissatisfaction, especially if service quality is not up to expectations.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6" name="Shape 3946"/>
        <p:cNvGrpSpPr/>
        <p:nvPr/>
      </p:nvGrpSpPr>
      <p:grpSpPr>
        <a:xfrm>
          <a:off x="0" y="0"/>
          <a:ext cx="0" cy="0"/>
          <a:chOff x="0" y="0"/>
          <a:chExt cx="0" cy="0"/>
        </a:xfrm>
      </p:grpSpPr>
      <p:sp>
        <p:nvSpPr>
          <p:cNvPr id="3947" name="Google Shape;3947;g3513f90573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8" name="Google Shape;3948;g3513f90573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2" name="Shape 3962"/>
        <p:cNvGrpSpPr/>
        <p:nvPr/>
      </p:nvGrpSpPr>
      <p:grpSpPr>
        <a:xfrm>
          <a:off x="0" y="0"/>
          <a:ext cx="0" cy="0"/>
          <a:chOff x="0" y="0"/>
          <a:chExt cx="0" cy="0"/>
        </a:xfrm>
      </p:grpSpPr>
      <p:sp>
        <p:nvSpPr>
          <p:cNvPr id="3963" name="Google Shape;3963;g3513f90573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4" name="Google Shape;3964;g3513f90573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3" name="Shape 3973"/>
        <p:cNvGrpSpPr/>
        <p:nvPr/>
      </p:nvGrpSpPr>
      <p:grpSpPr>
        <a:xfrm>
          <a:off x="0" y="0"/>
          <a:ext cx="0" cy="0"/>
          <a:chOff x="0" y="0"/>
          <a:chExt cx="0" cy="0"/>
        </a:xfrm>
      </p:grpSpPr>
      <p:sp>
        <p:nvSpPr>
          <p:cNvPr id="3974" name="Google Shape;3974;g3513f90573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5" name="Google Shape;3975;g3513f90573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hyperlink" Target="http://bit.ly/2TtBDfr" TargetMode="External"/><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hyperlink" Target="https://bit.ly/3A1uf1Q" TargetMode="External"/><Relationship Id="rId8" Type="http://schemas.openxmlformats.org/officeDocument/2006/relationships/hyperlink" Target="http://bit.ly/2TyoMs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0" name="Google Shape;10;p2"/>
          <p:cNvSpPr txBox="1"/>
          <p:nvPr>
            <p:ph type="ctrTitle"/>
          </p:nvPr>
        </p:nvSpPr>
        <p:spPr>
          <a:xfrm>
            <a:off x="1190700" y="1762600"/>
            <a:ext cx="6762600" cy="10458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b="0" sz="6000">
                <a:solidFill>
                  <a:srgbClr val="13394F"/>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307600" y="2905100"/>
            <a:ext cx="4528800" cy="475800"/>
          </a:xfrm>
          <a:prstGeom prst="rect">
            <a:avLst/>
          </a:prstGeom>
          <a:solidFill>
            <a:srgbClr val="FFFFFF">
              <a:alpha val="34590"/>
            </a:srgbClr>
          </a:solidFill>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rgbClr val="13394F"/>
                </a:solidFill>
                <a:latin typeface="Lexend Deca"/>
                <a:ea typeface="Lexend Deca"/>
                <a:cs typeface="Lexend Deca"/>
                <a:sym typeface="Lexend Dec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2" name="Google Shape;12;p2"/>
          <p:cNvPicPr preferRelativeResize="0"/>
          <p:nvPr/>
        </p:nvPicPr>
        <p:blipFill>
          <a:blip r:embed="rId3">
            <a:alphaModFix/>
          </a:blip>
          <a:stretch>
            <a:fillRect/>
          </a:stretch>
        </p:blipFill>
        <p:spPr>
          <a:xfrm>
            <a:off x="-1133474" y="-989482"/>
            <a:ext cx="5295900" cy="2453980"/>
          </a:xfrm>
          <a:prstGeom prst="rect">
            <a:avLst/>
          </a:prstGeom>
          <a:noFill/>
          <a:ln>
            <a:noFill/>
          </a:ln>
        </p:spPr>
      </p:pic>
      <p:pic>
        <p:nvPicPr>
          <p:cNvPr id="13" name="Google Shape;13;p2"/>
          <p:cNvPicPr preferRelativeResize="0"/>
          <p:nvPr/>
        </p:nvPicPr>
        <p:blipFill>
          <a:blip r:embed="rId4">
            <a:alphaModFix/>
          </a:blip>
          <a:stretch>
            <a:fillRect/>
          </a:stretch>
        </p:blipFill>
        <p:spPr>
          <a:xfrm>
            <a:off x="5962651" y="3583027"/>
            <a:ext cx="5295899" cy="2586313"/>
          </a:xfrm>
          <a:prstGeom prst="rect">
            <a:avLst/>
          </a:prstGeom>
          <a:noFill/>
          <a:ln>
            <a:noFill/>
          </a:ln>
        </p:spPr>
      </p:pic>
      <p:pic>
        <p:nvPicPr>
          <p:cNvPr id="14" name="Google Shape;14;p2"/>
          <p:cNvPicPr preferRelativeResize="0"/>
          <p:nvPr/>
        </p:nvPicPr>
        <p:blipFill>
          <a:blip r:embed="rId5">
            <a:alphaModFix/>
          </a:blip>
          <a:stretch>
            <a:fillRect/>
          </a:stretch>
        </p:blipFill>
        <p:spPr>
          <a:xfrm>
            <a:off x="-1476374" y="3086220"/>
            <a:ext cx="5295899" cy="28560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4" name="Shape 634"/>
        <p:cNvGrpSpPr/>
        <p:nvPr/>
      </p:nvGrpSpPr>
      <p:grpSpPr>
        <a:xfrm>
          <a:off x="0" y="0"/>
          <a:ext cx="0" cy="0"/>
          <a:chOff x="0" y="0"/>
          <a:chExt cx="0" cy="0"/>
        </a:xfrm>
      </p:grpSpPr>
      <p:pic>
        <p:nvPicPr>
          <p:cNvPr id="635" name="Google Shape;635;p11"/>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36" name="Google Shape;636;p11"/>
          <p:cNvSpPr txBox="1"/>
          <p:nvPr>
            <p:ph hasCustomPrompt="1" type="title"/>
          </p:nvPr>
        </p:nvSpPr>
        <p:spPr>
          <a:xfrm>
            <a:off x="1284000" y="539500"/>
            <a:ext cx="6576000" cy="1572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b="0"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37" name="Google Shape;637;p11"/>
          <p:cNvSpPr txBox="1"/>
          <p:nvPr>
            <p:ph idx="1" type="subTitle"/>
          </p:nvPr>
        </p:nvSpPr>
        <p:spPr>
          <a:xfrm>
            <a:off x="1284000" y="2112650"/>
            <a:ext cx="6576000" cy="497100"/>
          </a:xfrm>
          <a:prstGeom prst="rect">
            <a:avLst/>
          </a:prstGeom>
          <a:solidFill>
            <a:srgbClr val="FFFFFF">
              <a:alpha val="34590"/>
            </a:srgbClr>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638" name="Google Shape;638;p11"/>
          <p:cNvPicPr preferRelativeResize="0"/>
          <p:nvPr/>
        </p:nvPicPr>
        <p:blipFill>
          <a:blip r:embed="rId3">
            <a:alphaModFix/>
          </a:blip>
          <a:stretch>
            <a:fillRect/>
          </a:stretch>
        </p:blipFill>
        <p:spPr>
          <a:xfrm>
            <a:off x="5782826" y="3582827"/>
            <a:ext cx="5295899" cy="2251888"/>
          </a:xfrm>
          <a:prstGeom prst="rect">
            <a:avLst/>
          </a:prstGeom>
          <a:noFill/>
          <a:ln>
            <a:noFill/>
          </a:ln>
        </p:spPr>
      </p:pic>
      <p:pic>
        <p:nvPicPr>
          <p:cNvPr id="639" name="Google Shape;639;p11"/>
          <p:cNvPicPr preferRelativeResize="0"/>
          <p:nvPr/>
        </p:nvPicPr>
        <p:blipFill>
          <a:blip r:embed="rId4">
            <a:alphaModFix/>
          </a:blip>
          <a:stretch>
            <a:fillRect/>
          </a:stretch>
        </p:blipFill>
        <p:spPr>
          <a:xfrm>
            <a:off x="847726" y="3310839"/>
            <a:ext cx="5295899" cy="258631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40" name="Shape 6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41" name="Shape 641"/>
        <p:cNvGrpSpPr/>
        <p:nvPr/>
      </p:nvGrpSpPr>
      <p:grpSpPr>
        <a:xfrm>
          <a:off x="0" y="0"/>
          <a:ext cx="0" cy="0"/>
          <a:chOff x="0" y="0"/>
          <a:chExt cx="0" cy="0"/>
        </a:xfrm>
      </p:grpSpPr>
      <p:pic>
        <p:nvPicPr>
          <p:cNvPr id="642" name="Google Shape;642;p13"/>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43" name="Google Shape;643;p13"/>
          <p:cNvSpPr txBox="1"/>
          <p:nvPr>
            <p:ph type="title"/>
          </p:nvPr>
        </p:nvSpPr>
        <p:spPr>
          <a:xfrm>
            <a:off x="1714500" y="445025"/>
            <a:ext cx="5715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4" name="Google Shape;644;p13"/>
          <p:cNvSpPr txBox="1"/>
          <p:nvPr>
            <p:ph idx="1" type="subTitle"/>
          </p:nvPr>
        </p:nvSpPr>
        <p:spPr>
          <a:xfrm>
            <a:off x="719976"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5" name="Google Shape;645;p13"/>
          <p:cNvSpPr txBox="1"/>
          <p:nvPr>
            <p:ph idx="2" type="subTitle"/>
          </p:nvPr>
        </p:nvSpPr>
        <p:spPr>
          <a:xfrm>
            <a:off x="3419250"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6" name="Google Shape;646;p13"/>
          <p:cNvSpPr txBox="1"/>
          <p:nvPr>
            <p:ph idx="3" type="subTitle"/>
          </p:nvPr>
        </p:nvSpPr>
        <p:spPr>
          <a:xfrm>
            <a:off x="719976" y="3931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7" name="Google Shape;647;p13"/>
          <p:cNvSpPr txBox="1"/>
          <p:nvPr>
            <p:ph idx="4" type="subTitle"/>
          </p:nvPr>
        </p:nvSpPr>
        <p:spPr>
          <a:xfrm>
            <a:off x="3419250" y="3931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8" name="Google Shape;648;p13"/>
          <p:cNvSpPr txBox="1"/>
          <p:nvPr>
            <p:ph idx="5" type="subTitle"/>
          </p:nvPr>
        </p:nvSpPr>
        <p:spPr>
          <a:xfrm>
            <a:off x="6118524"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9" name="Google Shape;649;p13"/>
          <p:cNvSpPr txBox="1"/>
          <p:nvPr>
            <p:ph idx="6" type="subTitle"/>
          </p:nvPr>
        </p:nvSpPr>
        <p:spPr>
          <a:xfrm>
            <a:off x="6118524" y="3931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0" name="Google Shape;650;p13"/>
          <p:cNvSpPr txBox="1"/>
          <p:nvPr>
            <p:ph hasCustomPrompt="1" idx="7" type="title"/>
          </p:nvPr>
        </p:nvSpPr>
        <p:spPr>
          <a:xfrm>
            <a:off x="1505376" y="1295873"/>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1" name="Google Shape;651;p13"/>
          <p:cNvSpPr txBox="1"/>
          <p:nvPr>
            <p:ph hasCustomPrompt="1" idx="8" type="title"/>
          </p:nvPr>
        </p:nvSpPr>
        <p:spPr>
          <a:xfrm>
            <a:off x="1505376" y="2957902"/>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2" name="Google Shape;652;p13"/>
          <p:cNvSpPr txBox="1"/>
          <p:nvPr>
            <p:ph hasCustomPrompt="1" idx="9" type="title"/>
          </p:nvPr>
        </p:nvSpPr>
        <p:spPr>
          <a:xfrm>
            <a:off x="4204650" y="1295873"/>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3" name="Google Shape;653;p13"/>
          <p:cNvSpPr txBox="1"/>
          <p:nvPr>
            <p:ph hasCustomPrompt="1" idx="13" type="title"/>
          </p:nvPr>
        </p:nvSpPr>
        <p:spPr>
          <a:xfrm>
            <a:off x="4204650" y="2957902"/>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4" name="Google Shape;654;p13"/>
          <p:cNvSpPr txBox="1"/>
          <p:nvPr>
            <p:ph hasCustomPrompt="1" idx="14" type="title"/>
          </p:nvPr>
        </p:nvSpPr>
        <p:spPr>
          <a:xfrm>
            <a:off x="6903950" y="1295873"/>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5" name="Google Shape;655;p13"/>
          <p:cNvSpPr txBox="1"/>
          <p:nvPr>
            <p:ph hasCustomPrompt="1" idx="15" type="title"/>
          </p:nvPr>
        </p:nvSpPr>
        <p:spPr>
          <a:xfrm>
            <a:off x="6903950" y="2957902"/>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6" name="Google Shape;656;p13"/>
          <p:cNvSpPr txBox="1"/>
          <p:nvPr>
            <p:ph idx="16" type="subTitle"/>
          </p:nvPr>
        </p:nvSpPr>
        <p:spPr>
          <a:xfrm>
            <a:off x="719976" y="1980375"/>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7" name="Google Shape;657;p13"/>
          <p:cNvSpPr txBox="1"/>
          <p:nvPr>
            <p:ph idx="17" type="subTitle"/>
          </p:nvPr>
        </p:nvSpPr>
        <p:spPr>
          <a:xfrm>
            <a:off x="3419250" y="1980375"/>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8" name="Google Shape;658;p13"/>
          <p:cNvSpPr txBox="1"/>
          <p:nvPr>
            <p:ph idx="18" type="subTitle"/>
          </p:nvPr>
        </p:nvSpPr>
        <p:spPr>
          <a:xfrm>
            <a:off x="6118524" y="1980375"/>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9" name="Google Shape;659;p13"/>
          <p:cNvSpPr txBox="1"/>
          <p:nvPr>
            <p:ph idx="19" type="subTitle"/>
          </p:nvPr>
        </p:nvSpPr>
        <p:spPr>
          <a:xfrm>
            <a:off x="719976" y="364245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60" name="Google Shape;660;p13"/>
          <p:cNvSpPr txBox="1"/>
          <p:nvPr>
            <p:ph idx="20" type="subTitle"/>
          </p:nvPr>
        </p:nvSpPr>
        <p:spPr>
          <a:xfrm>
            <a:off x="3419250" y="364245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61" name="Google Shape;661;p13"/>
          <p:cNvSpPr txBox="1"/>
          <p:nvPr>
            <p:ph idx="21" type="subTitle"/>
          </p:nvPr>
        </p:nvSpPr>
        <p:spPr>
          <a:xfrm>
            <a:off x="6118524" y="364245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662" name="Google Shape;662;p13"/>
          <p:cNvPicPr preferRelativeResize="0"/>
          <p:nvPr/>
        </p:nvPicPr>
        <p:blipFill>
          <a:blip r:embed="rId3">
            <a:alphaModFix/>
          </a:blip>
          <a:stretch>
            <a:fillRect/>
          </a:stretch>
        </p:blipFill>
        <p:spPr>
          <a:xfrm>
            <a:off x="6448426" y="3960743"/>
            <a:ext cx="5295900" cy="2453980"/>
          </a:xfrm>
          <a:prstGeom prst="rect">
            <a:avLst/>
          </a:prstGeom>
          <a:noFill/>
          <a:ln>
            <a:noFill/>
          </a:ln>
        </p:spPr>
      </p:pic>
      <p:pic>
        <p:nvPicPr>
          <p:cNvPr id="663" name="Google Shape;663;p13"/>
          <p:cNvPicPr preferRelativeResize="0"/>
          <p:nvPr/>
        </p:nvPicPr>
        <p:blipFill>
          <a:blip r:embed="rId4">
            <a:alphaModFix/>
          </a:blip>
          <a:stretch>
            <a:fillRect/>
          </a:stretch>
        </p:blipFill>
        <p:spPr>
          <a:xfrm>
            <a:off x="-2524074" y="3844002"/>
            <a:ext cx="5295899" cy="2586313"/>
          </a:xfrm>
          <a:prstGeom prst="rect">
            <a:avLst/>
          </a:prstGeom>
          <a:noFill/>
          <a:ln>
            <a:noFill/>
          </a:ln>
        </p:spPr>
      </p:pic>
      <p:pic>
        <p:nvPicPr>
          <p:cNvPr id="664" name="Google Shape;664;p13"/>
          <p:cNvPicPr preferRelativeResize="0"/>
          <p:nvPr/>
        </p:nvPicPr>
        <p:blipFill>
          <a:blip r:embed="rId5">
            <a:alphaModFix/>
          </a:blip>
          <a:stretch>
            <a:fillRect/>
          </a:stretch>
        </p:blipFill>
        <p:spPr>
          <a:xfrm>
            <a:off x="-2463474" y="-985091"/>
            <a:ext cx="5295901" cy="2366198"/>
          </a:xfrm>
          <a:prstGeom prst="rect">
            <a:avLst/>
          </a:prstGeom>
          <a:noFill/>
          <a:ln>
            <a:noFill/>
          </a:ln>
        </p:spPr>
      </p:pic>
      <p:sp>
        <p:nvSpPr>
          <p:cNvPr id="665" name="Google Shape;665;p13"/>
          <p:cNvSpPr/>
          <p:nvPr/>
        </p:nvSpPr>
        <p:spPr>
          <a:xfrm>
            <a:off x="8677275" y="790575"/>
            <a:ext cx="407400" cy="4533900"/>
          </a:xfrm>
          <a:custGeom>
            <a:rect b="b" l="l" r="r" t="t"/>
            <a:pathLst>
              <a:path extrusionOk="0" h="181356" w="16296">
                <a:moveTo>
                  <a:pt x="8001" y="0"/>
                </a:moveTo>
                <a:cubicBezTo>
                  <a:pt x="12330" y="1732"/>
                  <a:pt x="15773" y="7620"/>
                  <a:pt x="14859" y="12192"/>
                </a:cubicBezTo>
                <a:cubicBezTo>
                  <a:pt x="12416" y="24407"/>
                  <a:pt x="0" y="34025"/>
                  <a:pt x="0" y="46482"/>
                </a:cubicBezTo>
                <a:cubicBezTo>
                  <a:pt x="0" y="57848"/>
                  <a:pt x="2153" y="69882"/>
                  <a:pt x="8001" y="79629"/>
                </a:cubicBezTo>
                <a:cubicBezTo>
                  <a:pt x="12278" y="86758"/>
                  <a:pt x="17178" y="95021"/>
                  <a:pt x="16002" y="103251"/>
                </a:cubicBezTo>
                <a:cubicBezTo>
                  <a:pt x="14881" y="111095"/>
                  <a:pt x="10783" y="118262"/>
                  <a:pt x="7239" y="125349"/>
                </a:cubicBezTo>
                <a:cubicBezTo>
                  <a:pt x="1814" y="136200"/>
                  <a:pt x="762" y="149031"/>
                  <a:pt x="762" y="161163"/>
                </a:cubicBezTo>
                <a:cubicBezTo>
                  <a:pt x="762" y="167924"/>
                  <a:pt x="-357" y="175309"/>
                  <a:pt x="2667" y="181356"/>
                </a:cubicBezTo>
              </a:path>
            </a:pathLst>
          </a:custGeom>
          <a:noFill/>
          <a:ln cap="flat" cmpd="sng" w="19050">
            <a:solidFill>
              <a:schemeClr val="accent5"/>
            </a:solidFill>
            <a:prstDash val="dash"/>
            <a:round/>
            <a:headEnd len="med" w="med" type="none"/>
            <a:tailEnd len="med" w="med" type="none"/>
          </a:ln>
        </p:spPr>
      </p:sp>
      <p:sp>
        <p:nvSpPr>
          <p:cNvPr id="666" name="Google Shape;666;p13"/>
          <p:cNvSpPr/>
          <p:nvPr/>
        </p:nvSpPr>
        <p:spPr>
          <a:xfrm>
            <a:off x="-781050" y="-247650"/>
            <a:ext cx="3114675" cy="3295650"/>
          </a:xfrm>
          <a:custGeom>
            <a:rect b="b" l="l" r="r" t="t"/>
            <a:pathLst>
              <a:path extrusionOk="0" h="131826" w="124587">
                <a:moveTo>
                  <a:pt x="124587" y="762"/>
                </a:moveTo>
                <a:cubicBezTo>
                  <a:pt x="109157" y="13106"/>
                  <a:pt x="88341" y="20193"/>
                  <a:pt x="68580" y="20193"/>
                </a:cubicBezTo>
                <a:cubicBezTo>
                  <a:pt x="64845" y="20193"/>
                  <a:pt x="60823" y="17184"/>
                  <a:pt x="59436" y="13716"/>
                </a:cubicBezTo>
                <a:cubicBezTo>
                  <a:pt x="57558" y="9021"/>
                  <a:pt x="60857" y="0"/>
                  <a:pt x="65913" y="0"/>
                </a:cubicBezTo>
                <a:cubicBezTo>
                  <a:pt x="67996" y="0"/>
                  <a:pt x="69381" y="2898"/>
                  <a:pt x="69723" y="4953"/>
                </a:cubicBezTo>
                <a:cubicBezTo>
                  <a:pt x="70934" y="12219"/>
                  <a:pt x="60235" y="16353"/>
                  <a:pt x="54483" y="20955"/>
                </a:cubicBezTo>
                <a:cubicBezTo>
                  <a:pt x="47152" y="26820"/>
                  <a:pt x="43084" y="36346"/>
                  <a:pt x="40386" y="45339"/>
                </a:cubicBezTo>
                <a:cubicBezTo>
                  <a:pt x="35817" y="60568"/>
                  <a:pt x="48816" y="78145"/>
                  <a:pt x="43053" y="92964"/>
                </a:cubicBezTo>
                <a:cubicBezTo>
                  <a:pt x="36046" y="110982"/>
                  <a:pt x="15096" y="119749"/>
                  <a:pt x="0" y="131826"/>
                </a:cubicBezTo>
              </a:path>
            </a:pathLst>
          </a:custGeom>
          <a:noFill/>
          <a:ln cap="flat" cmpd="sng" w="19050">
            <a:solidFill>
              <a:schemeClr val="accent5"/>
            </a:solidFill>
            <a:prstDash val="dash"/>
            <a:round/>
            <a:headEnd len="med" w="med" type="none"/>
            <a:tailEnd len="med" w="med" type="none"/>
          </a:ln>
        </p:spPr>
      </p:sp>
      <p:grpSp>
        <p:nvGrpSpPr>
          <p:cNvPr id="667" name="Google Shape;667;p13"/>
          <p:cNvGrpSpPr/>
          <p:nvPr/>
        </p:nvGrpSpPr>
        <p:grpSpPr>
          <a:xfrm rot="-7874487">
            <a:off x="7445949" y="-249506"/>
            <a:ext cx="1580608" cy="1422013"/>
            <a:chOff x="3831720" y="930105"/>
            <a:chExt cx="4174638" cy="3755764"/>
          </a:xfrm>
        </p:grpSpPr>
        <p:sp>
          <p:nvSpPr>
            <p:cNvPr id="668" name="Google Shape;668;p13"/>
            <p:cNvSpPr/>
            <p:nvPr/>
          </p:nvSpPr>
          <p:spPr>
            <a:xfrm>
              <a:off x="3831720" y="1171461"/>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13"/>
            <p:cNvGrpSpPr/>
            <p:nvPr/>
          </p:nvGrpSpPr>
          <p:grpSpPr>
            <a:xfrm>
              <a:off x="4138184" y="930105"/>
              <a:ext cx="3868174" cy="3755764"/>
              <a:chOff x="4138184" y="930105"/>
              <a:chExt cx="3868174" cy="3755764"/>
            </a:xfrm>
          </p:grpSpPr>
          <p:sp>
            <p:nvSpPr>
              <p:cNvPr id="670" name="Google Shape;670;p1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05" name="Shape 805"/>
        <p:cNvGrpSpPr/>
        <p:nvPr/>
      </p:nvGrpSpPr>
      <p:grpSpPr>
        <a:xfrm>
          <a:off x="0" y="0"/>
          <a:ext cx="0" cy="0"/>
          <a:chOff x="0" y="0"/>
          <a:chExt cx="0" cy="0"/>
        </a:xfrm>
      </p:grpSpPr>
      <p:pic>
        <p:nvPicPr>
          <p:cNvPr id="806" name="Google Shape;806;p14"/>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807" name="Google Shape;807;p14"/>
          <p:cNvSpPr txBox="1"/>
          <p:nvPr>
            <p:ph type="title"/>
          </p:nvPr>
        </p:nvSpPr>
        <p:spPr>
          <a:xfrm>
            <a:off x="5591175" y="3586200"/>
            <a:ext cx="28398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0"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08" name="Google Shape;808;p14"/>
          <p:cNvSpPr txBox="1"/>
          <p:nvPr>
            <p:ph idx="1" type="subTitle"/>
          </p:nvPr>
        </p:nvSpPr>
        <p:spPr>
          <a:xfrm>
            <a:off x="1809750" y="1025400"/>
            <a:ext cx="6621300" cy="2450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pic>
        <p:nvPicPr>
          <p:cNvPr id="809" name="Google Shape;809;p14"/>
          <p:cNvPicPr preferRelativeResize="0"/>
          <p:nvPr/>
        </p:nvPicPr>
        <p:blipFill>
          <a:blip r:embed="rId3">
            <a:alphaModFix/>
          </a:blip>
          <a:stretch>
            <a:fillRect/>
          </a:stretch>
        </p:blipFill>
        <p:spPr>
          <a:xfrm>
            <a:off x="4438651" y="-1302290"/>
            <a:ext cx="5295898" cy="2407246"/>
          </a:xfrm>
          <a:prstGeom prst="rect">
            <a:avLst/>
          </a:prstGeom>
          <a:noFill/>
          <a:ln>
            <a:noFill/>
          </a:ln>
        </p:spPr>
      </p:pic>
      <p:sp>
        <p:nvSpPr>
          <p:cNvPr id="810" name="Google Shape;810;p14"/>
          <p:cNvSpPr/>
          <p:nvPr/>
        </p:nvSpPr>
        <p:spPr>
          <a:xfrm>
            <a:off x="2800350" y="-266700"/>
            <a:ext cx="6410325" cy="771725"/>
          </a:xfrm>
          <a:custGeom>
            <a:rect b="b" l="l" r="r" t="t"/>
            <a:pathLst>
              <a:path extrusionOk="0" h="30869" w="256413">
                <a:moveTo>
                  <a:pt x="256413" y="19050"/>
                </a:moveTo>
                <a:cubicBezTo>
                  <a:pt x="234726" y="23869"/>
                  <a:pt x="208604" y="38231"/>
                  <a:pt x="190119" y="25908"/>
                </a:cubicBezTo>
                <a:cubicBezTo>
                  <a:pt x="186705" y="23632"/>
                  <a:pt x="190798" y="15776"/>
                  <a:pt x="194691" y="14478"/>
                </a:cubicBezTo>
                <a:cubicBezTo>
                  <a:pt x="198324" y="13267"/>
                  <a:pt x="202874" y="13592"/>
                  <a:pt x="206121" y="15621"/>
                </a:cubicBezTo>
                <a:cubicBezTo>
                  <a:pt x="207736" y="16631"/>
                  <a:pt x="207468" y="19989"/>
                  <a:pt x="206121" y="21336"/>
                </a:cubicBezTo>
                <a:cubicBezTo>
                  <a:pt x="198096" y="29361"/>
                  <a:pt x="182978" y="21877"/>
                  <a:pt x="172212" y="18288"/>
                </a:cubicBezTo>
                <a:cubicBezTo>
                  <a:pt x="160984" y="14545"/>
                  <a:pt x="148580" y="15094"/>
                  <a:pt x="136779" y="16002"/>
                </a:cubicBezTo>
                <a:cubicBezTo>
                  <a:pt x="121053" y="17212"/>
                  <a:pt x="106225" y="23861"/>
                  <a:pt x="91059" y="28194"/>
                </a:cubicBezTo>
                <a:cubicBezTo>
                  <a:pt x="80174" y="31304"/>
                  <a:pt x="68437" y="30967"/>
                  <a:pt x="57150" y="30099"/>
                </a:cubicBezTo>
                <a:cubicBezTo>
                  <a:pt x="44255" y="29107"/>
                  <a:pt x="31887" y="23810"/>
                  <a:pt x="20193" y="18288"/>
                </a:cubicBezTo>
                <a:cubicBezTo>
                  <a:pt x="11981" y="14410"/>
                  <a:pt x="8122" y="4061"/>
                  <a:pt x="0" y="0"/>
                </a:cubicBezTo>
              </a:path>
            </a:pathLst>
          </a:custGeom>
          <a:noFill/>
          <a:ln cap="flat" cmpd="sng" w="19050">
            <a:solidFill>
              <a:schemeClr val="accent5"/>
            </a:solidFill>
            <a:prstDash val="dash"/>
            <a:round/>
            <a:headEnd len="med" w="med" type="none"/>
            <a:tailEnd len="med" w="med" type="none"/>
          </a:ln>
        </p:spPr>
      </p:sp>
      <p:pic>
        <p:nvPicPr>
          <p:cNvPr id="811" name="Google Shape;811;p14"/>
          <p:cNvPicPr preferRelativeResize="0"/>
          <p:nvPr/>
        </p:nvPicPr>
        <p:blipFill>
          <a:blip r:embed="rId4">
            <a:alphaModFix/>
          </a:blip>
          <a:stretch>
            <a:fillRect/>
          </a:stretch>
        </p:blipFill>
        <p:spPr>
          <a:xfrm>
            <a:off x="-2028824" y="-961881"/>
            <a:ext cx="5295899" cy="254067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
    <p:spTree>
      <p:nvGrpSpPr>
        <p:cNvPr id="812" name="Shape 812"/>
        <p:cNvGrpSpPr/>
        <p:nvPr/>
      </p:nvGrpSpPr>
      <p:grpSpPr>
        <a:xfrm>
          <a:off x="0" y="0"/>
          <a:ext cx="0" cy="0"/>
          <a:chOff x="0" y="0"/>
          <a:chExt cx="0" cy="0"/>
        </a:xfrm>
      </p:grpSpPr>
      <p:pic>
        <p:nvPicPr>
          <p:cNvPr id="813" name="Google Shape;813;p15"/>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814" name="Google Shape;81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815" name="Google Shape;815;p15"/>
          <p:cNvPicPr preferRelativeResize="0"/>
          <p:nvPr/>
        </p:nvPicPr>
        <p:blipFill>
          <a:blip r:embed="rId3">
            <a:alphaModFix/>
          </a:blip>
          <a:stretch>
            <a:fillRect/>
          </a:stretch>
        </p:blipFill>
        <p:spPr>
          <a:xfrm flipH="1">
            <a:off x="5895974" y="-1246148"/>
            <a:ext cx="5295899" cy="2586313"/>
          </a:xfrm>
          <a:prstGeom prst="rect">
            <a:avLst/>
          </a:prstGeom>
          <a:noFill/>
          <a:ln>
            <a:noFill/>
          </a:ln>
        </p:spPr>
      </p:pic>
      <p:pic>
        <p:nvPicPr>
          <p:cNvPr id="816" name="Google Shape;816;p15"/>
          <p:cNvPicPr preferRelativeResize="0"/>
          <p:nvPr/>
        </p:nvPicPr>
        <p:blipFill>
          <a:blip r:embed="rId4">
            <a:alphaModFix/>
          </a:blip>
          <a:stretch>
            <a:fillRect/>
          </a:stretch>
        </p:blipFill>
        <p:spPr>
          <a:xfrm flipH="1">
            <a:off x="-2591949" y="3756701"/>
            <a:ext cx="5295897" cy="2290213"/>
          </a:xfrm>
          <a:prstGeom prst="rect">
            <a:avLst/>
          </a:prstGeom>
          <a:noFill/>
          <a:ln>
            <a:noFill/>
          </a:ln>
        </p:spPr>
      </p:pic>
      <p:sp>
        <p:nvSpPr>
          <p:cNvPr id="817" name="Google Shape;817;p15"/>
          <p:cNvSpPr/>
          <p:nvPr/>
        </p:nvSpPr>
        <p:spPr>
          <a:xfrm rot="10800000">
            <a:off x="7009239" y="-419100"/>
            <a:ext cx="2073925" cy="5772150"/>
          </a:xfrm>
          <a:custGeom>
            <a:rect b="b" l="l" r="r" t="t"/>
            <a:pathLst>
              <a:path extrusionOk="0" h="230886" w="82957">
                <a:moveTo>
                  <a:pt x="82957" y="0"/>
                </a:moveTo>
                <a:cubicBezTo>
                  <a:pt x="80838" y="5147"/>
                  <a:pt x="78152" y="10766"/>
                  <a:pt x="73432" y="13716"/>
                </a:cubicBezTo>
                <a:cubicBezTo>
                  <a:pt x="65148" y="18894"/>
                  <a:pt x="54790" y="19670"/>
                  <a:pt x="45238" y="21717"/>
                </a:cubicBezTo>
                <a:cubicBezTo>
                  <a:pt x="36917" y="23500"/>
                  <a:pt x="21557" y="29643"/>
                  <a:pt x="19711" y="21336"/>
                </a:cubicBezTo>
                <a:cubicBezTo>
                  <a:pt x="19013" y="18197"/>
                  <a:pt x="18724" y="13820"/>
                  <a:pt x="21235" y="11811"/>
                </a:cubicBezTo>
                <a:cubicBezTo>
                  <a:pt x="23831" y="9735"/>
                  <a:pt x="30489" y="9695"/>
                  <a:pt x="31141" y="12954"/>
                </a:cubicBezTo>
                <a:cubicBezTo>
                  <a:pt x="32066" y="17577"/>
                  <a:pt x="27195" y="21550"/>
                  <a:pt x="24664" y="25527"/>
                </a:cubicBezTo>
                <a:cubicBezTo>
                  <a:pt x="19858" y="33080"/>
                  <a:pt x="14272" y="40237"/>
                  <a:pt x="10567" y="48387"/>
                </a:cubicBezTo>
                <a:cubicBezTo>
                  <a:pt x="3198" y="64600"/>
                  <a:pt x="15824" y="84056"/>
                  <a:pt x="13615" y="101727"/>
                </a:cubicBezTo>
                <a:cubicBezTo>
                  <a:pt x="12684" y="109174"/>
                  <a:pt x="6533" y="115085"/>
                  <a:pt x="4471" y="122301"/>
                </a:cubicBezTo>
                <a:cubicBezTo>
                  <a:pt x="965" y="134573"/>
                  <a:pt x="-1144" y="147766"/>
                  <a:pt x="661" y="160401"/>
                </a:cubicBezTo>
                <a:cubicBezTo>
                  <a:pt x="2419" y="172705"/>
                  <a:pt x="10670" y="183209"/>
                  <a:pt x="14377" y="195072"/>
                </a:cubicBezTo>
                <a:cubicBezTo>
                  <a:pt x="17983" y="206611"/>
                  <a:pt x="14068" y="220073"/>
                  <a:pt x="8662" y="230886"/>
                </a:cubicBezTo>
              </a:path>
            </a:pathLst>
          </a:custGeom>
          <a:noFill/>
          <a:ln cap="flat" cmpd="sng" w="19050">
            <a:solidFill>
              <a:schemeClr val="accent5"/>
            </a:solidFill>
            <a:prstDash val="dash"/>
            <a:round/>
            <a:headEnd len="med" w="med" type="none"/>
            <a:tailEnd len="med" w="med" type="none"/>
          </a:ln>
        </p:spPr>
      </p:sp>
      <p:sp>
        <p:nvSpPr>
          <p:cNvPr id="818" name="Google Shape;818;p15"/>
          <p:cNvSpPr/>
          <p:nvPr/>
        </p:nvSpPr>
        <p:spPr>
          <a:xfrm>
            <a:off x="-657225" y="-219075"/>
            <a:ext cx="2552700" cy="3190875"/>
          </a:xfrm>
          <a:custGeom>
            <a:rect b="b" l="l" r="r" t="t"/>
            <a:pathLst>
              <a:path extrusionOk="0" h="127635" w="102108">
                <a:moveTo>
                  <a:pt x="102108" y="0"/>
                </a:moveTo>
                <a:cubicBezTo>
                  <a:pt x="96950" y="15475"/>
                  <a:pt x="71349" y="11500"/>
                  <a:pt x="55245" y="14097"/>
                </a:cubicBezTo>
                <a:cubicBezTo>
                  <a:pt x="49448" y="15032"/>
                  <a:pt x="41488" y="15322"/>
                  <a:pt x="38862" y="20574"/>
                </a:cubicBezTo>
                <a:cubicBezTo>
                  <a:pt x="30344" y="37609"/>
                  <a:pt x="47333" y="58402"/>
                  <a:pt x="45339" y="77343"/>
                </a:cubicBezTo>
                <a:cubicBezTo>
                  <a:pt x="43890" y="91112"/>
                  <a:pt x="30486" y="101291"/>
                  <a:pt x="19812" y="110109"/>
                </a:cubicBezTo>
                <a:cubicBezTo>
                  <a:pt x="13014" y="115724"/>
                  <a:pt x="7886" y="123692"/>
                  <a:pt x="0" y="127635"/>
                </a:cubicBezTo>
              </a:path>
            </a:pathLst>
          </a:custGeom>
          <a:noFill/>
          <a:ln cap="flat" cmpd="sng" w="19050">
            <a:solidFill>
              <a:schemeClr val="accent5"/>
            </a:solidFill>
            <a:prstDash val="dash"/>
            <a:round/>
            <a:headEnd len="med" w="med" type="none"/>
            <a:tailEnd len="med" w="med" type="none"/>
          </a:ln>
        </p:spPr>
      </p:sp>
      <p:grpSp>
        <p:nvGrpSpPr>
          <p:cNvPr id="819" name="Google Shape;819;p15"/>
          <p:cNvGrpSpPr/>
          <p:nvPr/>
        </p:nvGrpSpPr>
        <p:grpSpPr>
          <a:xfrm flipH="1" rot="2827379">
            <a:off x="-276219" y="4328879"/>
            <a:ext cx="1225669" cy="1371910"/>
            <a:chOff x="4138184" y="930105"/>
            <a:chExt cx="3868174" cy="4329704"/>
          </a:xfrm>
        </p:grpSpPr>
        <p:sp>
          <p:nvSpPr>
            <p:cNvPr id="820" name="Google Shape;820;p15"/>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15"/>
            <p:cNvGrpSpPr/>
            <p:nvPr/>
          </p:nvGrpSpPr>
          <p:grpSpPr>
            <a:xfrm>
              <a:off x="4138184" y="930105"/>
              <a:ext cx="3868174" cy="3755764"/>
              <a:chOff x="4138184" y="930105"/>
              <a:chExt cx="3868174" cy="3755764"/>
            </a:xfrm>
          </p:grpSpPr>
          <p:sp>
            <p:nvSpPr>
              <p:cNvPr id="822" name="Google Shape;822;p15"/>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5"/>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5"/>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5"/>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5"/>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5"/>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5"/>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5"/>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5"/>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5"/>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5"/>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5"/>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5"/>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5"/>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5"/>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5"/>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5"/>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5"/>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5"/>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5"/>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5"/>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5"/>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5"/>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5"/>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5"/>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5"/>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5"/>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5"/>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5"/>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5"/>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5"/>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5"/>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5"/>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5"/>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5"/>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5"/>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5"/>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5"/>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5"/>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5"/>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5"/>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5"/>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5"/>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5"/>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5"/>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5"/>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5"/>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5"/>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5"/>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5"/>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5"/>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5"/>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5"/>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5"/>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5"/>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5"/>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5"/>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5"/>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5"/>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5"/>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5"/>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5"/>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5"/>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5"/>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5"/>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5"/>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5"/>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5"/>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5"/>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5"/>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5"/>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5"/>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5"/>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5"/>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5"/>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5"/>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5"/>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5"/>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5"/>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5"/>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5"/>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5"/>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5"/>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5"/>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5"/>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5"/>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5"/>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
    <p:spTree>
      <p:nvGrpSpPr>
        <p:cNvPr id="957" name="Shape 957"/>
        <p:cNvGrpSpPr/>
        <p:nvPr/>
      </p:nvGrpSpPr>
      <p:grpSpPr>
        <a:xfrm>
          <a:off x="0" y="0"/>
          <a:ext cx="0" cy="0"/>
          <a:chOff x="0" y="0"/>
          <a:chExt cx="0" cy="0"/>
        </a:xfrm>
      </p:grpSpPr>
      <p:pic>
        <p:nvPicPr>
          <p:cNvPr id="958" name="Google Shape;958;p16"/>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959" name="Google Shape;959;p16"/>
          <p:cNvPicPr preferRelativeResize="0"/>
          <p:nvPr/>
        </p:nvPicPr>
        <p:blipFill>
          <a:blip r:embed="rId3">
            <a:alphaModFix/>
          </a:blip>
          <a:stretch>
            <a:fillRect/>
          </a:stretch>
        </p:blipFill>
        <p:spPr>
          <a:xfrm flipH="1">
            <a:off x="2638426" y="-1137141"/>
            <a:ext cx="5295899" cy="2286248"/>
          </a:xfrm>
          <a:prstGeom prst="rect">
            <a:avLst/>
          </a:prstGeom>
          <a:noFill/>
          <a:ln>
            <a:noFill/>
          </a:ln>
        </p:spPr>
      </p:pic>
      <p:sp>
        <p:nvSpPr>
          <p:cNvPr id="960" name="Google Shape;96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961" name="Google Shape;961;p16"/>
          <p:cNvPicPr preferRelativeResize="0"/>
          <p:nvPr/>
        </p:nvPicPr>
        <p:blipFill>
          <a:blip r:embed="rId4">
            <a:alphaModFix/>
          </a:blip>
          <a:stretch>
            <a:fillRect/>
          </a:stretch>
        </p:blipFill>
        <p:spPr>
          <a:xfrm flipH="1">
            <a:off x="-2449074" y="3486056"/>
            <a:ext cx="5295899" cy="2540678"/>
          </a:xfrm>
          <a:prstGeom prst="rect">
            <a:avLst/>
          </a:prstGeom>
          <a:noFill/>
          <a:ln>
            <a:noFill/>
          </a:ln>
        </p:spPr>
      </p:pic>
      <p:pic>
        <p:nvPicPr>
          <p:cNvPr id="962" name="Google Shape;962;p16"/>
          <p:cNvPicPr preferRelativeResize="0"/>
          <p:nvPr/>
        </p:nvPicPr>
        <p:blipFill>
          <a:blip r:embed="rId3">
            <a:alphaModFix/>
          </a:blip>
          <a:stretch>
            <a:fillRect/>
          </a:stretch>
        </p:blipFill>
        <p:spPr>
          <a:xfrm flipH="1">
            <a:off x="5543551" y="3841884"/>
            <a:ext cx="5295899" cy="2286248"/>
          </a:xfrm>
          <a:prstGeom prst="rect">
            <a:avLst/>
          </a:prstGeom>
          <a:noFill/>
          <a:ln>
            <a:noFill/>
          </a:ln>
        </p:spPr>
      </p:pic>
      <p:sp>
        <p:nvSpPr>
          <p:cNvPr id="963" name="Google Shape;963;p16"/>
          <p:cNvSpPr/>
          <p:nvPr/>
        </p:nvSpPr>
        <p:spPr>
          <a:xfrm>
            <a:off x="607999" y="-504825"/>
            <a:ext cx="8888425" cy="1790700"/>
          </a:xfrm>
          <a:custGeom>
            <a:rect b="b" l="l" r="r" t="t"/>
            <a:pathLst>
              <a:path extrusionOk="0" h="71628" w="355537">
                <a:moveTo>
                  <a:pt x="28639" y="0"/>
                </a:moveTo>
                <a:cubicBezTo>
                  <a:pt x="23081" y="8337"/>
                  <a:pt x="9816" y="8155"/>
                  <a:pt x="2731" y="15240"/>
                </a:cubicBezTo>
                <a:cubicBezTo>
                  <a:pt x="-593" y="18564"/>
                  <a:pt x="-974" y="26013"/>
                  <a:pt x="2350" y="29337"/>
                </a:cubicBezTo>
                <a:cubicBezTo>
                  <a:pt x="8310" y="35297"/>
                  <a:pt x="19500" y="34669"/>
                  <a:pt x="27496" y="32004"/>
                </a:cubicBezTo>
                <a:cubicBezTo>
                  <a:pt x="31277" y="30744"/>
                  <a:pt x="33951" y="27003"/>
                  <a:pt x="37783" y="25908"/>
                </a:cubicBezTo>
                <a:cubicBezTo>
                  <a:pt x="47686" y="23078"/>
                  <a:pt x="58590" y="22150"/>
                  <a:pt x="68644" y="24384"/>
                </a:cubicBezTo>
                <a:cubicBezTo>
                  <a:pt x="87852" y="28652"/>
                  <a:pt x="107415" y="40371"/>
                  <a:pt x="126556" y="35814"/>
                </a:cubicBezTo>
                <a:cubicBezTo>
                  <a:pt x="130709" y="34825"/>
                  <a:pt x="137605" y="33606"/>
                  <a:pt x="137605" y="29337"/>
                </a:cubicBezTo>
                <a:cubicBezTo>
                  <a:pt x="137605" y="24833"/>
                  <a:pt x="128217" y="21199"/>
                  <a:pt x="125032" y="24384"/>
                </a:cubicBezTo>
                <a:cubicBezTo>
                  <a:pt x="124040" y="25376"/>
                  <a:pt x="124420" y="27191"/>
                  <a:pt x="124651" y="28575"/>
                </a:cubicBezTo>
                <a:cubicBezTo>
                  <a:pt x="125006" y="30705"/>
                  <a:pt x="128298" y="31003"/>
                  <a:pt x="130366" y="31623"/>
                </a:cubicBezTo>
                <a:cubicBezTo>
                  <a:pt x="136026" y="33321"/>
                  <a:pt x="141991" y="34601"/>
                  <a:pt x="147892" y="34290"/>
                </a:cubicBezTo>
                <a:cubicBezTo>
                  <a:pt x="172123" y="33015"/>
                  <a:pt x="195698" y="21893"/>
                  <a:pt x="219901" y="23622"/>
                </a:cubicBezTo>
                <a:cubicBezTo>
                  <a:pt x="239852" y="25047"/>
                  <a:pt x="258774" y="39024"/>
                  <a:pt x="278575" y="36195"/>
                </a:cubicBezTo>
                <a:cubicBezTo>
                  <a:pt x="281894" y="35721"/>
                  <a:pt x="285916" y="31307"/>
                  <a:pt x="284671" y="28194"/>
                </a:cubicBezTo>
                <a:cubicBezTo>
                  <a:pt x="283728" y="25836"/>
                  <a:pt x="276633" y="25689"/>
                  <a:pt x="277051" y="28194"/>
                </a:cubicBezTo>
                <a:cubicBezTo>
                  <a:pt x="278902" y="39299"/>
                  <a:pt x="300544" y="28879"/>
                  <a:pt x="310198" y="34671"/>
                </a:cubicBezTo>
                <a:cubicBezTo>
                  <a:pt x="317806" y="39236"/>
                  <a:pt x="315092" y="52319"/>
                  <a:pt x="320866" y="59055"/>
                </a:cubicBezTo>
                <a:cubicBezTo>
                  <a:pt x="328866" y="68389"/>
                  <a:pt x="343244" y="71628"/>
                  <a:pt x="355537" y="71628"/>
                </a:cubicBezTo>
              </a:path>
            </a:pathLst>
          </a:custGeom>
          <a:noFill/>
          <a:ln cap="flat" cmpd="sng" w="19050">
            <a:solidFill>
              <a:schemeClr val="accent5"/>
            </a:solidFill>
            <a:prstDash val="dash"/>
            <a:round/>
            <a:headEnd len="med" w="med" type="none"/>
            <a:tailEnd len="med" w="med" type="none"/>
          </a:ln>
        </p:spPr>
      </p:sp>
      <p:sp>
        <p:nvSpPr>
          <p:cNvPr id="964" name="Google Shape;964;p16"/>
          <p:cNvSpPr/>
          <p:nvPr/>
        </p:nvSpPr>
        <p:spPr>
          <a:xfrm>
            <a:off x="-352425" y="2454588"/>
            <a:ext cx="3876675" cy="3031800"/>
          </a:xfrm>
          <a:custGeom>
            <a:rect b="b" l="l" r="r" t="t"/>
            <a:pathLst>
              <a:path extrusionOk="0" h="121272" w="155067">
                <a:moveTo>
                  <a:pt x="0" y="28689"/>
                </a:moveTo>
                <a:cubicBezTo>
                  <a:pt x="9500" y="31064"/>
                  <a:pt x="19212" y="18055"/>
                  <a:pt x="21336" y="8496"/>
                </a:cubicBezTo>
                <a:cubicBezTo>
                  <a:pt x="21964" y="5669"/>
                  <a:pt x="21797" y="-802"/>
                  <a:pt x="19050" y="114"/>
                </a:cubicBezTo>
                <a:cubicBezTo>
                  <a:pt x="4685" y="4902"/>
                  <a:pt x="34698" y="26999"/>
                  <a:pt x="36576" y="42024"/>
                </a:cubicBezTo>
                <a:cubicBezTo>
                  <a:pt x="38866" y="60340"/>
                  <a:pt x="13234" y="81712"/>
                  <a:pt x="24765" y="96126"/>
                </a:cubicBezTo>
                <a:cubicBezTo>
                  <a:pt x="30954" y="103862"/>
                  <a:pt x="45085" y="99640"/>
                  <a:pt x="54483" y="96507"/>
                </a:cubicBezTo>
                <a:cubicBezTo>
                  <a:pt x="64038" y="93322"/>
                  <a:pt x="74627" y="92308"/>
                  <a:pt x="84582" y="93840"/>
                </a:cubicBezTo>
                <a:cubicBezTo>
                  <a:pt x="109500" y="97674"/>
                  <a:pt x="129855" y="121272"/>
                  <a:pt x="155067" y="121272"/>
                </a:cubicBezTo>
              </a:path>
            </a:pathLst>
          </a:custGeom>
          <a:noFill/>
          <a:ln cap="flat" cmpd="sng" w="19050">
            <a:solidFill>
              <a:schemeClr val="accent5"/>
            </a:solidFill>
            <a:prstDash val="dash"/>
            <a:round/>
            <a:headEnd len="med" w="med" type="none"/>
            <a:tailEnd len="med" w="med" type="none"/>
          </a:ln>
        </p:spPr>
      </p:sp>
      <p:grpSp>
        <p:nvGrpSpPr>
          <p:cNvPr id="965" name="Google Shape;965;p16"/>
          <p:cNvGrpSpPr/>
          <p:nvPr/>
        </p:nvGrpSpPr>
        <p:grpSpPr>
          <a:xfrm flipH="1" rot="1601181">
            <a:off x="8224730" y="3764413"/>
            <a:ext cx="1225637" cy="1371873"/>
            <a:chOff x="4138184" y="930105"/>
            <a:chExt cx="3868174" cy="4329704"/>
          </a:xfrm>
        </p:grpSpPr>
        <p:sp>
          <p:nvSpPr>
            <p:cNvPr id="966" name="Google Shape;966;p16"/>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16"/>
            <p:cNvGrpSpPr/>
            <p:nvPr/>
          </p:nvGrpSpPr>
          <p:grpSpPr>
            <a:xfrm>
              <a:off x="4138184" y="930105"/>
              <a:ext cx="3868174" cy="3755764"/>
              <a:chOff x="4138184" y="930105"/>
              <a:chExt cx="3868174" cy="3755764"/>
            </a:xfrm>
          </p:grpSpPr>
          <p:sp>
            <p:nvSpPr>
              <p:cNvPr id="968" name="Google Shape;968;p16"/>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6"/>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6"/>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6"/>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6"/>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6"/>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6"/>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6"/>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6"/>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6"/>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6"/>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6"/>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6"/>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6"/>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6"/>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6"/>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6"/>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6"/>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6"/>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6"/>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6"/>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6"/>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6"/>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6"/>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6"/>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6"/>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6"/>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6"/>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6"/>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6"/>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6"/>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6"/>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6"/>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6"/>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6"/>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6"/>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6"/>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6"/>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6"/>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6"/>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6"/>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6"/>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6"/>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6"/>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6"/>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6"/>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6"/>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6"/>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6"/>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6"/>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6"/>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6"/>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6"/>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6"/>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6"/>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6"/>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6"/>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6"/>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6"/>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6"/>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6"/>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6"/>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6"/>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6"/>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6"/>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6"/>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6"/>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6"/>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6"/>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6"/>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6"/>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6"/>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6"/>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6"/>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6"/>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6"/>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6"/>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6"/>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6"/>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6"/>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6"/>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6"/>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6"/>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6"/>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6"/>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6"/>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6"/>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6"/>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6"/>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6"/>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6"/>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6"/>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6"/>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6"/>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6"/>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6"/>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6"/>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6"/>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6"/>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6"/>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6"/>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6"/>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6"/>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6"/>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6"/>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6"/>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6"/>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6"/>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6"/>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6"/>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6"/>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6"/>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6"/>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6"/>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6"/>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6"/>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6"/>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6"/>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6"/>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6"/>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6"/>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6"/>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6"/>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6"/>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6"/>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6"/>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
    <p:spTree>
      <p:nvGrpSpPr>
        <p:cNvPr id="1103" name="Shape 1103"/>
        <p:cNvGrpSpPr/>
        <p:nvPr/>
      </p:nvGrpSpPr>
      <p:grpSpPr>
        <a:xfrm>
          <a:off x="0" y="0"/>
          <a:ext cx="0" cy="0"/>
          <a:chOff x="0" y="0"/>
          <a:chExt cx="0" cy="0"/>
        </a:xfrm>
      </p:grpSpPr>
      <p:pic>
        <p:nvPicPr>
          <p:cNvPr id="1104" name="Google Shape;1104;p1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105" name="Google Shape;110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106" name="Google Shape;1106;p17"/>
          <p:cNvPicPr preferRelativeResize="0"/>
          <p:nvPr/>
        </p:nvPicPr>
        <p:blipFill>
          <a:blip r:embed="rId3">
            <a:alphaModFix/>
          </a:blip>
          <a:stretch>
            <a:fillRect/>
          </a:stretch>
        </p:blipFill>
        <p:spPr>
          <a:xfrm>
            <a:off x="-1665724" y="3464541"/>
            <a:ext cx="5295899" cy="2373384"/>
          </a:xfrm>
          <a:prstGeom prst="rect">
            <a:avLst/>
          </a:prstGeom>
          <a:noFill/>
          <a:ln>
            <a:noFill/>
          </a:ln>
        </p:spPr>
      </p:pic>
      <p:pic>
        <p:nvPicPr>
          <p:cNvPr id="1107" name="Google Shape;1107;p17"/>
          <p:cNvPicPr preferRelativeResize="0"/>
          <p:nvPr/>
        </p:nvPicPr>
        <p:blipFill>
          <a:blip r:embed="rId4">
            <a:alphaModFix/>
          </a:blip>
          <a:stretch>
            <a:fillRect/>
          </a:stretch>
        </p:blipFill>
        <p:spPr>
          <a:xfrm>
            <a:off x="1924051" y="4112364"/>
            <a:ext cx="5295899" cy="2251888"/>
          </a:xfrm>
          <a:prstGeom prst="rect">
            <a:avLst/>
          </a:prstGeom>
          <a:noFill/>
          <a:ln>
            <a:noFill/>
          </a:ln>
        </p:spPr>
      </p:pic>
      <p:pic>
        <p:nvPicPr>
          <p:cNvPr id="1108" name="Google Shape;1108;p17"/>
          <p:cNvPicPr preferRelativeResize="0"/>
          <p:nvPr/>
        </p:nvPicPr>
        <p:blipFill>
          <a:blip r:embed="rId5">
            <a:alphaModFix/>
          </a:blip>
          <a:stretch>
            <a:fillRect/>
          </a:stretch>
        </p:blipFill>
        <p:spPr>
          <a:xfrm flipH="1">
            <a:off x="6334126" y="4026526"/>
            <a:ext cx="5295897" cy="2290213"/>
          </a:xfrm>
          <a:prstGeom prst="rect">
            <a:avLst/>
          </a:prstGeom>
          <a:noFill/>
          <a:ln>
            <a:noFill/>
          </a:ln>
        </p:spPr>
      </p:pic>
      <p:sp>
        <p:nvSpPr>
          <p:cNvPr id="1109" name="Google Shape;1109;p17"/>
          <p:cNvSpPr/>
          <p:nvPr/>
        </p:nvSpPr>
        <p:spPr>
          <a:xfrm>
            <a:off x="-47625" y="-171450"/>
            <a:ext cx="3648075" cy="2457450"/>
          </a:xfrm>
          <a:custGeom>
            <a:rect b="b" l="l" r="r" t="t"/>
            <a:pathLst>
              <a:path extrusionOk="0" h="98298" w="145923">
                <a:moveTo>
                  <a:pt x="0" y="98298"/>
                </a:moveTo>
                <a:cubicBezTo>
                  <a:pt x="6958" y="86122"/>
                  <a:pt x="8763" y="71174"/>
                  <a:pt x="8763" y="57150"/>
                </a:cubicBezTo>
                <a:cubicBezTo>
                  <a:pt x="8763" y="52576"/>
                  <a:pt x="9144" y="48008"/>
                  <a:pt x="9144" y="43434"/>
                </a:cubicBezTo>
                <a:cubicBezTo>
                  <a:pt x="9144" y="41275"/>
                  <a:pt x="10940" y="38155"/>
                  <a:pt x="9144" y="36957"/>
                </a:cubicBezTo>
                <a:cubicBezTo>
                  <a:pt x="7401" y="35795"/>
                  <a:pt x="4529" y="37000"/>
                  <a:pt x="3048" y="38481"/>
                </a:cubicBezTo>
                <a:cubicBezTo>
                  <a:pt x="1128" y="40401"/>
                  <a:pt x="1857" y="46482"/>
                  <a:pt x="4572" y="46482"/>
                </a:cubicBezTo>
                <a:cubicBezTo>
                  <a:pt x="12625" y="46482"/>
                  <a:pt x="13736" y="33127"/>
                  <a:pt x="19431" y="27432"/>
                </a:cubicBezTo>
                <a:cubicBezTo>
                  <a:pt x="27448" y="19415"/>
                  <a:pt x="41622" y="21717"/>
                  <a:pt x="52959" y="21717"/>
                </a:cubicBezTo>
                <a:cubicBezTo>
                  <a:pt x="64067" y="21717"/>
                  <a:pt x="77432" y="25227"/>
                  <a:pt x="86106" y="18288"/>
                </a:cubicBezTo>
                <a:cubicBezTo>
                  <a:pt x="87993" y="16779"/>
                  <a:pt x="88420" y="12499"/>
                  <a:pt x="86487" y="11049"/>
                </a:cubicBezTo>
                <a:cubicBezTo>
                  <a:pt x="84849" y="9820"/>
                  <a:pt x="80099" y="12341"/>
                  <a:pt x="81153" y="14097"/>
                </a:cubicBezTo>
                <a:cubicBezTo>
                  <a:pt x="82993" y="17164"/>
                  <a:pt x="87912" y="16557"/>
                  <a:pt x="91440" y="17145"/>
                </a:cubicBezTo>
                <a:cubicBezTo>
                  <a:pt x="110220" y="20275"/>
                  <a:pt x="127452" y="4618"/>
                  <a:pt x="145923" y="0"/>
                </a:cubicBezTo>
              </a:path>
            </a:pathLst>
          </a:custGeom>
          <a:noFill/>
          <a:ln cap="flat" cmpd="sng" w="19050">
            <a:solidFill>
              <a:schemeClr val="accent5"/>
            </a:solidFill>
            <a:prstDash val="dash"/>
            <a:round/>
            <a:headEnd len="med" w="med" type="none"/>
            <a:tailEnd len="med" w="med" type="none"/>
          </a:ln>
        </p:spPr>
      </p:sp>
      <p:sp>
        <p:nvSpPr>
          <p:cNvPr id="1110" name="Google Shape;1110;p17"/>
          <p:cNvSpPr/>
          <p:nvPr/>
        </p:nvSpPr>
        <p:spPr>
          <a:xfrm>
            <a:off x="6172200" y="1257300"/>
            <a:ext cx="3267075" cy="4210050"/>
          </a:xfrm>
          <a:custGeom>
            <a:rect b="b" l="l" r="r" t="t"/>
            <a:pathLst>
              <a:path extrusionOk="0" h="168402" w="130683">
                <a:moveTo>
                  <a:pt x="0" y="168402"/>
                </a:moveTo>
                <a:cubicBezTo>
                  <a:pt x="8534" y="162428"/>
                  <a:pt x="19571" y="156410"/>
                  <a:pt x="22098" y="146304"/>
                </a:cubicBezTo>
                <a:cubicBezTo>
                  <a:pt x="22585" y="144356"/>
                  <a:pt x="21718" y="141896"/>
                  <a:pt x="20193" y="140589"/>
                </a:cubicBezTo>
                <a:cubicBezTo>
                  <a:pt x="18484" y="139124"/>
                  <a:pt x="14086" y="140274"/>
                  <a:pt x="13716" y="142494"/>
                </a:cubicBezTo>
                <a:cubicBezTo>
                  <a:pt x="13181" y="145703"/>
                  <a:pt x="18208" y="147696"/>
                  <a:pt x="21336" y="148590"/>
                </a:cubicBezTo>
                <a:cubicBezTo>
                  <a:pt x="33481" y="152060"/>
                  <a:pt x="45658" y="141748"/>
                  <a:pt x="57912" y="138684"/>
                </a:cubicBezTo>
                <a:cubicBezTo>
                  <a:pt x="70933" y="135429"/>
                  <a:pt x="87606" y="151848"/>
                  <a:pt x="97917" y="143256"/>
                </a:cubicBezTo>
                <a:cubicBezTo>
                  <a:pt x="107576" y="135207"/>
                  <a:pt x="100764" y="117866"/>
                  <a:pt x="98298" y="105537"/>
                </a:cubicBezTo>
                <a:cubicBezTo>
                  <a:pt x="96351" y="95803"/>
                  <a:pt x="105276" y="86789"/>
                  <a:pt x="106680" y="76962"/>
                </a:cubicBezTo>
                <a:cubicBezTo>
                  <a:pt x="108570" y="63733"/>
                  <a:pt x="99917" y="50685"/>
                  <a:pt x="100584" y="37338"/>
                </a:cubicBezTo>
                <a:cubicBezTo>
                  <a:pt x="101382" y="21372"/>
                  <a:pt x="125628" y="15166"/>
                  <a:pt x="130683" y="0"/>
                </a:cubicBezTo>
              </a:path>
            </a:pathLst>
          </a:custGeom>
          <a:noFill/>
          <a:ln cap="flat" cmpd="sng" w="19050">
            <a:solidFill>
              <a:schemeClr val="accent5"/>
            </a:solidFill>
            <a:prstDash val="dash"/>
            <a:round/>
            <a:headEnd len="med" w="med" type="none"/>
            <a:tailEnd len="med" w="med" type="none"/>
          </a:ln>
        </p:spPr>
      </p:sp>
      <p:grpSp>
        <p:nvGrpSpPr>
          <p:cNvPr id="1111" name="Google Shape;1111;p17"/>
          <p:cNvGrpSpPr/>
          <p:nvPr/>
        </p:nvGrpSpPr>
        <p:grpSpPr>
          <a:xfrm flipH="1" rot="2107164">
            <a:off x="8199541" y="131935"/>
            <a:ext cx="1225778" cy="1372031"/>
            <a:chOff x="4138184" y="930105"/>
            <a:chExt cx="3868174" cy="4329704"/>
          </a:xfrm>
        </p:grpSpPr>
        <p:sp>
          <p:nvSpPr>
            <p:cNvPr id="1112" name="Google Shape;1112;p17"/>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17"/>
            <p:cNvGrpSpPr/>
            <p:nvPr/>
          </p:nvGrpSpPr>
          <p:grpSpPr>
            <a:xfrm>
              <a:off x="4138184" y="930105"/>
              <a:ext cx="3868174" cy="3755764"/>
              <a:chOff x="4138184" y="930105"/>
              <a:chExt cx="3868174" cy="3755764"/>
            </a:xfrm>
          </p:grpSpPr>
          <p:sp>
            <p:nvSpPr>
              <p:cNvPr id="1114" name="Google Shape;1114;p17"/>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7"/>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7"/>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7"/>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7"/>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7"/>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7"/>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7"/>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7"/>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7"/>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7"/>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7"/>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7"/>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7"/>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7"/>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7"/>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7"/>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7"/>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7"/>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7"/>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7"/>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7"/>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7"/>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7"/>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7"/>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7"/>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7"/>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7"/>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7"/>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7"/>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7"/>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7"/>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7"/>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7"/>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7"/>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7"/>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7"/>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7"/>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7"/>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7"/>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7"/>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7"/>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7"/>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7"/>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7"/>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7"/>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7"/>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7"/>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7"/>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7"/>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7"/>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7"/>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7"/>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7"/>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7"/>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7"/>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7"/>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7"/>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7"/>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7"/>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7"/>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7"/>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7"/>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7"/>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7"/>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7"/>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7"/>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7"/>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7"/>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7"/>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7"/>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7"/>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7"/>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7"/>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7"/>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7"/>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7"/>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7"/>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7"/>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7"/>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7"/>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7"/>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7"/>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7"/>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7"/>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7"/>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7"/>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7"/>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7"/>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7"/>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7"/>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7"/>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7"/>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7"/>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7"/>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7"/>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7"/>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7"/>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7"/>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7"/>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7"/>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7"/>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7"/>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49" name="Shape 1249"/>
        <p:cNvGrpSpPr/>
        <p:nvPr/>
      </p:nvGrpSpPr>
      <p:grpSpPr>
        <a:xfrm>
          <a:off x="0" y="0"/>
          <a:ext cx="0" cy="0"/>
          <a:chOff x="0" y="0"/>
          <a:chExt cx="0" cy="0"/>
        </a:xfrm>
      </p:grpSpPr>
      <p:pic>
        <p:nvPicPr>
          <p:cNvPr id="1250" name="Google Shape;1250;p1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251" name="Google Shape;1251;p18"/>
          <p:cNvSpPr txBox="1"/>
          <p:nvPr>
            <p:ph type="title"/>
          </p:nvPr>
        </p:nvSpPr>
        <p:spPr>
          <a:xfrm>
            <a:off x="720000" y="1251300"/>
            <a:ext cx="3080400" cy="1632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2" name="Google Shape;1252;p18"/>
          <p:cNvSpPr txBox="1"/>
          <p:nvPr>
            <p:ph idx="1" type="subTitle"/>
          </p:nvPr>
        </p:nvSpPr>
        <p:spPr>
          <a:xfrm>
            <a:off x="720000" y="2883275"/>
            <a:ext cx="3080400" cy="100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3" name="Google Shape;1253;p18"/>
          <p:cNvSpPr/>
          <p:nvPr>
            <p:ph idx="2" type="pic"/>
          </p:nvPr>
        </p:nvSpPr>
        <p:spPr>
          <a:xfrm>
            <a:off x="5086350" y="888025"/>
            <a:ext cx="3344400" cy="3367500"/>
          </a:xfrm>
          <a:prstGeom prst="rect">
            <a:avLst/>
          </a:prstGeom>
          <a:noFill/>
          <a:ln>
            <a:noFill/>
          </a:ln>
        </p:spPr>
      </p:sp>
      <p:pic>
        <p:nvPicPr>
          <p:cNvPr id="1254" name="Google Shape;1254;p18"/>
          <p:cNvPicPr preferRelativeResize="0"/>
          <p:nvPr/>
        </p:nvPicPr>
        <p:blipFill>
          <a:blip r:embed="rId3">
            <a:alphaModFix/>
          </a:blip>
          <a:stretch>
            <a:fillRect/>
          </a:stretch>
        </p:blipFill>
        <p:spPr>
          <a:xfrm>
            <a:off x="5753101" y="-770407"/>
            <a:ext cx="5295900" cy="2453980"/>
          </a:xfrm>
          <a:prstGeom prst="rect">
            <a:avLst/>
          </a:prstGeom>
          <a:noFill/>
          <a:ln>
            <a:noFill/>
          </a:ln>
        </p:spPr>
      </p:pic>
      <p:pic>
        <p:nvPicPr>
          <p:cNvPr id="1255" name="Google Shape;1255;p18"/>
          <p:cNvPicPr preferRelativeResize="0"/>
          <p:nvPr/>
        </p:nvPicPr>
        <p:blipFill>
          <a:blip r:embed="rId4">
            <a:alphaModFix/>
          </a:blip>
          <a:stretch>
            <a:fillRect/>
          </a:stretch>
        </p:blipFill>
        <p:spPr>
          <a:xfrm>
            <a:off x="2133601" y="-1064165"/>
            <a:ext cx="5295898" cy="2407246"/>
          </a:xfrm>
          <a:prstGeom prst="rect">
            <a:avLst/>
          </a:prstGeom>
          <a:noFill/>
          <a:ln>
            <a:noFill/>
          </a:ln>
        </p:spPr>
      </p:pic>
      <p:pic>
        <p:nvPicPr>
          <p:cNvPr id="1256" name="Google Shape;1256;p18"/>
          <p:cNvPicPr preferRelativeResize="0"/>
          <p:nvPr/>
        </p:nvPicPr>
        <p:blipFill>
          <a:blip r:embed="rId5">
            <a:alphaModFix/>
          </a:blip>
          <a:stretch>
            <a:fillRect/>
          </a:stretch>
        </p:blipFill>
        <p:spPr>
          <a:xfrm>
            <a:off x="3248026" y="3686159"/>
            <a:ext cx="5295901" cy="2366198"/>
          </a:xfrm>
          <a:prstGeom prst="rect">
            <a:avLst/>
          </a:prstGeom>
          <a:noFill/>
          <a:ln>
            <a:noFill/>
          </a:ln>
        </p:spPr>
      </p:pic>
      <p:pic>
        <p:nvPicPr>
          <p:cNvPr id="1257" name="Google Shape;1257;p18"/>
          <p:cNvPicPr preferRelativeResize="0"/>
          <p:nvPr/>
        </p:nvPicPr>
        <p:blipFill>
          <a:blip r:embed="rId6">
            <a:alphaModFix/>
          </a:blip>
          <a:stretch>
            <a:fillRect/>
          </a:stretch>
        </p:blipFill>
        <p:spPr>
          <a:xfrm>
            <a:off x="-1571699" y="3752109"/>
            <a:ext cx="5295899" cy="2286248"/>
          </a:xfrm>
          <a:prstGeom prst="rect">
            <a:avLst/>
          </a:prstGeom>
          <a:noFill/>
          <a:ln>
            <a:noFill/>
          </a:ln>
        </p:spPr>
      </p:pic>
      <p:sp>
        <p:nvSpPr>
          <p:cNvPr id="1258" name="Google Shape;1258;p18"/>
          <p:cNvSpPr/>
          <p:nvPr/>
        </p:nvSpPr>
        <p:spPr>
          <a:xfrm>
            <a:off x="-723900" y="-200025"/>
            <a:ext cx="6057900" cy="3952875"/>
          </a:xfrm>
          <a:custGeom>
            <a:rect b="b" l="l" r="r" t="t"/>
            <a:pathLst>
              <a:path extrusionOk="0" h="158115" w="242316">
                <a:moveTo>
                  <a:pt x="0" y="158115"/>
                </a:moveTo>
                <a:cubicBezTo>
                  <a:pt x="12807" y="148510"/>
                  <a:pt x="18670" y="131770"/>
                  <a:pt x="24765" y="116967"/>
                </a:cubicBezTo>
                <a:cubicBezTo>
                  <a:pt x="32259" y="98766"/>
                  <a:pt x="35764" y="79118"/>
                  <a:pt x="39624" y="59817"/>
                </a:cubicBezTo>
                <a:cubicBezTo>
                  <a:pt x="41769" y="49092"/>
                  <a:pt x="45316" y="38641"/>
                  <a:pt x="46863" y="27813"/>
                </a:cubicBezTo>
                <a:cubicBezTo>
                  <a:pt x="47569" y="22870"/>
                  <a:pt x="48489" y="16485"/>
                  <a:pt x="44958" y="12954"/>
                </a:cubicBezTo>
                <a:cubicBezTo>
                  <a:pt x="42986" y="10982"/>
                  <a:pt x="40213" y="7516"/>
                  <a:pt x="37719" y="8763"/>
                </a:cubicBezTo>
                <a:cubicBezTo>
                  <a:pt x="35624" y="9810"/>
                  <a:pt x="36580" y="13311"/>
                  <a:pt x="36195" y="15621"/>
                </a:cubicBezTo>
                <a:cubicBezTo>
                  <a:pt x="35171" y="21764"/>
                  <a:pt x="35433" y="28062"/>
                  <a:pt x="35433" y="34290"/>
                </a:cubicBezTo>
                <a:cubicBezTo>
                  <a:pt x="35433" y="42238"/>
                  <a:pt x="32927" y="58838"/>
                  <a:pt x="40767" y="57531"/>
                </a:cubicBezTo>
                <a:cubicBezTo>
                  <a:pt x="46262" y="56615"/>
                  <a:pt x="51197" y="51386"/>
                  <a:pt x="52959" y="46101"/>
                </a:cubicBezTo>
                <a:cubicBezTo>
                  <a:pt x="55024" y="39906"/>
                  <a:pt x="53909" y="32485"/>
                  <a:pt x="57531" y="27051"/>
                </a:cubicBezTo>
                <a:cubicBezTo>
                  <a:pt x="60021" y="23316"/>
                  <a:pt x="65280" y="21971"/>
                  <a:pt x="69723" y="21336"/>
                </a:cubicBezTo>
                <a:cubicBezTo>
                  <a:pt x="82847" y="19461"/>
                  <a:pt x="96155" y="26084"/>
                  <a:pt x="109347" y="24765"/>
                </a:cubicBezTo>
                <a:cubicBezTo>
                  <a:pt x="116187" y="24081"/>
                  <a:pt x="121633" y="18555"/>
                  <a:pt x="128016" y="16002"/>
                </a:cubicBezTo>
                <a:cubicBezTo>
                  <a:pt x="133799" y="13689"/>
                  <a:pt x="140482" y="14676"/>
                  <a:pt x="146685" y="15240"/>
                </a:cubicBezTo>
                <a:cubicBezTo>
                  <a:pt x="159932" y="16444"/>
                  <a:pt x="172717" y="24033"/>
                  <a:pt x="185928" y="22479"/>
                </a:cubicBezTo>
                <a:cubicBezTo>
                  <a:pt x="206024" y="20115"/>
                  <a:pt x="224218" y="9049"/>
                  <a:pt x="242316" y="0"/>
                </a:cubicBezTo>
              </a:path>
            </a:pathLst>
          </a:custGeom>
          <a:noFill/>
          <a:ln cap="flat" cmpd="sng" w="19050">
            <a:solidFill>
              <a:schemeClr val="accent5"/>
            </a:solidFill>
            <a:prstDash val="dash"/>
            <a:round/>
            <a:headEnd len="med" w="med" type="none"/>
            <a:tailEnd len="med" w="med" type="none"/>
          </a:ln>
        </p:spPr>
      </p:sp>
      <p:sp>
        <p:nvSpPr>
          <p:cNvPr id="1259" name="Google Shape;1259;p18"/>
          <p:cNvSpPr/>
          <p:nvPr/>
        </p:nvSpPr>
        <p:spPr>
          <a:xfrm rot="-176774">
            <a:off x="2028919" y="1399996"/>
            <a:ext cx="7384936" cy="4391121"/>
          </a:xfrm>
          <a:custGeom>
            <a:rect b="b" l="l" r="r" t="t"/>
            <a:pathLst>
              <a:path extrusionOk="0" h="175641" w="295391">
                <a:moveTo>
                  <a:pt x="0" y="175641"/>
                </a:moveTo>
                <a:cubicBezTo>
                  <a:pt x="12827" y="175641"/>
                  <a:pt x="25096" y="170297"/>
                  <a:pt x="37719" y="168021"/>
                </a:cubicBezTo>
                <a:cubicBezTo>
                  <a:pt x="53647" y="165149"/>
                  <a:pt x="72144" y="163990"/>
                  <a:pt x="83820" y="152781"/>
                </a:cubicBezTo>
                <a:cubicBezTo>
                  <a:pt x="88983" y="147824"/>
                  <a:pt x="97408" y="139868"/>
                  <a:pt x="93726" y="133731"/>
                </a:cubicBezTo>
                <a:cubicBezTo>
                  <a:pt x="90376" y="128148"/>
                  <a:pt x="77497" y="120697"/>
                  <a:pt x="75438" y="126873"/>
                </a:cubicBezTo>
                <a:cubicBezTo>
                  <a:pt x="71935" y="137383"/>
                  <a:pt x="93793" y="141030"/>
                  <a:pt x="104775" y="142494"/>
                </a:cubicBezTo>
                <a:cubicBezTo>
                  <a:pt x="111200" y="143351"/>
                  <a:pt x="117960" y="144991"/>
                  <a:pt x="124206" y="143256"/>
                </a:cubicBezTo>
                <a:cubicBezTo>
                  <a:pt x="135277" y="140181"/>
                  <a:pt x="145126" y="132209"/>
                  <a:pt x="156591" y="131445"/>
                </a:cubicBezTo>
                <a:cubicBezTo>
                  <a:pt x="170045" y="130548"/>
                  <a:pt x="183777" y="130981"/>
                  <a:pt x="196977" y="133731"/>
                </a:cubicBezTo>
                <a:cubicBezTo>
                  <a:pt x="206508" y="135717"/>
                  <a:pt x="215511" y="140143"/>
                  <a:pt x="225171" y="141351"/>
                </a:cubicBezTo>
                <a:cubicBezTo>
                  <a:pt x="239180" y="143102"/>
                  <a:pt x="256168" y="152108"/>
                  <a:pt x="267462" y="143637"/>
                </a:cubicBezTo>
                <a:cubicBezTo>
                  <a:pt x="279346" y="134724"/>
                  <a:pt x="270735" y="114094"/>
                  <a:pt x="273177" y="99441"/>
                </a:cubicBezTo>
                <a:cubicBezTo>
                  <a:pt x="276108" y="81854"/>
                  <a:pt x="290849" y="67561"/>
                  <a:pt x="293370" y="49911"/>
                </a:cubicBezTo>
                <a:cubicBezTo>
                  <a:pt x="294610" y="41228"/>
                  <a:pt x="296416" y="32184"/>
                  <a:pt x="294513" y="23622"/>
                </a:cubicBezTo>
                <a:cubicBezTo>
                  <a:pt x="292639" y="15188"/>
                  <a:pt x="286577" y="8196"/>
                  <a:pt x="283845" y="0"/>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60" name="Shape 1260"/>
        <p:cNvGrpSpPr/>
        <p:nvPr/>
      </p:nvGrpSpPr>
      <p:grpSpPr>
        <a:xfrm>
          <a:off x="0" y="0"/>
          <a:ext cx="0" cy="0"/>
          <a:chOff x="0" y="0"/>
          <a:chExt cx="0" cy="0"/>
        </a:xfrm>
      </p:grpSpPr>
      <p:pic>
        <p:nvPicPr>
          <p:cNvPr id="1261" name="Google Shape;1261;p1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262" name="Google Shape;1262;p19"/>
          <p:cNvSpPr txBox="1"/>
          <p:nvPr>
            <p:ph type="title"/>
          </p:nvPr>
        </p:nvSpPr>
        <p:spPr>
          <a:xfrm>
            <a:off x="948600" y="1801350"/>
            <a:ext cx="3004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3" name="Google Shape;1263;p19"/>
          <p:cNvSpPr txBox="1"/>
          <p:nvPr>
            <p:ph idx="1" type="subTitle"/>
          </p:nvPr>
        </p:nvSpPr>
        <p:spPr>
          <a:xfrm>
            <a:off x="948600" y="2297850"/>
            <a:ext cx="3004200" cy="104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264" name="Google Shape;1264;p19"/>
          <p:cNvPicPr preferRelativeResize="0"/>
          <p:nvPr/>
        </p:nvPicPr>
        <p:blipFill>
          <a:blip r:embed="rId3">
            <a:alphaModFix/>
          </a:blip>
          <a:stretch>
            <a:fillRect/>
          </a:stretch>
        </p:blipFill>
        <p:spPr>
          <a:xfrm>
            <a:off x="5591176" y="-563832"/>
            <a:ext cx="5295900" cy="2453980"/>
          </a:xfrm>
          <a:prstGeom prst="rect">
            <a:avLst/>
          </a:prstGeom>
          <a:noFill/>
          <a:ln>
            <a:noFill/>
          </a:ln>
        </p:spPr>
      </p:pic>
      <p:pic>
        <p:nvPicPr>
          <p:cNvPr id="1265" name="Google Shape;1265;p19"/>
          <p:cNvPicPr preferRelativeResize="0"/>
          <p:nvPr/>
        </p:nvPicPr>
        <p:blipFill>
          <a:blip r:embed="rId4">
            <a:alphaModFix/>
          </a:blip>
          <a:stretch>
            <a:fillRect/>
          </a:stretch>
        </p:blipFill>
        <p:spPr>
          <a:xfrm>
            <a:off x="4781551" y="3192806"/>
            <a:ext cx="5295899" cy="2540678"/>
          </a:xfrm>
          <a:prstGeom prst="rect">
            <a:avLst/>
          </a:prstGeom>
          <a:noFill/>
          <a:ln>
            <a:noFill/>
          </a:ln>
        </p:spPr>
      </p:pic>
      <p:pic>
        <p:nvPicPr>
          <p:cNvPr id="1266" name="Google Shape;1266;p19"/>
          <p:cNvPicPr preferRelativeResize="0"/>
          <p:nvPr/>
        </p:nvPicPr>
        <p:blipFill>
          <a:blip r:embed="rId5">
            <a:alphaModFix/>
          </a:blip>
          <a:stretch>
            <a:fillRect/>
          </a:stretch>
        </p:blipFill>
        <p:spPr>
          <a:xfrm>
            <a:off x="-1162049" y="3460884"/>
            <a:ext cx="5295899" cy="2286248"/>
          </a:xfrm>
          <a:prstGeom prst="rect">
            <a:avLst/>
          </a:prstGeom>
          <a:noFill/>
          <a:ln>
            <a:noFill/>
          </a:ln>
        </p:spPr>
      </p:pic>
      <p:sp>
        <p:nvSpPr>
          <p:cNvPr id="1267" name="Google Shape;1267;p19"/>
          <p:cNvSpPr/>
          <p:nvPr/>
        </p:nvSpPr>
        <p:spPr>
          <a:xfrm>
            <a:off x="-398799" y="116472"/>
            <a:ext cx="3532525" cy="5417550"/>
          </a:xfrm>
          <a:custGeom>
            <a:rect b="b" l="l" r="r" t="t"/>
            <a:pathLst>
              <a:path extrusionOk="0" h="216702" w="141301">
                <a:moveTo>
                  <a:pt x="141301" y="17820"/>
                </a:moveTo>
                <a:cubicBezTo>
                  <a:pt x="129853" y="17820"/>
                  <a:pt x="118439" y="16587"/>
                  <a:pt x="107011" y="15915"/>
                </a:cubicBezTo>
                <a:cubicBezTo>
                  <a:pt x="101290" y="15578"/>
                  <a:pt x="93916" y="16507"/>
                  <a:pt x="90247" y="12105"/>
                </a:cubicBezTo>
                <a:cubicBezTo>
                  <a:pt x="87721" y="9074"/>
                  <a:pt x="86329" y="2661"/>
                  <a:pt x="89485" y="294"/>
                </a:cubicBezTo>
                <a:cubicBezTo>
                  <a:pt x="91741" y="-1398"/>
                  <a:pt x="96432" y="5158"/>
                  <a:pt x="94438" y="7152"/>
                </a:cubicBezTo>
                <a:cubicBezTo>
                  <a:pt x="89575" y="12015"/>
                  <a:pt x="80699" y="9435"/>
                  <a:pt x="73864" y="8676"/>
                </a:cubicBezTo>
                <a:cubicBezTo>
                  <a:pt x="60509" y="7192"/>
                  <a:pt x="45381" y="6716"/>
                  <a:pt x="33859" y="13629"/>
                </a:cubicBezTo>
                <a:cubicBezTo>
                  <a:pt x="18774" y="22680"/>
                  <a:pt x="36567" y="50192"/>
                  <a:pt x="29287" y="66207"/>
                </a:cubicBezTo>
                <a:cubicBezTo>
                  <a:pt x="24074" y="77676"/>
                  <a:pt x="13986" y="86227"/>
                  <a:pt x="6427" y="96306"/>
                </a:cubicBezTo>
                <a:cubicBezTo>
                  <a:pt x="-75" y="104975"/>
                  <a:pt x="-821" y="117582"/>
                  <a:pt x="712" y="128310"/>
                </a:cubicBezTo>
                <a:cubicBezTo>
                  <a:pt x="5387" y="161034"/>
                  <a:pt x="30887" y="187136"/>
                  <a:pt x="45670" y="216702"/>
                </a:cubicBezTo>
              </a:path>
            </a:pathLst>
          </a:custGeom>
          <a:noFill/>
          <a:ln cap="flat" cmpd="sng" w="19050">
            <a:solidFill>
              <a:schemeClr val="accent5"/>
            </a:solidFill>
            <a:prstDash val="dash"/>
            <a:round/>
            <a:headEnd len="med" w="med" type="none"/>
            <a:tailEnd len="med" w="med" type="none"/>
          </a:ln>
        </p:spPr>
      </p:sp>
      <p:sp>
        <p:nvSpPr>
          <p:cNvPr id="1268" name="Google Shape;1268;p19"/>
          <p:cNvSpPr/>
          <p:nvPr/>
        </p:nvSpPr>
        <p:spPr>
          <a:xfrm>
            <a:off x="1828800" y="4040834"/>
            <a:ext cx="7677150" cy="1331275"/>
          </a:xfrm>
          <a:custGeom>
            <a:rect b="b" l="l" r="r" t="t"/>
            <a:pathLst>
              <a:path extrusionOk="0" h="53251" w="307086">
                <a:moveTo>
                  <a:pt x="0" y="53251"/>
                </a:moveTo>
                <a:cubicBezTo>
                  <a:pt x="13437" y="53251"/>
                  <a:pt x="26773" y="50633"/>
                  <a:pt x="40005" y="48298"/>
                </a:cubicBezTo>
                <a:cubicBezTo>
                  <a:pt x="54753" y="45695"/>
                  <a:pt x="70944" y="41743"/>
                  <a:pt x="81534" y="31153"/>
                </a:cubicBezTo>
                <a:cubicBezTo>
                  <a:pt x="87654" y="25033"/>
                  <a:pt x="93138" y="15638"/>
                  <a:pt x="91440" y="7150"/>
                </a:cubicBezTo>
                <a:cubicBezTo>
                  <a:pt x="90297" y="1436"/>
                  <a:pt x="78172" y="-2464"/>
                  <a:pt x="74676" y="2197"/>
                </a:cubicBezTo>
                <a:cubicBezTo>
                  <a:pt x="67976" y="11130"/>
                  <a:pt x="83650" y="24470"/>
                  <a:pt x="93345" y="30010"/>
                </a:cubicBezTo>
                <a:cubicBezTo>
                  <a:pt x="110548" y="39841"/>
                  <a:pt x="132475" y="42792"/>
                  <a:pt x="152019" y="39535"/>
                </a:cubicBezTo>
                <a:cubicBezTo>
                  <a:pt x="170227" y="36500"/>
                  <a:pt x="184847" y="22630"/>
                  <a:pt x="201549" y="14770"/>
                </a:cubicBezTo>
                <a:cubicBezTo>
                  <a:pt x="210429" y="10591"/>
                  <a:pt x="220710" y="10048"/>
                  <a:pt x="230505" y="9436"/>
                </a:cubicBezTo>
                <a:cubicBezTo>
                  <a:pt x="258167" y="7707"/>
                  <a:pt x="282296" y="29426"/>
                  <a:pt x="307086" y="41821"/>
                </a:cubicBezTo>
              </a:path>
            </a:pathLst>
          </a:custGeom>
          <a:noFill/>
          <a:ln cap="flat" cmpd="sng" w="19050">
            <a:solidFill>
              <a:schemeClr val="accent5"/>
            </a:solidFill>
            <a:prstDash val="dash"/>
            <a:round/>
            <a:headEnd len="med" w="med" type="none"/>
            <a:tailEnd len="med" w="med" type="none"/>
          </a:ln>
        </p:spPr>
      </p:sp>
      <p:grpSp>
        <p:nvGrpSpPr>
          <p:cNvPr id="1269" name="Google Shape;1269;p19"/>
          <p:cNvGrpSpPr/>
          <p:nvPr/>
        </p:nvGrpSpPr>
        <p:grpSpPr>
          <a:xfrm rot="1693547">
            <a:off x="3168872" y="-137321"/>
            <a:ext cx="1619674" cy="1741954"/>
            <a:chOff x="4045548" y="930105"/>
            <a:chExt cx="3960810" cy="4259837"/>
          </a:xfrm>
        </p:grpSpPr>
        <p:sp>
          <p:nvSpPr>
            <p:cNvPr id="1270" name="Google Shape;1270;p19"/>
            <p:cNvSpPr/>
            <p:nvPr/>
          </p:nvSpPr>
          <p:spPr>
            <a:xfrm>
              <a:off x="4045548" y="3053120"/>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1" name="Google Shape;1271;p19"/>
            <p:cNvGrpSpPr/>
            <p:nvPr/>
          </p:nvGrpSpPr>
          <p:grpSpPr>
            <a:xfrm>
              <a:off x="4138184" y="930105"/>
              <a:ext cx="3868174" cy="3755764"/>
              <a:chOff x="4138184" y="930105"/>
              <a:chExt cx="3868174" cy="3755764"/>
            </a:xfrm>
          </p:grpSpPr>
          <p:sp>
            <p:nvSpPr>
              <p:cNvPr id="1272" name="Google Shape;1272;p19"/>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9"/>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9"/>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9"/>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9"/>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9"/>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9"/>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9"/>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9"/>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9"/>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9"/>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9"/>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9"/>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9"/>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9"/>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9"/>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9"/>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9"/>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9"/>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9"/>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9"/>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9"/>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9"/>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9"/>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9"/>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9"/>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9"/>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9"/>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9"/>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9"/>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9"/>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9"/>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9"/>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9"/>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9"/>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9"/>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9"/>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9"/>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9"/>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9"/>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9"/>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9"/>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9"/>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9"/>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9"/>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9"/>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9"/>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9"/>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9"/>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9"/>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9"/>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9"/>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9"/>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9"/>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9"/>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9"/>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9"/>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9"/>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9"/>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9"/>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9"/>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9"/>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9"/>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9"/>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9"/>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9"/>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9"/>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9"/>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9"/>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9"/>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9"/>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9"/>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9"/>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9"/>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9"/>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9"/>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9"/>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9"/>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9"/>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9"/>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9"/>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9"/>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9"/>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9"/>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9"/>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9"/>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9"/>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9"/>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9"/>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9"/>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9"/>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9"/>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9"/>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9"/>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9"/>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9"/>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9"/>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9"/>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9"/>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9"/>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9"/>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9"/>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9"/>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9"/>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9"/>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9"/>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9"/>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9"/>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9"/>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9"/>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9"/>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9"/>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9"/>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9"/>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9"/>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9"/>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9"/>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9"/>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9"/>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9"/>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9"/>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9"/>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9"/>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9"/>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9"/>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9"/>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9"/>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9"/>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9"/>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9"/>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9"/>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9"/>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9"/>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9"/>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9"/>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407" name="Shape 1407"/>
        <p:cNvGrpSpPr/>
        <p:nvPr/>
      </p:nvGrpSpPr>
      <p:grpSpPr>
        <a:xfrm>
          <a:off x="0" y="0"/>
          <a:ext cx="0" cy="0"/>
          <a:chOff x="0" y="0"/>
          <a:chExt cx="0" cy="0"/>
        </a:xfrm>
      </p:grpSpPr>
      <p:pic>
        <p:nvPicPr>
          <p:cNvPr id="1408" name="Google Shape;1408;p20"/>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409" name="Google Shape;1409;p20"/>
          <p:cNvSpPr txBox="1"/>
          <p:nvPr>
            <p:ph type="title"/>
          </p:nvPr>
        </p:nvSpPr>
        <p:spPr>
          <a:xfrm>
            <a:off x="5571650" y="1797338"/>
            <a:ext cx="26304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0" name="Google Shape;1410;p20"/>
          <p:cNvSpPr txBox="1"/>
          <p:nvPr>
            <p:ph idx="1" type="subTitle"/>
          </p:nvPr>
        </p:nvSpPr>
        <p:spPr>
          <a:xfrm>
            <a:off x="5571775" y="2293838"/>
            <a:ext cx="2630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411" name="Google Shape;1411;p20"/>
          <p:cNvPicPr preferRelativeResize="0"/>
          <p:nvPr/>
        </p:nvPicPr>
        <p:blipFill>
          <a:blip r:embed="rId3">
            <a:alphaModFix/>
          </a:blip>
          <a:stretch>
            <a:fillRect/>
          </a:stretch>
        </p:blipFill>
        <p:spPr>
          <a:xfrm>
            <a:off x="3781426" y="3541866"/>
            <a:ext cx="5295899" cy="2373384"/>
          </a:xfrm>
          <a:prstGeom prst="rect">
            <a:avLst/>
          </a:prstGeom>
          <a:noFill/>
          <a:ln>
            <a:noFill/>
          </a:ln>
        </p:spPr>
      </p:pic>
      <p:pic>
        <p:nvPicPr>
          <p:cNvPr id="1412" name="Google Shape;1412;p20"/>
          <p:cNvPicPr preferRelativeResize="0"/>
          <p:nvPr/>
        </p:nvPicPr>
        <p:blipFill>
          <a:blip r:embed="rId4">
            <a:alphaModFix/>
          </a:blip>
          <a:stretch>
            <a:fillRect/>
          </a:stretch>
        </p:blipFill>
        <p:spPr>
          <a:xfrm>
            <a:off x="-1514474" y="3137044"/>
            <a:ext cx="5295899" cy="2540678"/>
          </a:xfrm>
          <a:prstGeom prst="rect">
            <a:avLst/>
          </a:prstGeom>
          <a:noFill/>
          <a:ln>
            <a:noFill/>
          </a:ln>
        </p:spPr>
      </p:pic>
      <p:pic>
        <p:nvPicPr>
          <p:cNvPr id="1413" name="Google Shape;1413;p20"/>
          <p:cNvPicPr preferRelativeResize="0"/>
          <p:nvPr/>
        </p:nvPicPr>
        <p:blipFill>
          <a:blip r:embed="rId5">
            <a:alphaModFix/>
          </a:blip>
          <a:stretch>
            <a:fillRect/>
          </a:stretch>
        </p:blipFill>
        <p:spPr>
          <a:xfrm>
            <a:off x="-828674" y="-452567"/>
            <a:ext cx="5295899" cy="2856025"/>
          </a:xfrm>
          <a:prstGeom prst="rect">
            <a:avLst/>
          </a:prstGeom>
          <a:noFill/>
          <a:ln>
            <a:noFill/>
          </a:ln>
        </p:spPr>
      </p:pic>
      <p:sp>
        <p:nvSpPr>
          <p:cNvPr id="1414" name="Google Shape;1414;p20"/>
          <p:cNvSpPr/>
          <p:nvPr/>
        </p:nvSpPr>
        <p:spPr>
          <a:xfrm>
            <a:off x="-161925" y="2990850"/>
            <a:ext cx="7715250" cy="2257425"/>
          </a:xfrm>
          <a:custGeom>
            <a:rect b="b" l="l" r="r" t="t"/>
            <a:pathLst>
              <a:path extrusionOk="0" h="90297" w="308610">
                <a:moveTo>
                  <a:pt x="0" y="0"/>
                </a:moveTo>
                <a:cubicBezTo>
                  <a:pt x="12336" y="9869"/>
                  <a:pt x="19812" y="27255"/>
                  <a:pt x="19812" y="43053"/>
                </a:cubicBezTo>
                <a:cubicBezTo>
                  <a:pt x="19812" y="47632"/>
                  <a:pt x="19492" y="54306"/>
                  <a:pt x="15240" y="56007"/>
                </a:cubicBezTo>
                <a:cubicBezTo>
                  <a:pt x="13232" y="56810"/>
                  <a:pt x="11405" y="53187"/>
                  <a:pt x="11049" y="51054"/>
                </a:cubicBezTo>
                <a:cubicBezTo>
                  <a:pt x="9221" y="40086"/>
                  <a:pt x="15250" y="29119"/>
                  <a:pt x="19050" y="18669"/>
                </a:cubicBezTo>
                <a:cubicBezTo>
                  <a:pt x="20196" y="15518"/>
                  <a:pt x="22775" y="8297"/>
                  <a:pt x="25146" y="10668"/>
                </a:cubicBezTo>
                <a:cubicBezTo>
                  <a:pt x="29532" y="15054"/>
                  <a:pt x="28575" y="22754"/>
                  <a:pt x="28575" y="28956"/>
                </a:cubicBezTo>
                <a:cubicBezTo>
                  <a:pt x="28575" y="38227"/>
                  <a:pt x="28575" y="47498"/>
                  <a:pt x="28575" y="56769"/>
                </a:cubicBezTo>
                <a:cubicBezTo>
                  <a:pt x="28575" y="62074"/>
                  <a:pt x="27379" y="69207"/>
                  <a:pt x="31623" y="72390"/>
                </a:cubicBezTo>
                <a:cubicBezTo>
                  <a:pt x="42295" y="80394"/>
                  <a:pt x="58782" y="74844"/>
                  <a:pt x="71628" y="71247"/>
                </a:cubicBezTo>
                <a:cubicBezTo>
                  <a:pt x="81046" y="68610"/>
                  <a:pt x="91261" y="69653"/>
                  <a:pt x="100965" y="70866"/>
                </a:cubicBezTo>
                <a:cubicBezTo>
                  <a:pt x="120894" y="73357"/>
                  <a:pt x="139174" y="86106"/>
                  <a:pt x="159258" y="86106"/>
                </a:cubicBezTo>
                <a:cubicBezTo>
                  <a:pt x="164218" y="86106"/>
                  <a:pt x="170892" y="86740"/>
                  <a:pt x="173736" y="82677"/>
                </a:cubicBezTo>
                <a:cubicBezTo>
                  <a:pt x="176407" y="78861"/>
                  <a:pt x="175393" y="70691"/>
                  <a:pt x="171069" y="68961"/>
                </a:cubicBezTo>
                <a:cubicBezTo>
                  <a:pt x="166629" y="67185"/>
                  <a:pt x="161073" y="63833"/>
                  <a:pt x="156972" y="66294"/>
                </a:cubicBezTo>
                <a:cubicBezTo>
                  <a:pt x="154783" y="67607"/>
                  <a:pt x="155518" y="72648"/>
                  <a:pt x="157734" y="73914"/>
                </a:cubicBezTo>
                <a:cubicBezTo>
                  <a:pt x="175709" y="84185"/>
                  <a:pt x="199294" y="75720"/>
                  <a:pt x="219837" y="73152"/>
                </a:cubicBezTo>
                <a:cubicBezTo>
                  <a:pt x="249742" y="69414"/>
                  <a:pt x="281654" y="76819"/>
                  <a:pt x="308610" y="90297"/>
                </a:cubicBezTo>
              </a:path>
            </a:pathLst>
          </a:custGeom>
          <a:noFill/>
          <a:ln cap="flat" cmpd="sng" w="19050">
            <a:solidFill>
              <a:schemeClr val="accent5"/>
            </a:solidFill>
            <a:prstDash val="dash"/>
            <a:round/>
            <a:headEnd len="med" w="med" type="none"/>
            <a:tailEnd len="med" w="med" type="none"/>
          </a:ln>
        </p:spPr>
      </p:sp>
      <p:sp>
        <p:nvSpPr>
          <p:cNvPr id="1415" name="Google Shape;1415;p20"/>
          <p:cNvSpPr/>
          <p:nvPr/>
        </p:nvSpPr>
        <p:spPr>
          <a:xfrm>
            <a:off x="1543050" y="-304800"/>
            <a:ext cx="5715000" cy="1281175"/>
          </a:xfrm>
          <a:custGeom>
            <a:rect b="b" l="l" r="r" t="t"/>
            <a:pathLst>
              <a:path extrusionOk="0" h="51247" w="228600">
                <a:moveTo>
                  <a:pt x="228600" y="50292"/>
                </a:moveTo>
                <a:cubicBezTo>
                  <a:pt x="212888" y="50292"/>
                  <a:pt x="193119" y="46982"/>
                  <a:pt x="184404" y="33909"/>
                </a:cubicBezTo>
                <a:cubicBezTo>
                  <a:pt x="181136" y="29007"/>
                  <a:pt x="181306" y="18776"/>
                  <a:pt x="186690" y="16383"/>
                </a:cubicBezTo>
                <a:cubicBezTo>
                  <a:pt x="188922" y="15391"/>
                  <a:pt x="191661" y="14333"/>
                  <a:pt x="193929" y="15240"/>
                </a:cubicBezTo>
                <a:cubicBezTo>
                  <a:pt x="197250" y="16568"/>
                  <a:pt x="199123" y="22666"/>
                  <a:pt x="196977" y="25527"/>
                </a:cubicBezTo>
                <a:cubicBezTo>
                  <a:pt x="190312" y="34413"/>
                  <a:pt x="174883" y="30061"/>
                  <a:pt x="163830" y="28956"/>
                </a:cubicBezTo>
                <a:cubicBezTo>
                  <a:pt x="139721" y="26545"/>
                  <a:pt x="108954" y="21729"/>
                  <a:pt x="91821" y="38862"/>
                </a:cubicBezTo>
                <a:cubicBezTo>
                  <a:pt x="89738" y="40945"/>
                  <a:pt x="88838" y="45325"/>
                  <a:pt x="90678" y="47625"/>
                </a:cubicBezTo>
                <a:cubicBezTo>
                  <a:pt x="94148" y="51962"/>
                  <a:pt x="101529" y="51176"/>
                  <a:pt x="107061" y="50673"/>
                </a:cubicBezTo>
                <a:cubicBezTo>
                  <a:pt x="114172" y="50027"/>
                  <a:pt x="124911" y="44395"/>
                  <a:pt x="123825" y="37338"/>
                </a:cubicBezTo>
                <a:cubicBezTo>
                  <a:pt x="123202" y="33290"/>
                  <a:pt x="116960" y="32763"/>
                  <a:pt x="113157" y="31242"/>
                </a:cubicBezTo>
                <a:cubicBezTo>
                  <a:pt x="101149" y="26439"/>
                  <a:pt x="88802" y="22339"/>
                  <a:pt x="76200" y="19431"/>
                </a:cubicBezTo>
                <a:cubicBezTo>
                  <a:pt x="56781" y="14950"/>
                  <a:pt x="37622" y="9406"/>
                  <a:pt x="18288" y="4572"/>
                </a:cubicBezTo>
                <a:cubicBezTo>
                  <a:pt x="12192" y="3048"/>
                  <a:pt x="6284" y="0"/>
                  <a:pt x="0" y="0"/>
                </a:cubicBezTo>
              </a:path>
            </a:pathLst>
          </a:custGeom>
          <a:noFill/>
          <a:ln cap="flat" cmpd="sng" w="19050">
            <a:solidFill>
              <a:schemeClr val="accent5"/>
            </a:solidFill>
            <a:prstDash val="dash"/>
            <a:round/>
            <a:headEnd len="med" w="med" type="none"/>
            <a:tailEnd len="med" w="med" type="none"/>
          </a:ln>
        </p:spPr>
      </p:sp>
      <p:grpSp>
        <p:nvGrpSpPr>
          <p:cNvPr id="1416" name="Google Shape;1416;p20"/>
          <p:cNvGrpSpPr/>
          <p:nvPr/>
        </p:nvGrpSpPr>
        <p:grpSpPr>
          <a:xfrm rot="324148">
            <a:off x="6951365" y="-106973"/>
            <a:ext cx="2002318" cy="1535794"/>
            <a:chOff x="3109713" y="930105"/>
            <a:chExt cx="4896644" cy="3755764"/>
          </a:xfrm>
        </p:grpSpPr>
        <p:sp>
          <p:nvSpPr>
            <p:cNvPr id="1417" name="Google Shape;1417;p20"/>
            <p:cNvSpPr/>
            <p:nvPr/>
          </p:nvSpPr>
          <p:spPr>
            <a:xfrm>
              <a:off x="3109713" y="1216406"/>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8" name="Google Shape;1418;p20"/>
            <p:cNvGrpSpPr/>
            <p:nvPr/>
          </p:nvGrpSpPr>
          <p:grpSpPr>
            <a:xfrm>
              <a:off x="4138184" y="930105"/>
              <a:ext cx="3868174" cy="3755764"/>
              <a:chOff x="4138184" y="930105"/>
              <a:chExt cx="3868174" cy="3755764"/>
            </a:xfrm>
          </p:grpSpPr>
          <p:sp>
            <p:nvSpPr>
              <p:cNvPr id="1419" name="Google Shape;1419;p20"/>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0"/>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0"/>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0"/>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0"/>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0"/>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0"/>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0"/>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0"/>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0"/>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0"/>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0"/>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0"/>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0"/>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0"/>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0"/>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0"/>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0"/>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0"/>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0"/>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0"/>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0"/>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0"/>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0"/>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0"/>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0"/>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0"/>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0"/>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0"/>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0"/>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0"/>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0"/>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0"/>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0"/>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0"/>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0"/>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0"/>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0"/>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0"/>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0"/>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0"/>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0"/>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0"/>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0"/>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0"/>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0"/>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0"/>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0"/>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0"/>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0"/>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0"/>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0"/>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0"/>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0"/>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0"/>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0"/>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0"/>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0"/>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0"/>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0"/>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0"/>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0"/>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0"/>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0"/>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0"/>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0"/>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0"/>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0"/>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0"/>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0"/>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0"/>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0"/>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0"/>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0"/>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0"/>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0"/>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0"/>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0"/>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0"/>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0"/>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0"/>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0"/>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0"/>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0"/>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0"/>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0"/>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0"/>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0"/>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0"/>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0"/>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0"/>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0"/>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0"/>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0"/>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0"/>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0"/>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0"/>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0"/>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0"/>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0"/>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0"/>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0"/>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0"/>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0"/>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0"/>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0"/>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0"/>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0"/>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0"/>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0"/>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0"/>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0"/>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0"/>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0"/>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0"/>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0"/>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0"/>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0"/>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0"/>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0"/>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0"/>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0"/>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0"/>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0"/>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0"/>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0"/>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0"/>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0"/>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0"/>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0"/>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0"/>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0"/>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0"/>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0"/>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0"/>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 name="Google Shape;17;p3"/>
          <p:cNvSpPr txBox="1"/>
          <p:nvPr>
            <p:ph type="title"/>
          </p:nvPr>
        </p:nvSpPr>
        <p:spPr>
          <a:xfrm>
            <a:off x="3714750" y="3265675"/>
            <a:ext cx="47160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b="0"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7529875" y="2376450"/>
            <a:ext cx="900900" cy="8418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p:nvPr>
            <p:ph idx="1" type="subTitle"/>
          </p:nvPr>
        </p:nvSpPr>
        <p:spPr>
          <a:xfrm>
            <a:off x="3714750" y="4170800"/>
            <a:ext cx="4716000" cy="433200"/>
          </a:xfrm>
          <a:prstGeom prst="rect">
            <a:avLst/>
          </a:prstGeom>
          <a:solidFill>
            <a:srgbClr val="FFFFFF">
              <a:alpha val="34590"/>
            </a:srgbClr>
          </a:solidFill>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0" name="Google Shape;20;p3"/>
          <p:cNvPicPr preferRelativeResize="0"/>
          <p:nvPr/>
        </p:nvPicPr>
        <p:blipFill>
          <a:blip r:embed="rId3">
            <a:alphaModFix/>
          </a:blip>
          <a:stretch>
            <a:fillRect/>
          </a:stretch>
        </p:blipFill>
        <p:spPr>
          <a:xfrm>
            <a:off x="-1876424" y="836147"/>
            <a:ext cx="5295901" cy="2366198"/>
          </a:xfrm>
          <a:prstGeom prst="rect">
            <a:avLst/>
          </a:prstGeom>
          <a:noFill/>
          <a:ln>
            <a:noFill/>
          </a:ln>
        </p:spPr>
      </p:pic>
      <p:pic>
        <p:nvPicPr>
          <p:cNvPr id="21" name="Google Shape;21;p3"/>
          <p:cNvPicPr preferRelativeResize="0"/>
          <p:nvPr/>
        </p:nvPicPr>
        <p:blipFill>
          <a:blip r:embed="rId4">
            <a:alphaModFix/>
          </a:blip>
          <a:stretch>
            <a:fillRect/>
          </a:stretch>
        </p:blipFill>
        <p:spPr>
          <a:xfrm>
            <a:off x="5725676" y="-325448"/>
            <a:ext cx="5295899" cy="2251888"/>
          </a:xfrm>
          <a:prstGeom prst="rect">
            <a:avLst/>
          </a:prstGeom>
          <a:noFill/>
          <a:ln>
            <a:noFill/>
          </a:ln>
        </p:spPr>
      </p:pic>
      <p:pic>
        <p:nvPicPr>
          <p:cNvPr id="22" name="Google Shape;22;p3"/>
          <p:cNvPicPr preferRelativeResize="0"/>
          <p:nvPr/>
        </p:nvPicPr>
        <p:blipFill>
          <a:blip r:embed="rId5">
            <a:alphaModFix/>
          </a:blip>
          <a:stretch>
            <a:fillRect/>
          </a:stretch>
        </p:blipFill>
        <p:spPr>
          <a:xfrm>
            <a:off x="1495426" y="-325440"/>
            <a:ext cx="5295898" cy="2407246"/>
          </a:xfrm>
          <a:prstGeom prst="rect">
            <a:avLst/>
          </a:prstGeom>
          <a:noFill/>
          <a:ln>
            <a:noFill/>
          </a:ln>
        </p:spPr>
      </p:pic>
      <p:pic>
        <p:nvPicPr>
          <p:cNvPr id="23" name="Google Shape;23;p3"/>
          <p:cNvPicPr preferRelativeResize="0"/>
          <p:nvPr/>
        </p:nvPicPr>
        <p:blipFill>
          <a:blip r:embed="rId6">
            <a:alphaModFix/>
          </a:blip>
          <a:stretch>
            <a:fillRect/>
          </a:stretch>
        </p:blipFill>
        <p:spPr>
          <a:xfrm>
            <a:off x="-1581149" y="3202356"/>
            <a:ext cx="5295899" cy="254067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554" name="Shape 1554"/>
        <p:cNvGrpSpPr/>
        <p:nvPr/>
      </p:nvGrpSpPr>
      <p:grpSpPr>
        <a:xfrm>
          <a:off x="0" y="0"/>
          <a:ext cx="0" cy="0"/>
          <a:chOff x="0" y="0"/>
          <a:chExt cx="0" cy="0"/>
        </a:xfrm>
      </p:grpSpPr>
      <p:pic>
        <p:nvPicPr>
          <p:cNvPr id="1555" name="Google Shape;1555;p21"/>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556" name="Google Shape;1556;p21"/>
          <p:cNvSpPr txBox="1"/>
          <p:nvPr>
            <p:ph type="title"/>
          </p:nvPr>
        </p:nvSpPr>
        <p:spPr>
          <a:xfrm>
            <a:off x="2135550" y="1790700"/>
            <a:ext cx="4872900" cy="2085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b="0"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57" name="Google Shape;1557;p21"/>
          <p:cNvSpPr txBox="1"/>
          <p:nvPr>
            <p:ph idx="1" type="subTitle"/>
          </p:nvPr>
        </p:nvSpPr>
        <p:spPr>
          <a:xfrm>
            <a:off x="2135550" y="3675725"/>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558" name="Google Shape;1558;p21"/>
          <p:cNvPicPr preferRelativeResize="0"/>
          <p:nvPr/>
        </p:nvPicPr>
        <p:blipFill>
          <a:blip r:embed="rId3">
            <a:alphaModFix/>
          </a:blip>
          <a:stretch>
            <a:fillRect/>
          </a:stretch>
        </p:blipFill>
        <p:spPr>
          <a:xfrm>
            <a:off x="7008451" y="3057645"/>
            <a:ext cx="5295899" cy="2856025"/>
          </a:xfrm>
          <a:prstGeom prst="rect">
            <a:avLst/>
          </a:prstGeom>
          <a:noFill/>
          <a:ln>
            <a:noFill/>
          </a:ln>
        </p:spPr>
      </p:pic>
      <p:pic>
        <p:nvPicPr>
          <p:cNvPr id="1559" name="Google Shape;1559;p21"/>
          <p:cNvPicPr preferRelativeResize="0"/>
          <p:nvPr/>
        </p:nvPicPr>
        <p:blipFill>
          <a:blip r:embed="rId3">
            <a:alphaModFix/>
          </a:blip>
          <a:stretch>
            <a:fillRect/>
          </a:stretch>
        </p:blipFill>
        <p:spPr>
          <a:xfrm>
            <a:off x="-3211874" y="2762370"/>
            <a:ext cx="5295899" cy="2856025"/>
          </a:xfrm>
          <a:prstGeom prst="rect">
            <a:avLst/>
          </a:prstGeom>
          <a:noFill/>
          <a:ln>
            <a:noFill/>
          </a:ln>
        </p:spPr>
      </p:pic>
      <p:sp>
        <p:nvSpPr>
          <p:cNvPr id="1560" name="Google Shape;1560;p21"/>
          <p:cNvSpPr/>
          <p:nvPr/>
        </p:nvSpPr>
        <p:spPr>
          <a:xfrm>
            <a:off x="7410450" y="2819400"/>
            <a:ext cx="2019300" cy="2562225"/>
          </a:xfrm>
          <a:custGeom>
            <a:rect b="b" l="l" r="r" t="t"/>
            <a:pathLst>
              <a:path extrusionOk="0" h="102489" w="80772">
                <a:moveTo>
                  <a:pt x="0" y="102489"/>
                </a:moveTo>
                <a:cubicBezTo>
                  <a:pt x="11886" y="99942"/>
                  <a:pt x="24875" y="95283"/>
                  <a:pt x="32385" y="85725"/>
                </a:cubicBezTo>
                <a:cubicBezTo>
                  <a:pt x="35292" y="82025"/>
                  <a:pt x="36475" y="74956"/>
                  <a:pt x="33147" y="71628"/>
                </a:cubicBezTo>
                <a:cubicBezTo>
                  <a:pt x="31163" y="69644"/>
                  <a:pt x="27370" y="69824"/>
                  <a:pt x="24765" y="70866"/>
                </a:cubicBezTo>
                <a:cubicBezTo>
                  <a:pt x="22845" y="71634"/>
                  <a:pt x="22854" y="75042"/>
                  <a:pt x="23622" y="76962"/>
                </a:cubicBezTo>
                <a:cubicBezTo>
                  <a:pt x="27344" y="86268"/>
                  <a:pt x="46993" y="89291"/>
                  <a:pt x="53340" y="81534"/>
                </a:cubicBezTo>
                <a:cubicBezTo>
                  <a:pt x="58670" y="75020"/>
                  <a:pt x="59616" y="63799"/>
                  <a:pt x="55626" y="56388"/>
                </a:cubicBezTo>
                <a:cubicBezTo>
                  <a:pt x="50887" y="47586"/>
                  <a:pt x="40267" y="39579"/>
                  <a:pt x="41910" y="29718"/>
                </a:cubicBezTo>
                <a:cubicBezTo>
                  <a:pt x="43765" y="18586"/>
                  <a:pt x="57781" y="12723"/>
                  <a:pt x="68199" y="8382"/>
                </a:cubicBezTo>
                <a:cubicBezTo>
                  <a:pt x="72848" y="6445"/>
                  <a:pt x="76267" y="2253"/>
                  <a:pt x="80772" y="0"/>
                </a:cubicBezTo>
              </a:path>
            </a:pathLst>
          </a:custGeom>
          <a:noFill/>
          <a:ln cap="flat" cmpd="sng" w="19050">
            <a:solidFill>
              <a:schemeClr val="accent5"/>
            </a:solidFill>
            <a:prstDash val="dash"/>
            <a:round/>
            <a:headEnd len="med" w="med" type="none"/>
            <a:tailEnd len="med" w="med" type="none"/>
          </a:ln>
        </p:spPr>
      </p:sp>
      <p:pic>
        <p:nvPicPr>
          <p:cNvPr id="1561" name="Google Shape;1561;p21"/>
          <p:cNvPicPr preferRelativeResize="0"/>
          <p:nvPr/>
        </p:nvPicPr>
        <p:blipFill>
          <a:blip r:embed="rId4">
            <a:alphaModFix/>
          </a:blip>
          <a:stretch>
            <a:fillRect/>
          </a:stretch>
        </p:blipFill>
        <p:spPr>
          <a:xfrm>
            <a:off x="5610226" y="-242349"/>
            <a:ext cx="5295897" cy="2290213"/>
          </a:xfrm>
          <a:prstGeom prst="rect">
            <a:avLst/>
          </a:prstGeom>
          <a:noFill/>
          <a:ln>
            <a:noFill/>
          </a:ln>
        </p:spPr>
      </p:pic>
      <p:pic>
        <p:nvPicPr>
          <p:cNvPr id="1562" name="Google Shape;1562;p21"/>
          <p:cNvPicPr preferRelativeResize="0"/>
          <p:nvPr/>
        </p:nvPicPr>
        <p:blipFill>
          <a:blip r:embed="rId5">
            <a:alphaModFix/>
          </a:blip>
          <a:stretch>
            <a:fillRect/>
          </a:stretch>
        </p:blipFill>
        <p:spPr>
          <a:xfrm>
            <a:off x="-1628774" y="-228165"/>
            <a:ext cx="5295898" cy="2407246"/>
          </a:xfrm>
          <a:prstGeom prst="rect">
            <a:avLst/>
          </a:prstGeom>
          <a:noFill/>
          <a:ln>
            <a:noFill/>
          </a:ln>
        </p:spPr>
      </p:pic>
      <p:sp>
        <p:nvSpPr>
          <p:cNvPr id="1563" name="Google Shape;1563;p21"/>
          <p:cNvSpPr/>
          <p:nvPr/>
        </p:nvSpPr>
        <p:spPr>
          <a:xfrm rot="530494">
            <a:off x="-809680" y="2269255"/>
            <a:ext cx="3467040" cy="3074272"/>
          </a:xfrm>
          <a:custGeom>
            <a:rect b="b" l="l" r="r" t="t"/>
            <a:pathLst>
              <a:path extrusionOk="0" h="122973" w="138684">
                <a:moveTo>
                  <a:pt x="0" y="4482"/>
                </a:moveTo>
                <a:cubicBezTo>
                  <a:pt x="8886" y="-2183"/>
                  <a:pt x="27432" y="-1614"/>
                  <a:pt x="33147" y="7911"/>
                </a:cubicBezTo>
                <a:cubicBezTo>
                  <a:pt x="39360" y="18266"/>
                  <a:pt x="29271" y="33305"/>
                  <a:pt x="34671" y="44106"/>
                </a:cubicBezTo>
                <a:cubicBezTo>
                  <a:pt x="39371" y="53507"/>
                  <a:pt x="51701" y="57078"/>
                  <a:pt x="57531" y="65823"/>
                </a:cubicBezTo>
                <a:cubicBezTo>
                  <a:pt x="64402" y="76129"/>
                  <a:pt x="61064" y="91016"/>
                  <a:pt x="67437" y="101637"/>
                </a:cubicBezTo>
                <a:cubicBezTo>
                  <a:pt x="72973" y="110863"/>
                  <a:pt x="88509" y="106004"/>
                  <a:pt x="99060" y="108114"/>
                </a:cubicBezTo>
                <a:cubicBezTo>
                  <a:pt x="104507" y="109203"/>
                  <a:pt x="109996" y="110073"/>
                  <a:pt x="115443" y="111162"/>
                </a:cubicBezTo>
                <a:cubicBezTo>
                  <a:pt x="123964" y="112866"/>
                  <a:pt x="130253" y="120865"/>
                  <a:pt x="138684" y="122973"/>
                </a:cubicBezTo>
              </a:path>
            </a:pathLst>
          </a:custGeom>
          <a:noFill/>
          <a:ln cap="flat" cmpd="sng" w="19050">
            <a:solidFill>
              <a:schemeClr val="accent5"/>
            </a:solidFill>
            <a:prstDash val="dash"/>
            <a:round/>
            <a:headEnd len="med" w="med" type="none"/>
            <a:tailEnd len="med" w="med" type="none"/>
          </a:ln>
        </p:spPr>
      </p:sp>
      <p:pic>
        <p:nvPicPr>
          <p:cNvPr id="1564" name="Google Shape;1564;p21"/>
          <p:cNvPicPr preferRelativeResize="0"/>
          <p:nvPr/>
        </p:nvPicPr>
        <p:blipFill>
          <a:blip r:embed="rId6">
            <a:alphaModFix/>
          </a:blip>
          <a:stretch>
            <a:fillRect/>
          </a:stretch>
        </p:blipFill>
        <p:spPr>
          <a:xfrm>
            <a:off x="2771776" y="-720584"/>
            <a:ext cx="5295899" cy="237338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1565" name="Shape 1565"/>
        <p:cNvGrpSpPr/>
        <p:nvPr/>
      </p:nvGrpSpPr>
      <p:grpSpPr>
        <a:xfrm>
          <a:off x="0" y="0"/>
          <a:ext cx="0" cy="0"/>
          <a:chOff x="0" y="0"/>
          <a:chExt cx="0" cy="0"/>
        </a:xfrm>
      </p:grpSpPr>
      <p:pic>
        <p:nvPicPr>
          <p:cNvPr id="1566" name="Google Shape;1566;p22"/>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567" name="Google Shape;1567;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8" name="Google Shape;1568;p22"/>
          <p:cNvSpPr txBox="1"/>
          <p:nvPr>
            <p:ph idx="1" type="body"/>
          </p:nvPr>
        </p:nvSpPr>
        <p:spPr>
          <a:xfrm>
            <a:off x="720000" y="1215750"/>
            <a:ext cx="4709100" cy="2803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Lexend Deca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pic>
        <p:nvPicPr>
          <p:cNvPr id="1569" name="Google Shape;1569;p22"/>
          <p:cNvPicPr preferRelativeResize="0"/>
          <p:nvPr/>
        </p:nvPicPr>
        <p:blipFill>
          <a:blip r:embed="rId3">
            <a:alphaModFix/>
          </a:blip>
          <a:stretch>
            <a:fillRect/>
          </a:stretch>
        </p:blipFill>
        <p:spPr>
          <a:xfrm flipH="1">
            <a:off x="-2400299" y="-1234173"/>
            <a:ext cx="5295899" cy="2251888"/>
          </a:xfrm>
          <a:prstGeom prst="rect">
            <a:avLst/>
          </a:prstGeom>
          <a:noFill/>
          <a:ln>
            <a:noFill/>
          </a:ln>
        </p:spPr>
      </p:pic>
      <p:pic>
        <p:nvPicPr>
          <p:cNvPr id="1570" name="Google Shape;1570;p22"/>
          <p:cNvPicPr preferRelativeResize="0"/>
          <p:nvPr/>
        </p:nvPicPr>
        <p:blipFill>
          <a:blip r:embed="rId4">
            <a:alphaModFix/>
          </a:blip>
          <a:stretch>
            <a:fillRect/>
          </a:stretch>
        </p:blipFill>
        <p:spPr>
          <a:xfrm flipH="1">
            <a:off x="5972176" y="4174585"/>
            <a:ext cx="5295898" cy="2407246"/>
          </a:xfrm>
          <a:prstGeom prst="rect">
            <a:avLst/>
          </a:prstGeom>
          <a:noFill/>
          <a:ln>
            <a:noFill/>
          </a:ln>
        </p:spPr>
      </p:pic>
      <p:pic>
        <p:nvPicPr>
          <p:cNvPr id="1571" name="Google Shape;1571;p22"/>
          <p:cNvPicPr preferRelativeResize="0"/>
          <p:nvPr/>
        </p:nvPicPr>
        <p:blipFill>
          <a:blip r:embed="rId5">
            <a:alphaModFix/>
          </a:blip>
          <a:stretch>
            <a:fillRect/>
          </a:stretch>
        </p:blipFill>
        <p:spPr>
          <a:xfrm flipH="1">
            <a:off x="-1963300" y="3936819"/>
            <a:ext cx="5295899" cy="254067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72" name="Shape 1572"/>
        <p:cNvGrpSpPr/>
        <p:nvPr/>
      </p:nvGrpSpPr>
      <p:grpSpPr>
        <a:xfrm>
          <a:off x="0" y="0"/>
          <a:ext cx="0" cy="0"/>
          <a:chOff x="0" y="0"/>
          <a:chExt cx="0" cy="0"/>
        </a:xfrm>
      </p:grpSpPr>
      <p:pic>
        <p:nvPicPr>
          <p:cNvPr id="1573" name="Google Shape;1573;p23"/>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574" name="Google Shape;15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5" name="Google Shape;1575;p23"/>
          <p:cNvSpPr txBox="1"/>
          <p:nvPr>
            <p:ph idx="1" type="subTitle"/>
          </p:nvPr>
        </p:nvSpPr>
        <p:spPr>
          <a:xfrm>
            <a:off x="2990696" y="3640836"/>
            <a:ext cx="4318800" cy="82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6" name="Google Shape;1576;p23"/>
          <p:cNvSpPr txBox="1"/>
          <p:nvPr>
            <p:ph idx="2" type="subTitle"/>
          </p:nvPr>
        </p:nvSpPr>
        <p:spPr>
          <a:xfrm>
            <a:off x="1834496" y="1964437"/>
            <a:ext cx="4318800" cy="82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7" name="Google Shape;1577;p23"/>
          <p:cNvSpPr txBox="1"/>
          <p:nvPr>
            <p:ph idx="3" type="subTitle"/>
          </p:nvPr>
        </p:nvSpPr>
        <p:spPr>
          <a:xfrm>
            <a:off x="1834496" y="1476813"/>
            <a:ext cx="43188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78" name="Google Shape;1578;p23"/>
          <p:cNvSpPr txBox="1"/>
          <p:nvPr>
            <p:ph idx="4" type="subTitle"/>
          </p:nvPr>
        </p:nvSpPr>
        <p:spPr>
          <a:xfrm>
            <a:off x="2990704" y="3153213"/>
            <a:ext cx="4318800" cy="558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579" name="Google Shape;1579;p23"/>
          <p:cNvPicPr preferRelativeResize="0"/>
          <p:nvPr/>
        </p:nvPicPr>
        <p:blipFill>
          <a:blip r:embed="rId3">
            <a:alphaModFix/>
          </a:blip>
          <a:stretch>
            <a:fillRect/>
          </a:stretch>
        </p:blipFill>
        <p:spPr>
          <a:xfrm flipH="1">
            <a:off x="6343651" y="-1140056"/>
            <a:ext cx="5295899" cy="2540678"/>
          </a:xfrm>
          <a:prstGeom prst="rect">
            <a:avLst/>
          </a:prstGeom>
          <a:noFill/>
          <a:ln>
            <a:noFill/>
          </a:ln>
        </p:spPr>
      </p:pic>
      <p:grpSp>
        <p:nvGrpSpPr>
          <p:cNvPr id="1580" name="Google Shape;1580;p23"/>
          <p:cNvGrpSpPr/>
          <p:nvPr/>
        </p:nvGrpSpPr>
        <p:grpSpPr>
          <a:xfrm rot="-401264">
            <a:off x="-584108" y="13034"/>
            <a:ext cx="1464787" cy="1541509"/>
            <a:chOff x="4138184" y="930105"/>
            <a:chExt cx="3868174" cy="4070780"/>
          </a:xfrm>
        </p:grpSpPr>
        <p:sp>
          <p:nvSpPr>
            <p:cNvPr id="1581" name="Google Shape;1581;p23"/>
            <p:cNvSpPr/>
            <p:nvPr/>
          </p:nvSpPr>
          <p:spPr>
            <a:xfrm>
              <a:off x="4443675" y="2864062"/>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2" name="Google Shape;1582;p23"/>
            <p:cNvGrpSpPr/>
            <p:nvPr/>
          </p:nvGrpSpPr>
          <p:grpSpPr>
            <a:xfrm>
              <a:off x="4138184" y="930105"/>
              <a:ext cx="3868174" cy="3755764"/>
              <a:chOff x="4138184" y="930105"/>
              <a:chExt cx="3868174" cy="3755764"/>
            </a:xfrm>
          </p:grpSpPr>
          <p:sp>
            <p:nvSpPr>
              <p:cNvPr id="1583" name="Google Shape;1583;p2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18" name="Google Shape;1718;p23"/>
          <p:cNvSpPr/>
          <p:nvPr/>
        </p:nvSpPr>
        <p:spPr>
          <a:xfrm>
            <a:off x="-104775" y="1695450"/>
            <a:ext cx="629775" cy="3886200"/>
          </a:xfrm>
          <a:custGeom>
            <a:rect b="b" l="l" r="r" t="t"/>
            <a:pathLst>
              <a:path extrusionOk="0" h="155448" w="25191">
                <a:moveTo>
                  <a:pt x="0" y="0"/>
                </a:moveTo>
                <a:cubicBezTo>
                  <a:pt x="2018" y="10090"/>
                  <a:pt x="16342" y="14976"/>
                  <a:pt x="17907" y="25146"/>
                </a:cubicBezTo>
                <a:cubicBezTo>
                  <a:pt x="20160" y="39790"/>
                  <a:pt x="1022" y="54581"/>
                  <a:pt x="6858" y="68199"/>
                </a:cubicBezTo>
                <a:cubicBezTo>
                  <a:pt x="8962" y="73109"/>
                  <a:pt x="16860" y="74200"/>
                  <a:pt x="22098" y="73152"/>
                </a:cubicBezTo>
                <a:cubicBezTo>
                  <a:pt x="24849" y="72602"/>
                  <a:pt x="24142" y="64770"/>
                  <a:pt x="21336" y="64770"/>
                </a:cubicBezTo>
                <a:cubicBezTo>
                  <a:pt x="18551" y="64770"/>
                  <a:pt x="18215" y="69622"/>
                  <a:pt x="17907" y="72390"/>
                </a:cubicBezTo>
                <a:cubicBezTo>
                  <a:pt x="17289" y="77950"/>
                  <a:pt x="16048" y="83669"/>
                  <a:pt x="17145" y="89154"/>
                </a:cubicBezTo>
                <a:cubicBezTo>
                  <a:pt x="17936" y="93110"/>
                  <a:pt x="21752" y="95943"/>
                  <a:pt x="22860" y="99822"/>
                </a:cubicBezTo>
                <a:cubicBezTo>
                  <a:pt x="25130" y="107768"/>
                  <a:pt x="26077" y="116588"/>
                  <a:pt x="24003" y="124587"/>
                </a:cubicBezTo>
                <a:cubicBezTo>
                  <a:pt x="22238" y="131393"/>
                  <a:pt x="20766" y="138618"/>
                  <a:pt x="16764" y="144399"/>
                </a:cubicBezTo>
                <a:cubicBezTo>
                  <a:pt x="14370" y="147857"/>
                  <a:pt x="10668" y="151242"/>
                  <a:pt x="10668" y="155448"/>
                </a:cubicBezTo>
              </a:path>
            </a:pathLst>
          </a:custGeom>
          <a:noFill/>
          <a:ln cap="flat" cmpd="sng" w="19050">
            <a:solidFill>
              <a:schemeClr val="accent5"/>
            </a:solidFill>
            <a:prstDash val="dash"/>
            <a:round/>
            <a:headEnd len="med" w="med" type="none"/>
            <a:tailEnd len="med" w="med" type="none"/>
          </a:ln>
        </p:spPr>
      </p:sp>
      <p:sp>
        <p:nvSpPr>
          <p:cNvPr id="1719" name="Google Shape;1719;p23"/>
          <p:cNvSpPr/>
          <p:nvPr/>
        </p:nvSpPr>
        <p:spPr>
          <a:xfrm>
            <a:off x="5800725" y="-133350"/>
            <a:ext cx="3829050" cy="4267200"/>
          </a:xfrm>
          <a:custGeom>
            <a:rect b="b" l="l" r="r" t="t"/>
            <a:pathLst>
              <a:path extrusionOk="0" h="170688" w="153162">
                <a:moveTo>
                  <a:pt x="0" y="0"/>
                </a:moveTo>
                <a:cubicBezTo>
                  <a:pt x="1503" y="9020"/>
                  <a:pt x="12894" y="14358"/>
                  <a:pt x="21717" y="16764"/>
                </a:cubicBezTo>
                <a:cubicBezTo>
                  <a:pt x="33191" y="19893"/>
                  <a:pt x="45488" y="23287"/>
                  <a:pt x="57150" y="20955"/>
                </a:cubicBezTo>
                <a:cubicBezTo>
                  <a:pt x="59949" y="20395"/>
                  <a:pt x="63829" y="19182"/>
                  <a:pt x="64389" y="16383"/>
                </a:cubicBezTo>
                <a:cubicBezTo>
                  <a:pt x="64900" y="13828"/>
                  <a:pt x="61610" y="10157"/>
                  <a:pt x="59055" y="10668"/>
                </a:cubicBezTo>
                <a:cubicBezTo>
                  <a:pt x="56335" y="11212"/>
                  <a:pt x="58860" y="17429"/>
                  <a:pt x="61341" y="18669"/>
                </a:cubicBezTo>
                <a:cubicBezTo>
                  <a:pt x="74784" y="25390"/>
                  <a:pt x="91361" y="16900"/>
                  <a:pt x="106299" y="15240"/>
                </a:cubicBezTo>
                <a:cubicBezTo>
                  <a:pt x="111097" y="14707"/>
                  <a:pt x="117068" y="12530"/>
                  <a:pt x="120777" y="15621"/>
                </a:cubicBezTo>
                <a:cubicBezTo>
                  <a:pt x="128509" y="22064"/>
                  <a:pt x="118208" y="35662"/>
                  <a:pt x="115443" y="45339"/>
                </a:cubicBezTo>
                <a:cubicBezTo>
                  <a:pt x="113216" y="53132"/>
                  <a:pt x="124677" y="58667"/>
                  <a:pt x="129540" y="65151"/>
                </a:cubicBezTo>
                <a:cubicBezTo>
                  <a:pt x="131451" y="67699"/>
                  <a:pt x="130302" y="71491"/>
                  <a:pt x="130302" y="74676"/>
                </a:cubicBezTo>
                <a:cubicBezTo>
                  <a:pt x="130302" y="88540"/>
                  <a:pt x="112776" y="98531"/>
                  <a:pt x="112776" y="112395"/>
                </a:cubicBezTo>
                <a:cubicBezTo>
                  <a:pt x="112776" y="123658"/>
                  <a:pt x="122994" y="132567"/>
                  <a:pt x="129540" y="141732"/>
                </a:cubicBezTo>
                <a:cubicBezTo>
                  <a:pt x="136780" y="151868"/>
                  <a:pt x="144354" y="161880"/>
                  <a:pt x="153162" y="170688"/>
                </a:cubicBezTo>
              </a:path>
            </a:pathLst>
          </a:custGeom>
          <a:noFill/>
          <a:ln cap="flat" cmpd="sng" w="19050">
            <a:solidFill>
              <a:schemeClr val="accent5"/>
            </a:solidFill>
            <a:prstDash val="dash"/>
            <a:round/>
            <a:headEnd len="med" w="med" type="none"/>
            <a:tailEnd len="med" w="med" type="none"/>
          </a:ln>
        </p:spPr>
      </p:sp>
      <p:pic>
        <p:nvPicPr>
          <p:cNvPr id="1720" name="Google Shape;1720;p23"/>
          <p:cNvPicPr preferRelativeResize="0"/>
          <p:nvPr/>
        </p:nvPicPr>
        <p:blipFill rotWithShape="1">
          <a:blip r:embed="rId4">
            <a:alphaModFix/>
          </a:blip>
          <a:srcRect b="22306" l="8076" r="19622" t="22301"/>
          <a:stretch/>
        </p:blipFill>
        <p:spPr>
          <a:xfrm>
            <a:off x="-1392950" y="4248150"/>
            <a:ext cx="3829051" cy="12664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721" name="Shape 1721"/>
        <p:cNvGrpSpPr/>
        <p:nvPr/>
      </p:nvGrpSpPr>
      <p:grpSpPr>
        <a:xfrm>
          <a:off x="0" y="0"/>
          <a:ext cx="0" cy="0"/>
          <a:chOff x="0" y="0"/>
          <a:chExt cx="0" cy="0"/>
        </a:xfrm>
      </p:grpSpPr>
      <p:pic>
        <p:nvPicPr>
          <p:cNvPr id="1722" name="Google Shape;1722;p24"/>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23" name="Google Shape;172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4" name="Google Shape;1724;p24"/>
          <p:cNvSpPr txBox="1"/>
          <p:nvPr>
            <p:ph idx="1" type="subTitle"/>
          </p:nvPr>
        </p:nvSpPr>
        <p:spPr>
          <a:xfrm>
            <a:off x="4730353" y="1429500"/>
            <a:ext cx="3693600" cy="250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5" name="Google Shape;1725;p24"/>
          <p:cNvSpPr txBox="1"/>
          <p:nvPr>
            <p:ph idx="2" type="subTitle"/>
          </p:nvPr>
        </p:nvSpPr>
        <p:spPr>
          <a:xfrm>
            <a:off x="720000" y="1429500"/>
            <a:ext cx="3693600" cy="250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726" name="Google Shape;1726;p24"/>
          <p:cNvPicPr preferRelativeResize="0"/>
          <p:nvPr/>
        </p:nvPicPr>
        <p:blipFill>
          <a:blip r:embed="rId3">
            <a:alphaModFix/>
          </a:blip>
          <a:stretch>
            <a:fillRect/>
          </a:stretch>
        </p:blipFill>
        <p:spPr>
          <a:xfrm>
            <a:off x="4943476" y="-1243691"/>
            <a:ext cx="5295901" cy="2366198"/>
          </a:xfrm>
          <a:prstGeom prst="rect">
            <a:avLst/>
          </a:prstGeom>
          <a:noFill/>
          <a:ln>
            <a:noFill/>
          </a:ln>
        </p:spPr>
      </p:pic>
      <p:pic>
        <p:nvPicPr>
          <p:cNvPr id="1727" name="Google Shape;1727;p24"/>
          <p:cNvPicPr preferRelativeResize="0"/>
          <p:nvPr/>
        </p:nvPicPr>
        <p:blipFill>
          <a:blip r:embed="rId4">
            <a:alphaModFix/>
          </a:blip>
          <a:stretch>
            <a:fillRect/>
          </a:stretch>
        </p:blipFill>
        <p:spPr>
          <a:xfrm>
            <a:off x="6134101" y="3773527"/>
            <a:ext cx="5295899" cy="2251888"/>
          </a:xfrm>
          <a:prstGeom prst="rect">
            <a:avLst/>
          </a:prstGeom>
          <a:noFill/>
          <a:ln>
            <a:noFill/>
          </a:ln>
        </p:spPr>
      </p:pic>
      <p:sp>
        <p:nvSpPr>
          <p:cNvPr id="1728" name="Google Shape;1728;p24"/>
          <p:cNvSpPr/>
          <p:nvPr/>
        </p:nvSpPr>
        <p:spPr>
          <a:xfrm rot="-251187">
            <a:off x="7194911" y="-190501"/>
            <a:ext cx="2287827" cy="5467176"/>
          </a:xfrm>
          <a:custGeom>
            <a:rect b="b" l="l" r="r" t="t"/>
            <a:pathLst>
              <a:path extrusionOk="0" h="218694" w="91516">
                <a:moveTo>
                  <a:pt x="6336" y="0"/>
                </a:moveTo>
                <a:cubicBezTo>
                  <a:pt x="2426" y="2932"/>
                  <a:pt x="-719" y="8542"/>
                  <a:pt x="240" y="13335"/>
                </a:cubicBezTo>
                <a:cubicBezTo>
                  <a:pt x="1262" y="18447"/>
                  <a:pt x="8033" y="21361"/>
                  <a:pt x="13194" y="22098"/>
                </a:cubicBezTo>
                <a:cubicBezTo>
                  <a:pt x="32334" y="24832"/>
                  <a:pt x="65916" y="13184"/>
                  <a:pt x="70344" y="32004"/>
                </a:cubicBezTo>
                <a:cubicBezTo>
                  <a:pt x="72191" y="39855"/>
                  <a:pt x="70473" y="48594"/>
                  <a:pt x="67296" y="56007"/>
                </a:cubicBezTo>
                <a:cubicBezTo>
                  <a:pt x="64745" y="61960"/>
                  <a:pt x="59217" y="66763"/>
                  <a:pt x="58152" y="73152"/>
                </a:cubicBezTo>
                <a:cubicBezTo>
                  <a:pt x="57443" y="77406"/>
                  <a:pt x="59750" y="81664"/>
                  <a:pt x="61200" y="85725"/>
                </a:cubicBezTo>
                <a:cubicBezTo>
                  <a:pt x="64704" y="95535"/>
                  <a:pt x="76519" y="99914"/>
                  <a:pt x="83298" y="107823"/>
                </a:cubicBezTo>
                <a:cubicBezTo>
                  <a:pt x="88991" y="114465"/>
                  <a:pt x="94643" y="126351"/>
                  <a:pt x="89394" y="133350"/>
                </a:cubicBezTo>
                <a:cubicBezTo>
                  <a:pt x="86292" y="137486"/>
                  <a:pt x="80848" y="140589"/>
                  <a:pt x="75678" y="140589"/>
                </a:cubicBezTo>
                <a:cubicBezTo>
                  <a:pt x="72534" y="140589"/>
                  <a:pt x="70440" y="136621"/>
                  <a:pt x="69201" y="133731"/>
                </a:cubicBezTo>
                <a:cubicBezTo>
                  <a:pt x="66618" y="127705"/>
                  <a:pt x="74243" y="113033"/>
                  <a:pt x="79488" y="116967"/>
                </a:cubicBezTo>
                <a:cubicBezTo>
                  <a:pt x="96619" y="129815"/>
                  <a:pt x="54966" y="153252"/>
                  <a:pt x="50151" y="174117"/>
                </a:cubicBezTo>
                <a:cubicBezTo>
                  <a:pt x="48398" y="181715"/>
                  <a:pt x="58734" y="187272"/>
                  <a:pt x="64248" y="192786"/>
                </a:cubicBezTo>
                <a:cubicBezTo>
                  <a:pt x="70501" y="199039"/>
                  <a:pt x="69963" y="209850"/>
                  <a:pt x="69963" y="218694"/>
                </a:cubicBezTo>
              </a:path>
            </a:pathLst>
          </a:custGeom>
          <a:noFill/>
          <a:ln cap="flat" cmpd="sng" w="19050">
            <a:solidFill>
              <a:schemeClr val="accent5"/>
            </a:solidFill>
            <a:prstDash val="dash"/>
            <a:round/>
            <a:headEnd len="med" w="med" type="none"/>
            <a:tailEnd len="med" w="med" type="none"/>
          </a:ln>
        </p:spPr>
      </p:sp>
      <p:sp>
        <p:nvSpPr>
          <p:cNvPr id="1729" name="Google Shape;1729;p24"/>
          <p:cNvSpPr/>
          <p:nvPr/>
        </p:nvSpPr>
        <p:spPr>
          <a:xfrm>
            <a:off x="4724400" y="4609318"/>
            <a:ext cx="3905250" cy="915175"/>
          </a:xfrm>
          <a:custGeom>
            <a:rect b="b" l="l" r="r" t="t"/>
            <a:pathLst>
              <a:path extrusionOk="0" h="36607" w="156210">
                <a:moveTo>
                  <a:pt x="0" y="20605"/>
                </a:moveTo>
                <a:cubicBezTo>
                  <a:pt x="7819" y="22343"/>
                  <a:pt x="16102" y="23065"/>
                  <a:pt x="24003" y="21748"/>
                </a:cubicBezTo>
                <a:cubicBezTo>
                  <a:pt x="36962" y="19588"/>
                  <a:pt x="46333" y="7753"/>
                  <a:pt x="58293" y="2317"/>
                </a:cubicBezTo>
                <a:cubicBezTo>
                  <a:pt x="66617" y="-1467"/>
                  <a:pt x="76830" y="199"/>
                  <a:pt x="85725" y="2317"/>
                </a:cubicBezTo>
                <a:cubicBezTo>
                  <a:pt x="88937" y="3082"/>
                  <a:pt x="93119" y="3327"/>
                  <a:pt x="94869" y="6127"/>
                </a:cubicBezTo>
                <a:cubicBezTo>
                  <a:pt x="97166" y="9803"/>
                  <a:pt x="97153" y="14899"/>
                  <a:pt x="96012" y="19081"/>
                </a:cubicBezTo>
                <a:cubicBezTo>
                  <a:pt x="94446" y="24824"/>
                  <a:pt x="77195" y="28321"/>
                  <a:pt x="78486" y="22510"/>
                </a:cubicBezTo>
                <a:cubicBezTo>
                  <a:pt x="79985" y="15763"/>
                  <a:pt x="91005" y="15271"/>
                  <a:pt x="97917" y="15271"/>
                </a:cubicBezTo>
                <a:cubicBezTo>
                  <a:pt x="104161" y="15271"/>
                  <a:pt x="110847" y="14335"/>
                  <a:pt x="116586" y="16795"/>
                </a:cubicBezTo>
                <a:cubicBezTo>
                  <a:pt x="121931" y="19086"/>
                  <a:pt x="126396" y="23054"/>
                  <a:pt x="131445" y="25939"/>
                </a:cubicBezTo>
                <a:cubicBezTo>
                  <a:pt x="139249" y="30398"/>
                  <a:pt x="149854" y="30251"/>
                  <a:pt x="156210" y="36607"/>
                </a:cubicBezTo>
              </a:path>
            </a:pathLst>
          </a:custGeom>
          <a:noFill/>
          <a:ln cap="flat" cmpd="sng" w="19050">
            <a:solidFill>
              <a:schemeClr val="accent5"/>
            </a:solidFill>
            <a:prstDash val="dash"/>
            <a:round/>
            <a:headEnd len="med" w="med" type="none"/>
            <a:tailEnd len="med" w="med" type="none"/>
          </a:ln>
        </p:spPr>
      </p:sp>
      <p:pic>
        <p:nvPicPr>
          <p:cNvPr id="1730" name="Google Shape;1730;p24"/>
          <p:cNvPicPr preferRelativeResize="0"/>
          <p:nvPr/>
        </p:nvPicPr>
        <p:blipFill rotWithShape="1">
          <a:blip r:embed="rId5">
            <a:alphaModFix/>
          </a:blip>
          <a:srcRect b="15040" l="0" r="0" t="15033"/>
          <a:stretch/>
        </p:blipFill>
        <p:spPr>
          <a:xfrm>
            <a:off x="-882300" y="4152899"/>
            <a:ext cx="5295899" cy="180852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31" name="Shape 1731"/>
        <p:cNvGrpSpPr/>
        <p:nvPr/>
      </p:nvGrpSpPr>
      <p:grpSpPr>
        <a:xfrm>
          <a:off x="0" y="0"/>
          <a:ext cx="0" cy="0"/>
          <a:chOff x="0" y="0"/>
          <a:chExt cx="0" cy="0"/>
        </a:xfrm>
      </p:grpSpPr>
      <p:pic>
        <p:nvPicPr>
          <p:cNvPr id="1732" name="Google Shape;1732;p25"/>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33" name="Google Shape;173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4" name="Google Shape;1734;p25"/>
          <p:cNvSpPr txBox="1"/>
          <p:nvPr>
            <p:ph idx="1" type="subTitle"/>
          </p:nvPr>
        </p:nvSpPr>
        <p:spPr>
          <a:xfrm>
            <a:off x="850162" y="3565100"/>
            <a:ext cx="2350200" cy="73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5" name="Google Shape;1735;p25"/>
          <p:cNvSpPr txBox="1"/>
          <p:nvPr>
            <p:ph idx="2" type="subTitle"/>
          </p:nvPr>
        </p:nvSpPr>
        <p:spPr>
          <a:xfrm>
            <a:off x="3396900" y="2828325"/>
            <a:ext cx="2350200" cy="73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6" name="Google Shape;1736;p25"/>
          <p:cNvSpPr txBox="1"/>
          <p:nvPr>
            <p:ph idx="3" type="subTitle"/>
          </p:nvPr>
        </p:nvSpPr>
        <p:spPr>
          <a:xfrm>
            <a:off x="5943638" y="3565100"/>
            <a:ext cx="2350200" cy="73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7" name="Google Shape;1737;p25"/>
          <p:cNvSpPr txBox="1"/>
          <p:nvPr>
            <p:ph idx="4" type="subTitle"/>
          </p:nvPr>
        </p:nvSpPr>
        <p:spPr>
          <a:xfrm>
            <a:off x="850162" y="3110525"/>
            <a:ext cx="23502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8" name="Google Shape;1738;p25"/>
          <p:cNvSpPr txBox="1"/>
          <p:nvPr>
            <p:ph idx="5" type="subTitle"/>
          </p:nvPr>
        </p:nvSpPr>
        <p:spPr>
          <a:xfrm>
            <a:off x="3396900" y="2373750"/>
            <a:ext cx="23502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9" name="Google Shape;1739;p25"/>
          <p:cNvSpPr txBox="1"/>
          <p:nvPr>
            <p:ph idx="6" type="subTitle"/>
          </p:nvPr>
        </p:nvSpPr>
        <p:spPr>
          <a:xfrm>
            <a:off x="5943638" y="3110525"/>
            <a:ext cx="23502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740" name="Google Shape;1740;p25"/>
          <p:cNvPicPr preferRelativeResize="0"/>
          <p:nvPr/>
        </p:nvPicPr>
        <p:blipFill>
          <a:blip r:embed="rId3">
            <a:alphaModFix/>
          </a:blip>
          <a:stretch>
            <a:fillRect/>
          </a:stretch>
        </p:blipFill>
        <p:spPr>
          <a:xfrm>
            <a:off x="6467476" y="-857991"/>
            <a:ext cx="5295899" cy="2286248"/>
          </a:xfrm>
          <a:prstGeom prst="rect">
            <a:avLst/>
          </a:prstGeom>
          <a:noFill/>
          <a:ln>
            <a:noFill/>
          </a:ln>
        </p:spPr>
      </p:pic>
      <p:pic>
        <p:nvPicPr>
          <p:cNvPr id="1741" name="Google Shape;1741;p25"/>
          <p:cNvPicPr preferRelativeResize="0"/>
          <p:nvPr/>
        </p:nvPicPr>
        <p:blipFill>
          <a:blip r:embed="rId4">
            <a:alphaModFix/>
          </a:blip>
          <a:stretch>
            <a:fillRect/>
          </a:stretch>
        </p:blipFill>
        <p:spPr>
          <a:xfrm>
            <a:off x="-1990724" y="-1342905"/>
            <a:ext cx="5295899" cy="2856025"/>
          </a:xfrm>
          <a:prstGeom prst="rect">
            <a:avLst/>
          </a:prstGeom>
          <a:noFill/>
          <a:ln>
            <a:noFill/>
          </a:ln>
        </p:spPr>
      </p:pic>
      <p:pic>
        <p:nvPicPr>
          <p:cNvPr id="1742" name="Google Shape;1742;p25"/>
          <p:cNvPicPr preferRelativeResize="0"/>
          <p:nvPr/>
        </p:nvPicPr>
        <p:blipFill>
          <a:blip r:embed="rId4">
            <a:alphaModFix/>
          </a:blip>
          <a:stretch>
            <a:fillRect/>
          </a:stretch>
        </p:blipFill>
        <p:spPr>
          <a:xfrm>
            <a:off x="6305551" y="3555570"/>
            <a:ext cx="5295899" cy="2856025"/>
          </a:xfrm>
          <a:prstGeom prst="rect">
            <a:avLst/>
          </a:prstGeom>
          <a:noFill/>
          <a:ln>
            <a:noFill/>
          </a:ln>
        </p:spPr>
      </p:pic>
      <p:pic>
        <p:nvPicPr>
          <p:cNvPr id="1743" name="Google Shape;1743;p25"/>
          <p:cNvPicPr preferRelativeResize="0"/>
          <p:nvPr/>
        </p:nvPicPr>
        <p:blipFill>
          <a:blip r:embed="rId3">
            <a:alphaModFix/>
          </a:blip>
          <a:stretch>
            <a:fillRect/>
          </a:stretch>
        </p:blipFill>
        <p:spPr>
          <a:xfrm>
            <a:off x="-2371724" y="3840471"/>
            <a:ext cx="5295899" cy="2286248"/>
          </a:xfrm>
          <a:prstGeom prst="rect">
            <a:avLst/>
          </a:prstGeom>
          <a:noFill/>
          <a:ln>
            <a:noFill/>
          </a:ln>
        </p:spPr>
      </p:pic>
      <p:sp>
        <p:nvSpPr>
          <p:cNvPr id="1744" name="Google Shape;1744;p25"/>
          <p:cNvSpPr/>
          <p:nvPr/>
        </p:nvSpPr>
        <p:spPr>
          <a:xfrm>
            <a:off x="-342900" y="1333500"/>
            <a:ext cx="968975" cy="2638425"/>
          </a:xfrm>
          <a:custGeom>
            <a:rect b="b" l="l" r="r" t="t"/>
            <a:pathLst>
              <a:path extrusionOk="0" h="105537" w="38759">
                <a:moveTo>
                  <a:pt x="4191" y="0"/>
                </a:moveTo>
                <a:cubicBezTo>
                  <a:pt x="7031" y="11359"/>
                  <a:pt x="15531" y="24575"/>
                  <a:pt x="27051" y="26670"/>
                </a:cubicBezTo>
                <a:cubicBezTo>
                  <a:pt x="30091" y="27223"/>
                  <a:pt x="33575" y="26784"/>
                  <a:pt x="36195" y="25146"/>
                </a:cubicBezTo>
                <a:cubicBezTo>
                  <a:pt x="40096" y="22708"/>
                  <a:pt x="39243" y="11938"/>
                  <a:pt x="34671" y="11430"/>
                </a:cubicBezTo>
                <a:cubicBezTo>
                  <a:pt x="17836" y="9559"/>
                  <a:pt x="29394" y="45228"/>
                  <a:pt x="30861" y="62103"/>
                </a:cubicBezTo>
                <a:cubicBezTo>
                  <a:pt x="32400" y="79797"/>
                  <a:pt x="12559" y="92978"/>
                  <a:pt x="0" y="105537"/>
                </a:cubicBezTo>
              </a:path>
            </a:pathLst>
          </a:custGeom>
          <a:noFill/>
          <a:ln cap="flat" cmpd="sng" w="19050">
            <a:solidFill>
              <a:schemeClr val="accent5"/>
            </a:solidFill>
            <a:prstDash val="dash"/>
            <a:round/>
            <a:headEnd len="med" w="med" type="none"/>
            <a:tailEnd len="med" w="med" type="none"/>
          </a:ln>
        </p:spPr>
      </p:sp>
      <p:sp>
        <p:nvSpPr>
          <p:cNvPr id="1745" name="Google Shape;1745;p25"/>
          <p:cNvSpPr/>
          <p:nvPr/>
        </p:nvSpPr>
        <p:spPr>
          <a:xfrm>
            <a:off x="2105025" y="4814237"/>
            <a:ext cx="5638800" cy="519775"/>
          </a:xfrm>
          <a:custGeom>
            <a:rect b="b" l="l" r="r" t="t"/>
            <a:pathLst>
              <a:path extrusionOk="0" h="20791" w="225552">
                <a:moveTo>
                  <a:pt x="0" y="20791"/>
                </a:moveTo>
                <a:cubicBezTo>
                  <a:pt x="15450" y="8774"/>
                  <a:pt x="37011" y="1640"/>
                  <a:pt x="56388" y="4408"/>
                </a:cubicBezTo>
                <a:cubicBezTo>
                  <a:pt x="72093" y="6652"/>
                  <a:pt x="85917" y="17568"/>
                  <a:pt x="101727" y="18886"/>
                </a:cubicBezTo>
                <a:cubicBezTo>
                  <a:pt x="123511" y="20701"/>
                  <a:pt x="142808" y="2032"/>
                  <a:pt x="164592" y="217"/>
                </a:cubicBezTo>
                <a:cubicBezTo>
                  <a:pt x="185376" y="-1515"/>
                  <a:pt x="204980" y="10885"/>
                  <a:pt x="225552" y="14314"/>
                </a:cubicBezTo>
              </a:path>
            </a:pathLst>
          </a:custGeom>
          <a:noFill/>
          <a:ln cap="flat" cmpd="sng" w="19050">
            <a:solidFill>
              <a:schemeClr val="accent5"/>
            </a:solidFill>
            <a:prstDash val="dash"/>
            <a:round/>
            <a:headEnd len="med" w="med" type="none"/>
            <a:tailEnd len="med" w="med" type="none"/>
          </a:ln>
        </p:spPr>
      </p:sp>
      <p:sp>
        <p:nvSpPr>
          <p:cNvPr id="1746" name="Google Shape;1746;p25"/>
          <p:cNvSpPr/>
          <p:nvPr/>
        </p:nvSpPr>
        <p:spPr>
          <a:xfrm>
            <a:off x="8601075" y="-152400"/>
            <a:ext cx="781050" cy="3276600"/>
          </a:xfrm>
          <a:custGeom>
            <a:rect b="b" l="l" r="r" t="t"/>
            <a:pathLst>
              <a:path extrusionOk="0" h="131064" w="31242">
                <a:moveTo>
                  <a:pt x="18669" y="0"/>
                </a:moveTo>
                <a:cubicBezTo>
                  <a:pt x="11045" y="3812"/>
                  <a:pt x="3631" y="12864"/>
                  <a:pt x="4572" y="21336"/>
                </a:cubicBezTo>
                <a:cubicBezTo>
                  <a:pt x="5953" y="33766"/>
                  <a:pt x="16642" y="47107"/>
                  <a:pt x="11049" y="58293"/>
                </a:cubicBezTo>
                <a:cubicBezTo>
                  <a:pt x="10002" y="60388"/>
                  <a:pt x="8011" y="62406"/>
                  <a:pt x="5715" y="62865"/>
                </a:cubicBezTo>
                <a:cubicBezTo>
                  <a:pt x="3243" y="63359"/>
                  <a:pt x="0" y="60433"/>
                  <a:pt x="0" y="57912"/>
                </a:cubicBezTo>
                <a:cubicBezTo>
                  <a:pt x="0" y="54418"/>
                  <a:pt x="7875" y="51640"/>
                  <a:pt x="9906" y="54483"/>
                </a:cubicBezTo>
                <a:cubicBezTo>
                  <a:pt x="14347" y="60701"/>
                  <a:pt x="6873" y="69581"/>
                  <a:pt x="3810" y="76581"/>
                </a:cubicBezTo>
                <a:cubicBezTo>
                  <a:pt x="-11" y="85314"/>
                  <a:pt x="-347" y="96113"/>
                  <a:pt x="2667" y="105156"/>
                </a:cubicBezTo>
                <a:cubicBezTo>
                  <a:pt x="6733" y="117353"/>
                  <a:pt x="31242" y="118207"/>
                  <a:pt x="31242" y="131064"/>
                </a:cubicBezTo>
              </a:path>
            </a:pathLst>
          </a:custGeom>
          <a:noFill/>
          <a:ln cap="flat" cmpd="sng" w="19050">
            <a:solidFill>
              <a:schemeClr val="accent5"/>
            </a:solidFill>
            <a:prstDash val="dash"/>
            <a:round/>
            <a:headEnd len="med" w="med" type="none"/>
            <a:tailEnd len="med" w="med" type="none"/>
          </a:ln>
        </p:spPr>
      </p:sp>
      <p:grpSp>
        <p:nvGrpSpPr>
          <p:cNvPr id="1747" name="Google Shape;1747;p25"/>
          <p:cNvGrpSpPr/>
          <p:nvPr/>
        </p:nvGrpSpPr>
        <p:grpSpPr>
          <a:xfrm rot="-1242288">
            <a:off x="7836536" y="4471204"/>
            <a:ext cx="1429970" cy="1600586"/>
            <a:chOff x="4138184" y="930105"/>
            <a:chExt cx="3868174" cy="4329704"/>
          </a:xfrm>
        </p:grpSpPr>
        <p:sp>
          <p:nvSpPr>
            <p:cNvPr id="1748" name="Google Shape;1748;p25"/>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9" name="Google Shape;1749;p25"/>
            <p:cNvGrpSpPr/>
            <p:nvPr/>
          </p:nvGrpSpPr>
          <p:grpSpPr>
            <a:xfrm>
              <a:off x="4138184" y="930105"/>
              <a:ext cx="3868174" cy="3755764"/>
              <a:chOff x="4138184" y="930105"/>
              <a:chExt cx="3868174" cy="3755764"/>
            </a:xfrm>
          </p:grpSpPr>
          <p:sp>
            <p:nvSpPr>
              <p:cNvPr id="1750" name="Google Shape;1750;p25"/>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5"/>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5"/>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5"/>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5"/>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5"/>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5"/>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5"/>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5"/>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5"/>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5"/>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5"/>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5"/>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5"/>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5"/>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5"/>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5"/>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5"/>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5"/>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5"/>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5"/>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5"/>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5"/>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5"/>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5"/>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5"/>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5"/>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5"/>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5"/>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5"/>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5"/>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5"/>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5"/>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5"/>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5"/>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5"/>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5"/>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5"/>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5"/>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5"/>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5"/>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5"/>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5"/>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5"/>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5"/>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5"/>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5"/>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5"/>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5"/>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5"/>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5"/>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5"/>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5"/>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5"/>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5"/>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5"/>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5"/>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5"/>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5"/>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5"/>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5"/>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5"/>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5"/>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5"/>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5"/>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5"/>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5"/>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5"/>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5"/>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5"/>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5"/>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5"/>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5"/>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5"/>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5"/>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5"/>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5"/>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5"/>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5"/>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5"/>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5"/>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5"/>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5"/>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5"/>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5"/>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5"/>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5"/>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5"/>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5"/>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5"/>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5"/>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5"/>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5"/>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5"/>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5"/>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5"/>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5"/>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5"/>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5"/>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5"/>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5"/>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5"/>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5"/>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5"/>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5"/>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5"/>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5"/>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5"/>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5"/>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5"/>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5"/>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5"/>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5"/>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5"/>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5"/>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5"/>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5"/>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5"/>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5"/>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5"/>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5"/>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5"/>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5"/>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5"/>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5"/>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5"/>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5"/>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5"/>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5"/>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5"/>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5"/>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5"/>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5"/>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5"/>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5"/>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85" name="Google Shape;1885;p25"/>
          <p:cNvGrpSpPr/>
          <p:nvPr/>
        </p:nvGrpSpPr>
        <p:grpSpPr>
          <a:xfrm rot="1374575">
            <a:off x="-551204" y="-260753"/>
            <a:ext cx="1429904" cy="1600512"/>
            <a:chOff x="4138184" y="930105"/>
            <a:chExt cx="3868174" cy="4329704"/>
          </a:xfrm>
        </p:grpSpPr>
        <p:sp>
          <p:nvSpPr>
            <p:cNvPr id="1886" name="Google Shape;1886;p25"/>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7" name="Google Shape;1887;p25"/>
            <p:cNvGrpSpPr/>
            <p:nvPr/>
          </p:nvGrpSpPr>
          <p:grpSpPr>
            <a:xfrm>
              <a:off x="4138184" y="930105"/>
              <a:ext cx="3868174" cy="3755764"/>
              <a:chOff x="4138184" y="930105"/>
              <a:chExt cx="3868174" cy="3755764"/>
            </a:xfrm>
          </p:grpSpPr>
          <p:sp>
            <p:nvSpPr>
              <p:cNvPr id="1888" name="Google Shape;1888;p25"/>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5"/>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5"/>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5"/>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5"/>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5"/>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5"/>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5"/>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5"/>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5"/>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5"/>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5"/>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5"/>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5"/>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5"/>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5"/>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5"/>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5"/>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5"/>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5"/>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5"/>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5"/>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5"/>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5"/>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5"/>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5"/>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5"/>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5"/>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5"/>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5"/>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5"/>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5"/>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5"/>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5"/>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5"/>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5"/>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5"/>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5"/>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5"/>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5"/>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5"/>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5"/>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5"/>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5"/>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5"/>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5"/>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5"/>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5"/>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5"/>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5"/>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5"/>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5"/>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5"/>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5"/>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5"/>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5"/>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5"/>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5"/>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5"/>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5"/>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5"/>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5"/>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5"/>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5"/>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5"/>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5"/>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5"/>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5"/>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5"/>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5"/>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5"/>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5"/>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5"/>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5"/>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5"/>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5"/>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5"/>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5"/>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5"/>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5"/>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5"/>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5"/>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5"/>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5"/>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5"/>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5"/>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5"/>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5"/>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5"/>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5"/>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5"/>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5"/>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5"/>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5"/>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5"/>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5"/>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5"/>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5"/>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5"/>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5"/>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5"/>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5"/>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5"/>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5"/>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5"/>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5"/>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5"/>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5"/>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5"/>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5"/>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5"/>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5"/>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5"/>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5"/>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5"/>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5"/>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5"/>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5"/>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5"/>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5"/>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5"/>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5"/>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5"/>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5"/>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5"/>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5"/>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5"/>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5"/>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5"/>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5"/>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5"/>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5"/>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5"/>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5"/>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5"/>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23" name="Shape 2023"/>
        <p:cNvGrpSpPr/>
        <p:nvPr/>
      </p:nvGrpSpPr>
      <p:grpSpPr>
        <a:xfrm>
          <a:off x="0" y="0"/>
          <a:ext cx="0" cy="0"/>
          <a:chOff x="0" y="0"/>
          <a:chExt cx="0" cy="0"/>
        </a:xfrm>
      </p:grpSpPr>
      <p:pic>
        <p:nvPicPr>
          <p:cNvPr id="2024" name="Google Shape;2024;p26"/>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025" name="Google Shape;202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6" name="Google Shape;2026;p26"/>
          <p:cNvSpPr txBox="1"/>
          <p:nvPr>
            <p:ph idx="1" type="subTitle"/>
          </p:nvPr>
        </p:nvSpPr>
        <p:spPr>
          <a:xfrm>
            <a:off x="910500" y="1985500"/>
            <a:ext cx="21411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7" name="Google Shape;2027;p26"/>
          <p:cNvSpPr txBox="1"/>
          <p:nvPr>
            <p:ph idx="2" type="subTitle"/>
          </p:nvPr>
        </p:nvSpPr>
        <p:spPr>
          <a:xfrm>
            <a:off x="6092400" y="1985500"/>
            <a:ext cx="21411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8" name="Google Shape;2028;p26"/>
          <p:cNvSpPr txBox="1"/>
          <p:nvPr>
            <p:ph idx="3" type="subTitle"/>
          </p:nvPr>
        </p:nvSpPr>
        <p:spPr>
          <a:xfrm>
            <a:off x="910500" y="3404688"/>
            <a:ext cx="21411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9" name="Google Shape;2029;p26"/>
          <p:cNvSpPr txBox="1"/>
          <p:nvPr>
            <p:ph idx="4" type="subTitle"/>
          </p:nvPr>
        </p:nvSpPr>
        <p:spPr>
          <a:xfrm>
            <a:off x="6092400" y="3404688"/>
            <a:ext cx="21411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0" name="Google Shape;2030;p26"/>
          <p:cNvSpPr txBox="1"/>
          <p:nvPr>
            <p:ph idx="5" type="subTitle"/>
          </p:nvPr>
        </p:nvSpPr>
        <p:spPr>
          <a:xfrm>
            <a:off x="910500" y="1701900"/>
            <a:ext cx="21411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31" name="Google Shape;2031;p26"/>
          <p:cNvSpPr txBox="1"/>
          <p:nvPr>
            <p:ph idx="6" type="subTitle"/>
          </p:nvPr>
        </p:nvSpPr>
        <p:spPr>
          <a:xfrm>
            <a:off x="910500" y="3121163"/>
            <a:ext cx="21411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32" name="Google Shape;2032;p26"/>
          <p:cNvSpPr txBox="1"/>
          <p:nvPr>
            <p:ph idx="7" type="subTitle"/>
          </p:nvPr>
        </p:nvSpPr>
        <p:spPr>
          <a:xfrm>
            <a:off x="6092396" y="1701900"/>
            <a:ext cx="214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33" name="Google Shape;2033;p26"/>
          <p:cNvSpPr txBox="1"/>
          <p:nvPr>
            <p:ph idx="8" type="subTitle"/>
          </p:nvPr>
        </p:nvSpPr>
        <p:spPr>
          <a:xfrm>
            <a:off x="6092396" y="3121163"/>
            <a:ext cx="214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2034" name="Google Shape;2034;p26"/>
          <p:cNvPicPr preferRelativeResize="0"/>
          <p:nvPr/>
        </p:nvPicPr>
        <p:blipFill>
          <a:blip r:embed="rId3">
            <a:alphaModFix/>
          </a:blip>
          <a:stretch>
            <a:fillRect/>
          </a:stretch>
        </p:blipFill>
        <p:spPr>
          <a:xfrm>
            <a:off x="-1889549" y="3771084"/>
            <a:ext cx="5295901" cy="2366198"/>
          </a:xfrm>
          <a:prstGeom prst="rect">
            <a:avLst/>
          </a:prstGeom>
          <a:noFill/>
          <a:ln>
            <a:noFill/>
          </a:ln>
        </p:spPr>
      </p:pic>
      <p:pic>
        <p:nvPicPr>
          <p:cNvPr id="2035" name="Google Shape;2035;p26"/>
          <p:cNvPicPr preferRelativeResize="0"/>
          <p:nvPr/>
        </p:nvPicPr>
        <p:blipFill>
          <a:blip r:embed="rId4">
            <a:alphaModFix/>
          </a:blip>
          <a:stretch>
            <a:fillRect/>
          </a:stretch>
        </p:blipFill>
        <p:spPr>
          <a:xfrm>
            <a:off x="5782826" y="3574481"/>
            <a:ext cx="5295899" cy="2540678"/>
          </a:xfrm>
          <a:prstGeom prst="rect">
            <a:avLst/>
          </a:prstGeom>
          <a:noFill/>
          <a:ln>
            <a:noFill/>
          </a:ln>
        </p:spPr>
      </p:pic>
      <p:pic>
        <p:nvPicPr>
          <p:cNvPr id="2036" name="Google Shape;2036;p26"/>
          <p:cNvPicPr preferRelativeResize="0"/>
          <p:nvPr/>
        </p:nvPicPr>
        <p:blipFill>
          <a:blip r:embed="rId5">
            <a:alphaModFix/>
          </a:blip>
          <a:stretch>
            <a:fillRect/>
          </a:stretch>
        </p:blipFill>
        <p:spPr>
          <a:xfrm>
            <a:off x="-2032424" y="-1208048"/>
            <a:ext cx="5295899" cy="2586313"/>
          </a:xfrm>
          <a:prstGeom prst="rect">
            <a:avLst/>
          </a:prstGeom>
          <a:noFill/>
          <a:ln>
            <a:noFill/>
          </a:ln>
        </p:spPr>
      </p:pic>
      <p:grpSp>
        <p:nvGrpSpPr>
          <p:cNvPr id="2037" name="Google Shape;2037;p26"/>
          <p:cNvGrpSpPr/>
          <p:nvPr/>
        </p:nvGrpSpPr>
        <p:grpSpPr>
          <a:xfrm rot="-5400000">
            <a:off x="72297" y="4222928"/>
            <a:ext cx="1429677" cy="1600259"/>
            <a:chOff x="4138184" y="930105"/>
            <a:chExt cx="3868174" cy="4329704"/>
          </a:xfrm>
        </p:grpSpPr>
        <p:sp>
          <p:nvSpPr>
            <p:cNvPr id="2038" name="Google Shape;2038;p26"/>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9" name="Google Shape;2039;p26"/>
            <p:cNvGrpSpPr/>
            <p:nvPr/>
          </p:nvGrpSpPr>
          <p:grpSpPr>
            <a:xfrm>
              <a:off x="4138184" y="930105"/>
              <a:ext cx="3868174" cy="3755764"/>
              <a:chOff x="4138184" y="930105"/>
              <a:chExt cx="3868174" cy="3755764"/>
            </a:xfrm>
          </p:grpSpPr>
          <p:sp>
            <p:nvSpPr>
              <p:cNvPr id="2040" name="Google Shape;2040;p26"/>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6"/>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6"/>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6"/>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6"/>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6"/>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6"/>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6"/>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6"/>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6"/>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6"/>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6"/>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6"/>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6"/>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6"/>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6"/>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6"/>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6"/>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6"/>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6"/>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6"/>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6"/>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6"/>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6"/>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6"/>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6"/>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6"/>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6"/>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6"/>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6"/>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6"/>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6"/>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6"/>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6"/>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6"/>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6"/>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6"/>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6"/>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6"/>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6"/>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6"/>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6"/>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6"/>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6"/>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6"/>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6"/>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6"/>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6"/>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6"/>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6"/>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6"/>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6"/>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6"/>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6"/>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6"/>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6"/>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6"/>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6"/>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6"/>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6"/>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6"/>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6"/>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6"/>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6"/>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6"/>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6"/>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6"/>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6"/>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6"/>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6"/>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6"/>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6"/>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6"/>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6"/>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6"/>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6"/>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6"/>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6"/>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6"/>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6"/>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6"/>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6"/>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6"/>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6"/>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6"/>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6"/>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6"/>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6"/>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6"/>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6"/>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6"/>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6"/>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6"/>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6"/>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6"/>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6"/>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6"/>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6"/>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6"/>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6"/>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6"/>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6"/>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6"/>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6"/>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6"/>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6"/>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6"/>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6"/>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6"/>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6"/>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6"/>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6"/>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6"/>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6"/>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6"/>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6"/>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6"/>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6"/>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6"/>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6"/>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6"/>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6"/>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6"/>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6"/>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6"/>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6"/>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6"/>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6"/>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6"/>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6"/>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6"/>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6"/>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6"/>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6"/>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6"/>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75" name="Google Shape;2175;p26"/>
          <p:cNvSpPr/>
          <p:nvPr/>
        </p:nvSpPr>
        <p:spPr>
          <a:xfrm>
            <a:off x="-809625" y="-276225"/>
            <a:ext cx="8086725" cy="675200"/>
          </a:xfrm>
          <a:custGeom>
            <a:rect b="b" l="l" r="r" t="t"/>
            <a:pathLst>
              <a:path extrusionOk="0" h="27008" w="323469">
                <a:moveTo>
                  <a:pt x="0" y="15621"/>
                </a:moveTo>
                <a:cubicBezTo>
                  <a:pt x="16062" y="20210"/>
                  <a:pt x="32851" y="24168"/>
                  <a:pt x="49530" y="23241"/>
                </a:cubicBezTo>
                <a:cubicBezTo>
                  <a:pt x="61126" y="22597"/>
                  <a:pt x="71889" y="16456"/>
                  <a:pt x="83439" y="15240"/>
                </a:cubicBezTo>
                <a:cubicBezTo>
                  <a:pt x="99366" y="13564"/>
                  <a:pt x="115528" y="11566"/>
                  <a:pt x="131445" y="13335"/>
                </a:cubicBezTo>
                <a:cubicBezTo>
                  <a:pt x="148560" y="15237"/>
                  <a:pt x="164186" y="25349"/>
                  <a:pt x="181356" y="26670"/>
                </a:cubicBezTo>
                <a:cubicBezTo>
                  <a:pt x="192643" y="27538"/>
                  <a:pt x="204098" y="26626"/>
                  <a:pt x="215265" y="24765"/>
                </a:cubicBezTo>
                <a:cubicBezTo>
                  <a:pt x="222686" y="23528"/>
                  <a:pt x="228773" y="17447"/>
                  <a:pt x="236220" y="16383"/>
                </a:cubicBezTo>
                <a:cubicBezTo>
                  <a:pt x="254854" y="13721"/>
                  <a:pt x="274150" y="23123"/>
                  <a:pt x="292608" y="19431"/>
                </a:cubicBezTo>
                <a:cubicBezTo>
                  <a:pt x="304528" y="17047"/>
                  <a:pt x="312596" y="5436"/>
                  <a:pt x="323469" y="0"/>
                </a:cubicBezTo>
              </a:path>
            </a:pathLst>
          </a:custGeom>
          <a:noFill/>
          <a:ln cap="flat" cmpd="sng" w="19050">
            <a:solidFill>
              <a:schemeClr val="accent5"/>
            </a:solidFill>
            <a:prstDash val="dash"/>
            <a:round/>
            <a:headEnd len="med" w="med" type="none"/>
            <a:tailEnd len="med" w="med" type="none"/>
          </a:ln>
        </p:spPr>
      </p:sp>
      <p:sp>
        <p:nvSpPr>
          <p:cNvPr id="2176" name="Google Shape;2176;p26"/>
          <p:cNvSpPr/>
          <p:nvPr/>
        </p:nvSpPr>
        <p:spPr>
          <a:xfrm>
            <a:off x="1866900" y="4644105"/>
            <a:ext cx="9334500" cy="604175"/>
          </a:xfrm>
          <a:custGeom>
            <a:rect b="b" l="l" r="r" t="t"/>
            <a:pathLst>
              <a:path extrusionOk="0" h="24167" w="373380">
                <a:moveTo>
                  <a:pt x="373380" y="10070"/>
                </a:moveTo>
                <a:cubicBezTo>
                  <a:pt x="364752" y="6834"/>
                  <a:pt x="355125" y="7475"/>
                  <a:pt x="345948" y="6641"/>
                </a:cubicBezTo>
                <a:cubicBezTo>
                  <a:pt x="328237" y="5031"/>
                  <a:pt x="310331" y="4021"/>
                  <a:pt x="292608" y="5498"/>
                </a:cubicBezTo>
                <a:cubicBezTo>
                  <a:pt x="283691" y="6241"/>
                  <a:pt x="274841" y="7656"/>
                  <a:pt x="265938" y="8546"/>
                </a:cubicBezTo>
                <a:cubicBezTo>
                  <a:pt x="259999" y="9140"/>
                  <a:pt x="252806" y="12127"/>
                  <a:pt x="248031" y="8546"/>
                </a:cubicBezTo>
                <a:cubicBezTo>
                  <a:pt x="245976" y="7005"/>
                  <a:pt x="246877" y="2075"/>
                  <a:pt x="249174" y="926"/>
                </a:cubicBezTo>
                <a:cubicBezTo>
                  <a:pt x="251826" y="-400"/>
                  <a:pt x="257518" y="-485"/>
                  <a:pt x="257937" y="2450"/>
                </a:cubicBezTo>
                <a:cubicBezTo>
                  <a:pt x="258889" y="9113"/>
                  <a:pt x="247523" y="13118"/>
                  <a:pt x="240792" y="13118"/>
                </a:cubicBezTo>
                <a:cubicBezTo>
                  <a:pt x="209626" y="13118"/>
                  <a:pt x="178505" y="5196"/>
                  <a:pt x="147447" y="7784"/>
                </a:cubicBezTo>
                <a:cubicBezTo>
                  <a:pt x="131358" y="9125"/>
                  <a:pt x="116347" y="18452"/>
                  <a:pt x="100203" y="18452"/>
                </a:cubicBezTo>
                <a:cubicBezTo>
                  <a:pt x="84686" y="18452"/>
                  <a:pt x="69881" y="11614"/>
                  <a:pt x="54483" y="9689"/>
                </a:cubicBezTo>
                <a:cubicBezTo>
                  <a:pt x="35837" y="7358"/>
                  <a:pt x="16807" y="15763"/>
                  <a:pt x="0" y="24167"/>
                </a:cubicBezTo>
              </a:path>
            </a:pathLst>
          </a:custGeom>
          <a:noFill/>
          <a:ln cap="flat" cmpd="sng" w="19050">
            <a:solidFill>
              <a:schemeClr val="accent5"/>
            </a:solidFill>
            <a:prstDash val="dash"/>
            <a:round/>
            <a:headEnd len="med" w="med" type="none"/>
            <a:tailEnd len="med" w="med" type="none"/>
          </a:ln>
        </p:spPr>
      </p:sp>
      <p:grpSp>
        <p:nvGrpSpPr>
          <p:cNvPr id="2177" name="Google Shape;2177;p26"/>
          <p:cNvGrpSpPr/>
          <p:nvPr/>
        </p:nvGrpSpPr>
        <p:grpSpPr>
          <a:xfrm rot="-7391998">
            <a:off x="8105838" y="-32442"/>
            <a:ext cx="1819956" cy="1388273"/>
            <a:chOff x="3082740" y="930105"/>
            <a:chExt cx="4923618" cy="3755764"/>
          </a:xfrm>
        </p:grpSpPr>
        <p:sp>
          <p:nvSpPr>
            <p:cNvPr id="2178" name="Google Shape;2178;p26"/>
            <p:cNvSpPr/>
            <p:nvPr/>
          </p:nvSpPr>
          <p:spPr>
            <a:xfrm>
              <a:off x="3082740" y="1411676"/>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9" name="Google Shape;2179;p26"/>
            <p:cNvGrpSpPr/>
            <p:nvPr/>
          </p:nvGrpSpPr>
          <p:grpSpPr>
            <a:xfrm>
              <a:off x="4138184" y="930105"/>
              <a:ext cx="3868174" cy="3755764"/>
              <a:chOff x="4138184" y="930105"/>
              <a:chExt cx="3868174" cy="3755764"/>
            </a:xfrm>
          </p:grpSpPr>
          <p:sp>
            <p:nvSpPr>
              <p:cNvPr id="2180" name="Google Shape;2180;p26"/>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6"/>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6"/>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6"/>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6"/>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6"/>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6"/>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6"/>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6"/>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6"/>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6"/>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6"/>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6"/>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6"/>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6"/>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6"/>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6"/>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6"/>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6"/>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6"/>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6"/>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6"/>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6"/>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6"/>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6"/>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6"/>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6"/>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6"/>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6"/>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6"/>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6"/>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6"/>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6"/>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6"/>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6"/>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6"/>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6"/>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6"/>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6"/>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6"/>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6"/>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6"/>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6"/>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6"/>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6"/>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6"/>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6"/>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6"/>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6"/>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6"/>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6"/>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6"/>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6"/>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6"/>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6"/>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6"/>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6"/>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6"/>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6"/>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6"/>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6"/>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6"/>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6"/>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6"/>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6"/>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6"/>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6"/>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6"/>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6"/>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6"/>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6"/>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6"/>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6"/>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6"/>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6"/>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6"/>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6"/>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6"/>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6"/>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6"/>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6"/>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6"/>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6"/>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6"/>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6"/>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6"/>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6"/>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6"/>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6"/>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6"/>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6"/>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6"/>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6"/>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6"/>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6"/>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6"/>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6"/>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6"/>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6"/>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15" name="Shape 2315"/>
        <p:cNvGrpSpPr/>
        <p:nvPr/>
      </p:nvGrpSpPr>
      <p:grpSpPr>
        <a:xfrm>
          <a:off x="0" y="0"/>
          <a:ext cx="0" cy="0"/>
          <a:chOff x="0" y="0"/>
          <a:chExt cx="0" cy="0"/>
        </a:xfrm>
      </p:grpSpPr>
      <p:pic>
        <p:nvPicPr>
          <p:cNvPr id="2316" name="Google Shape;2316;p2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317" name="Google Shape;231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18" name="Google Shape;2318;p27"/>
          <p:cNvSpPr txBox="1"/>
          <p:nvPr>
            <p:ph idx="1" type="subTitle"/>
          </p:nvPr>
        </p:nvSpPr>
        <p:spPr>
          <a:xfrm>
            <a:off x="775825" y="2296866"/>
            <a:ext cx="217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9" name="Google Shape;2319;p27"/>
          <p:cNvSpPr txBox="1"/>
          <p:nvPr>
            <p:ph idx="2" type="subTitle"/>
          </p:nvPr>
        </p:nvSpPr>
        <p:spPr>
          <a:xfrm>
            <a:off x="3483485" y="2296866"/>
            <a:ext cx="217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0" name="Google Shape;2320;p27"/>
          <p:cNvSpPr txBox="1"/>
          <p:nvPr>
            <p:ph idx="3" type="subTitle"/>
          </p:nvPr>
        </p:nvSpPr>
        <p:spPr>
          <a:xfrm>
            <a:off x="775825" y="4062051"/>
            <a:ext cx="217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1" name="Google Shape;2321;p27"/>
          <p:cNvSpPr txBox="1"/>
          <p:nvPr>
            <p:ph idx="4" type="subTitle"/>
          </p:nvPr>
        </p:nvSpPr>
        <p:spPr>
          <a:xfrm>
            <a:off x="3483485" y="4062051"/>
            <a:ext cx="217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2" name="Google Shape;2322;p27"/>
          <p:cNvSpPr txBox="1"/>
          <p:nvPr>
            <p:ph idx="5" type="subTitle"/>
          </p:nvPr>
        </p:nvSpPr>
        <p:spPr>
          <a:xfrm>
            <a:off x="6191133" y="2296866"/>
            <a:ext cx="217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3" name="Google Shape;2323;p27"/>
          <p:cNvSpPr txBox="1"/>
          <p:nvPr>
            <p:ph idx="6" type="subTitle"/>
          </p:nvPr>
        </p:nvSpPr>
        <p:spPr>
          <a:xfrm>
            <a:off x="6191133" y="4062051"/>
            <a:ext cx="217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4" name="Google Shape;2324;p27"/>
          <p:cNvSpPr txBox="1"/>
          <p:nvPr>
            <p:ph idx="7" type="subTitle"/>
          </p:nvPr>
        </p:nvSpPr>
        <p:spPr>
          <a:xfrm>
            <a:off x="775825" y="2035375"/>
            <a:ext cx="2177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25" name="Google Shape;2325;p27"/>
          <p:cNvSpPr txBox="1"/>
          <p:nvPr>
            <p:ph idx="8" type="subTitle"/>
          </p:nvPr>
        </p:nvSpPr>
        <p:spPr>
          <a:xfrm>
            <a:off x="3483485" y="2035375"/>
            <a:ext cx="2177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26" name="Google Shape;2326;p27"/>
          <p:cNvSpPr txBox="1"/>
          <p:nvPr>
            <p:ph idx="9" type="subTitle"/>
          </p:nvPr>
        </p:nvSpPr>
        <p:spPr>
          <a:xfrm>
            <a:off x="6191133" y="2035375"/>
            <a:ext cx="2177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27" name="Google Shape;2327;p27"/>
          <p:cNvSpPr txBox="1"/>
          <p:nvPr>
            <p:ph idx="13" type="subTitle"/>
          </p:nvPr>
        </p:nvSpPr>
        <p:spPr>
          <a:xfrm>
            <a:off x="775825" y="3799425"/>
            <a:ext cx="2177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28" name="Google Shape;2328;p27"/>
          <p:cNvSpPr txBox="1"/>
          <p:nvPr>
            <p:ph idx="14" type="subTitle"/>
          </p:nvPr>
        </p:nvSpPr>
        <p:spPr>
          <a:xfrm>
            <a:off x="3483485" y="3799424"/>
            <a:ext cx="2177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29" name="Google Shape;2329;p27"/>
          <p:cNvSpPr txBox="1"/>
          <p:nvPr>
            <p:ph idx="15" type="subTitle"/>
          </p:nvPr>
        </p:nvSpPr>
        <p:spPr>
          <a:xfrm>
            <a:off x="6191133" y="3799425"/>
            <a:ext cx="21771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2330" name="Google Shape;2330;p27"/>
          <p:cNvPicPr preferRelativeResize="0"/>
          <p:nvPr/>
        </p:nvPicPr>
        <p:blipFill>
          <a:blip r:embed="rId3">
            <a:alphaModFix/>
          </a:blip>
          <a:stretch>
            <a:fillRect/>
          </a:stretch>
        </p:blipFill>
        <p:spPr>
          <a:xfrm>
            <a:off x="-1970524" y="-826609"/>
            <a:ext cx="5295899" cy="2373384"/>
          </a:xfrm>
          <a:prstGeom prst="rect">
            <a:avLst/>
          </a:prstGeom>
          <a:noFill/>
          <a:ln>
            <a:noFill/>
          </a:ln>
        </p:spPr>
      </p:pic>
      <p:pic>
        <p:nvPicPr>
          <p:cNvPr id="2331" name="Google Shape;2331;p27"/>
          <p:cNvPicPr preferRelativeResize="0"/>
          <p:nvPr/>
        </p:nvPicPr>
        <p:blipFill>
          <a:blip r:embed="rId4">
            <a:alphaModFix/>
          </a:blip>
          <a:stretch>
            <a:fillRect/>
          </a:stretch>
        </p:blipFill>
        <p:spPr>
          <a:xfrm>
            <a:off x="6724651" y="-910298"/>
            <a:ext cx="5295899" cy="2251888"/>
          </a:xfrm>
          <a:prstGeom prst="rect">
            <a:avLst/>
          </a:prstGeom>
          <a:noFill/>
          <a:ln>
            <a:noFill/>
          </a:ln>
        </p:spPr>
      </p:pic>
      <p:pic>
        <p:nvPicPr>
          <p:cNvPr id="2332" name="Google Shape;2332;p27"/>
          <p:cNvPicPr preferRelativeResize="0"/>
          <p:nvPr/>
        </p:nvPicPr>
        <p:blipFill>
          <a:blip r:embed="rId5">
            <a:alphaModFix/>
          </a:blip>
          <a:stretch>
            <a:fillRect/>
          </a:stretch>
        </p:blipFill>
        <p:spPr>
          <a:xfrm>
            <a:off x="-2676524" y="4083676"/>
            <a:ext cx="5295897" cy="2290213"/>
          </a:xfrm>
          <a:prstGeom prst="rect">
            <a:avLst/>
          </a:prstGeom>
          <a:noFill/>
          <a:ln>
            <a:noFill/>
          </a:ln>
        </p:spPr>
      </p:pic>
      <p:pic>
        <p:nvPicPr>
          <p:cNvPr id="2333" name="Google Shape;2333;p27"/>
          <p:cNvPicPr preferRelativeResize="0"/>
          <p:nvPr/>
        </p:nvPicPr>
        <p:blipFill>
          <a:blip r:embed="rId5">
            <a:alphaModFix/>
          </a:blip>
          <a:stretch>
            <a:fillRect/>
          </a:stretch>
        </p:blipFill>
        <p:spPr>
          <a:xfrm>
            <a:off x="6115051" y="4083676"/>
            <a:ext cx="5295897" cy="2290213"/>
          </a:xfrm>
          <a:prstGeom prst="rect">
            <a:avLst/>
          </a:prstGeom>
          <a:noFill/>
          <a:ln>
            <a:noFill/>
          </a:ln>
        </p:spPr>
      </p:pic>
      <p:grpSp>
        <p:nvGrpSpPr>
          <p:cNvPr id="2334" name="Google Shape;2334;p27"/>
          <p:cNvGrpSpPr/>
          <p:nvPr/>
        </p:nvGrpSpPr>
        <p:grpSpPr>
          <a:xfrm rot="-1478259">
            <a:off x="-523033" y="2736311"/>
            <a:ext cx="1429879" cy="1600485"/>
            <a:chOff x="4138184" y="930105"/>
            <a:chExt cx="3868174" cy="4329704"/>
          </a:xfrm>
        </p:grpSpPr>
        <p:sp>
          <p:nvSpPr>
            <p:cNvPr id="2335" name="Google Shape;2335;p27"/>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6" name="Google Shape;2336;p27"/>
            <p:cNvGrpSpPr/>
            <p:nvPr/>
          </p:nvGrpSpPr>
          <p:grpSpPr>
            <a:xfrm>
              <a:off x="4138184" y="930105"/>
              <a:ext cx="3868174" cy="3755764"/>
              <a:chOff x="4138184" y="930105"/>
              <a:chExt cx="3868174" cy="3755764"/>
            </a:xfrm>
          </p:grpSpPr>
          <p:sp>
            <p:nvSpPr>
              <p:cNvPr id="2337" name="Google Shape;2337;p27"/>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7"/>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7"/>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7"/>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7"/>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7"/>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7"/>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7"/>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7"/>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7"/>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7"/>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7"/>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7"/>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7"/>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7"/>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7"/>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7"/>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7"/>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7"/>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7"/>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7"/>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7"/>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7"/>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7"/>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7"/>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7"/>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7"/>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7"/>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7"/>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7"/>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7"/>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7"/>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7"/>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7"/>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7"/>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7"/>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7"/>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7"/>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7"/>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7"/>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7"/>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7"/>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7"/>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7"/>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7"/>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7"/>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7"/>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7"/>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7"/>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7"/>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7"/>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7"/>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7"/>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7"/>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7"/>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7"/>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7"/>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7"/>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7"/>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7"/>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7"/>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7"/>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7"/>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7"/>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7"/>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7"/>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7"/>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7"/>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7"/>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7"/>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7"/>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7"/>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7"/>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7"/>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7"/>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7"/>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72" name="Google Shape;2472;p27"/>
          <p:cNvGrpSpPr/>
          <p:nvPr/>
        </p:nvGrpSpPr>
        <p:grpSpPr>
          <a:xfrm rot="-6170894">
            <a:off x="8212218" y="1602879"/>
            <a:ext cx="1896899" cy="1388338"/>
            <a:chOff x="2874822" y="930105"/>
            <a:chExt cx="5131535" cy="3755764"/>
          </a:xfrm>
        </p:grpSpPr>
        <p:sp>
          <p:nvSpPr>
            <p:cNvPr id="2473" name="Google Shape;2473;p27"/>
            <p:cNvSpPr/>
            <p:nvPr/>
          </p:nvSpPr>
          <p:spPr>
            <a:xfrm>
              <a:off x="2874822" y="123737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4" name="Google Shape;2474;p27"/>
            <p:cNvGrpSpPr/>
            <p:nvPr/>
          </p:nvGrpSpPr>
          <p:grpSpPr>
            <a:xfrm>
              <a:off x="4138184" y="930105"/>
              <a:ext cx="3868174" cy="3755764"/>
              <a:chOff x="4138184" y="930105"/>
              <a:chExt cx="3868174" cy="3755764"/>
            </a:xfrm>
          </p:grpSpPr>
          <p:sp>
            <p:nvSpPr>
              <p:cNvPr id="2475" name="Google Shape;2475;p27"/>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7"/>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7"/>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7"/>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7"/>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7"/>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7"/>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7"/>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7"/>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7"/>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7"/>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7"/>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7"/>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7"/>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7"/>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7"/>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7"/>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7"/>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7"/>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7"/>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7"/>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7"/>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7"/>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7"/>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7"/>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7"/>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7"/>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7"/>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7"/>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7"/>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7"/>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7"/>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7"/>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7"/>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7"/>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7"/>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7"/>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7"/>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7"/>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7"/>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7"/>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7"/>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7"/>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7"/>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7"/>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7"/>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7"/>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7"/>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7"/>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7"/>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7"/>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7"/>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7"/>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7"/>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7"/>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7"/>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7"/>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7"/>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7"/>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7"/>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7"/>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7"/>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7"/>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7"/>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7"/>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7"/>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7"/>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7"/>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7"/>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7"/>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7"/>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7"/>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7"/>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7"/>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7"/>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7"/>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7"/>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7"/>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7"/>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7"/>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7"/>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7"/>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7"/>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7"/>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7"/>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7"/>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7"/>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7"/>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7"/>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7"/>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7"/>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7"/>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7"/>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7"/>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7"/>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7"/>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7"/>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7"/>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7"/>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7"/>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7"/>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7"/>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7"/>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7"/>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7"/>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7"/>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7"/>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7"/>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7"/>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7"/>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7"/>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7"/>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7"/>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7"/>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7"/>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7"/>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7"/>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7"/>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7"/>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7"/>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7"/>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7"/>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7"/>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7"/>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7"/>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7"/>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7"/>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7"/>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7"/>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7"/>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7"/>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7"/>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7"/>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7"/>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7"/>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10" name="Google Shape;2610;p27"/>
          <p:cNvSpPr/>
          <p:nvPr/>
        </p:nvSpPr>
        <p:spPr>
          <a:xfrm>
            <a:off x="-450834" y="4191000"/>
            <a:ext cx="9794850" cy="1002925"/>
          </a:xfrm>
          <a:custGeom>
            <a:rect b="b" l="l" r="r" t="t"/>
            <a:pathLst>
              <a:path extrusionOk="0" h="40117" w="391794">
                <a:moveTo>
                  <a:pt x="3174" y="0"/>
                </a:moveTo>
                <a:cubicBezTo>
                  <a:pt x="-2909" y="6083"/>
                  <a:pt x="589" y="19772"/>
                  <a:pt x="6984" y="25527"/>
                </a:cubicBezTo>
                <a:cubicBezTo>
                  <a:pt x="13414" y="31314"/>
                  <a:pt x="25694" y="31850"/>
                  <a:pt x="32892" y="27051"/>
                </a:cubicBezTo>
                <a:cubicBezTo>
                  <a:pt x="35633" y="25223"/>
                  <a:pt x="38110" y="21519"/>
                  <a:pt x="37464" y="18288"/>
                </a:cubicBezTo>
                <a:cubicBezTo>
                  <a:pt x="36960" y="15766"/>
                  <a:pt x="33539" y="13778"/>
                  <a:pt x="30987" y="14097"/>
                </a:cubicBezTo>
                <a:cubicBezTo>
                  <a:pt x="25063" y="14838"/>
                  <a:pt x="25063" y="29787"/>
                  <a:pt x="30606" y="32004"/>
                </a:cubicBezTo>
                <a:cubicBezTo>
                  <a:pt x="57874" y="42911"/>
                  <a:pt x="89438" y="17100"/>
                  <a:pt x="118236" y="22860"/>
                </a:cubicBezTo>
                <a:cubicBezTo>
                  <a:pt x="142766" y="27766"/>
                  <a:pt x="166565" y="42727"/>
                  <a:pt x="191388" y="39624"/>
                </a:cubicBezTo>
                <a:cubicBezTo>
                  <a:pt x="203350" y="38129"/>
                  <a:pt x="214572" y="32992"/>
                  <a:pt x="226059" y="29337"/>
                </a:cubicBezTo>
                <a:cubicBezTo>
                  <a:pt x="240306" y="24804"/>
                  <a:pt x="255730" y="23237"/>
                  <a:pt x="270636" y="24384"/>
                </a:cubicBezTo>
                <a:cubicBezTo>
                  <a:pt x="294454" y="26216"/>
                  <a:pt x="317351" y="39715"/>
                  <a:pt x="341121" y="37338"/>
                </a:cubicBezTo>
                <a:cubicBezTo>
                  <a:pt x="358566" y="35593"/>
                  <a:pt x="374262" y="23241"/>
                  <a:pt x="391794" y="23241"/>
                </a:cubicBezTo>
              </a:path>
            </a:pathLst>
          </a:custGeom>
          <a:noFill/>
          <a:ln cap="flat" cmpd="sng" w="19050">
            <a:solidFill>
              <a:schemeClr val="accent5"/>
            </a:solidFill>
            <a:prstDash val="dash"/>
            <a:round/>
            <a:headEnd len="med" w="med" type="none"/>
            <a:tailEnd len="med" w="med" type="none"/>
          </a:ln>
        </p:spPr>
      </p:sp>
      <p:sp>
        <p:nvSpPr>
          <p:cNvPr id="2611" name="Google Shape;2611;p27"/>
          <p:cNvSpPr/>
          <p:nvPr/>
        </p:nvSpPr>
        <p:spPr>
          <a:xfrm>
            <a:off x="3333750" y="-190500"/>
            <a:ext cx="6019800" cy="1533525"/>
          </a:xfrm>
          <a:custGeom>
            <a:rect b="b" l="l" r="r" t="t"/>
            <a:pathLst>
              <a:path extrusionOk="0" h="61341" w="240792">
                <a:moveTo>
                  <a:pt x="240792" y="61341"/>
                </a:moveTo>
                <a:cubicBezTo>
                  <a:pt x="231352" y="61341"/>
                  <a:pt x="220676" y="54485"/>
                  <a:pt x="217170" y="45720"/>
                </a:cubicBezTo>
                <a:cubicBezTo>
                  <a:pt x="214326" y="38610"/>
                  <a:pt x="217599" y="30289"/>
                  <a:pt x="219456" y="22860"/>
                </a:cubicBezTo>
                <a:cubicBezTo>
                  <a:pt x="220186" y="19939"/>
                  <a:pt x="220636" y="14859"/>
                  <a:pt x="223647" y="14859"/>
                </a:cubicBezTo>
                <a:cubicBezTo>
                  <a:pt x="225133" y="14859"/>
                  <a:pt x="225171" y="17564"/>
                  <a:pt x="225171" y="19050"/>
                </a:cubicBezTo>
                <a:cubicBezTo>
                  <a:pt x="225171" y="26155"/>
                  <a:pt x="221851" y="36326"/>
                  <a:pt x="214884" y="37719"/>
                </a:cubicBezTo>
                <a:cubicBezTo>
                  <a:pt x="205077" y="39680"/>
                  <a:pt x="201603" y="21162"/>
                  <a:pt x="192024" y="18288"/>
                </a:cubicBezTo>
                <a:cubicBezTo>
                  <a:pt x="177507" y="13933"/>
                  <a:pt x="161828" y="22348"/>
                  <a:pt x="146685" y="21717"/>
                </a:cubicBezTo>
                <a:cubicBezTo>
                  <a:pt x="133437" y="21165"/>
                  <a:pt x="121763" y="11751"/>
                  <a:pt x="108585" y="10287"/>
                </a:cubicBezTo>
                <a:cubicBezTo>
                  <a:pt x="87855" y="7984"/>
                  <a:pt x="67466" y="23827"/>
                  <a:pt x="46863" y="20574"/>
                </a:cubicBezTo>
                <a:cubicBezTo>
                  <a:pt x="38739" y="19291"/>
                  <a:pt x="30138" y="18690"/>
                  <a:pt x="22860" y="14859"/>
                </a:cubicBezTo>
                <a:cubicBezTo>
                  <a:pt x="14818" y="10626"/>
                  <a:pt x="8129" y="4064"/>
                  <a:pt x="0" y="0"/>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612" name="Shape 2612"/>
        <p:cNvGrpSpPr/>
        <p:nvPr/>
      </p:nvGrpSpPr>
      <p:grpSpPr>
        <a:xfrm>
          <a:off x="0" y="0"/>
          <a:ext cx="0" cy="0"/>
          <a:chOff x="0" y="0"/>
          <a:chExt cx="0" cy="0"/>
        </a:xfrm>
      </p:grpSpPr>
      <p:pic>
        <p:nvPicPr>
          <p:cNvPr id="2613" name="Google Shape;2613;p2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614" name="Google Shape;2614;p28"/>
          <p:cNvSpPr txBox="1"/>
          <p:nvPr>
            <p:ph hasCustomPrompt="1" type="title"/>
          </p:nvPr>
        </p:nvSpPr>
        <p:spPr>
          <a:xfrm>
            <a:off x="713225" y="706175"/>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5" name="Google Shape;2615;p28"/>
          <p:cNvSpPr txBox="1"/>
          <p:nvPr>
            <p:ph idx="1" type="subTitle"/>
          </p:nvPr>
        </p:nvSpPr>
        <p:spPr>
          <a:xfrm>
            <a:off x="713225" y="1464176"/>
            <a:ext cx="4696800" cy="3726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16" name="Google Shape;2616;p28"/>
          <p:cNvSpPr txBox="1"/>
          <p:nvPr>
            <p:ph hasCustomPrompt="1" idx="2" type="title"/>
          </p:nvPr>
        </p:nvSpPr>
        <p:spPr>
          <a:xfrm>
            <a:off x="713225" y="2003881"/>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7" name="Google Shape;2617;p28"/>
          <p:cNvSpPr txBox="1"/>
          <p:nvPr>
            <p:ph idx="3" type="subTitle"/>
          </p:nvPr>
        </p:nvSpPr>
        <p:spPr>
          <a:xfrm>
            <a:off x="713225" y="2764453"/>
            <a:ext cx="4696800" cy="3726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18" name="Google Shape;2618;p28"/>
          <p:cNvSpPr txBox="1"/>
          <p:nvPr>
            <p:ph hasCustomPrompt="1" idx="4" type="title"/>
          </p:nvPr>
        </p:nvSpPr>
        <p:spPr>
          <a:xfrm>
            <a:off x="713225" y="3301588"/>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9" name="Google Shape;2619;p28"/>
          <p:cNvSpPr txBox="1"/>
          <p:nvPr>
            <p:ph idx="5" type="subTitle"/>
          </p:nvPr>
        </p:nvSpPr>
        <p:spPr>
          <a:xfrm>
            <a:off x="713225" y="4064731"/>
            <a:ext cx="4696800" cy="3726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pic>
        <p:nvPicPr>
          <p:cNvPr id="2620" name="Google Shape;2620;p28"/>
          <p:cNvPicPr preferRelativeResize="0"/>
          <p:nvPr/>
        </p:nvPicPr>
        <p:blipFill>
          <a:blip r:embed="rId3">
            <a:alphaModFix/>
          </a:blip>
          <a:stretch>
            <a:fillRect/>
          </a:stretch>
        </p:blipFill>
        <p:spPr>
          <a:xfrm>
            <a:off x="5992376" y="2146753"/>
            <a:ext cx="5295899" cy="2373384"/>
          </a:xfrm>
          <a:prstGeom prst="rect">
            <a:avLst/>
          </a:prstGeom>
          <a:noFill/>
          <a:ln>
            <a:noFill/>
          </a:ln>
        </p:spPr>
      </p:pic>
      <p:pic>
        <p:nvPicPr>
          <p:cNvPr id="2621" name="Google Shape;2621;p28"/>
          <p:cNvPicPr preferRelativeResize="0"/>
          <p:nvPr/>
        </p:nvPicPr>
        <p:blipFill rotWithShape="1">
          <a:blip r:embed="rId4">
            <a:alphaModFix/>
          </a:blip>
          <a:srcRect b="12189" l="8096" r="0" t="12189"/>
          <a:stretch/>
        </p:blipFill>
        <p:spPr>
          <a:xfrm>
            <a:off x="5486400" y="4064725"/>
            <a:ext cx="4867276" cy="1820401"/>
          </a:xfrm>
          <a:prstGeom prst="rect">
            <a:avLst/>
          </a:prstGeom>
          <a:noFill/>
          <a:ln>
            <a:noFill/>
          </a:ln>
        </p:spPr>
      </p:pic>
      <p:sp>
        <p:nvSpPr>
          <p:cNvPr id="2622" name="Google Shape;2622;p28"/>
          <p:cNvSpPr/>
          <p:nvPr/>
        </p:nvSpPr>
        <p:spPr>
          <a:xfrm>
            <a:off x="2085975" y="2447925"/>
            <a:ext cx="7229475" cy="2857500"/>
          </a:xfrm>
          <a:custGeom>
            <a:rect b="b" l="l" r="r" t="t"/>
            <a:pathLst>
              <a:path extrusionOk="0" h="114300" w="289179">
                <a:moveTo>
                  <a:pt x="289179" y="0"/>
                </a:moveTo>
                <a:cubicBezTo>
                  <a:pt x="285805" y="6748"/>
                  <a:pt x="279965" y="11969"/>
                  <a:pt x="275844" y="18288"/>
                </a:cubicBezTo>
                <a:cubicBezTo>
                  <a:pt x="268977" y="28817"/>
                  <a:pt x="264516" y="41541"/>
                  <a:pt x="264033" y="54102"/>
                </a:cubicBezTo>
                <a:cubicBezTo>
                  <a:pt x="263681" y="63253"/>
                  <a:pt x="260845" y="73681"/>
                  <a:pt x="265557" y="81534"/>
                </a:cubicBezTo>
                <a:cubicBezTo>
                  <a:pt x="266904" y="83779"/>
                  <a:pt x="272542" y="82169"/>
                  <a:pt x="273177" y="79629"/>
                </a:cubicBezTo>
                <a:cubicBezTo>
                  <a:pt x="274310" y="75099"/>
                  <a:pt x="272135" y="68514"/>
                  <a:pt x="267843" y="66675"/>
                </a:cubicBezTo>
                <a:cubicBezTo>
                  <a:pt x="261890" y="64124"/>
                  <a:pt x="254661" y="64971"/>
                  <a:pt x="248412" y="66675"/>
                </a:cubicBezTo>
                <a:cubicBezTo>
                  <a:pt x="227152" y="72473"/>
                  <a:pt x="211172" y="93277"/>
                  <a:pt x="189357" y="96393"/>
                </a:cubicBezTo>
                <a:cubicBezTo>
                  <a:pt x="179749" y="97766"/>
                  <a:pt x="169940" y="95134"/>
                  <a:pt x="160401" y="93345"/>
                </a:cubicBezTo>
                <a:cubicBezTo>
                  <a:pt x="144411" y="90347"/>
                  <a:pt x="127826" y="89873"/>
                  <a:pt x="111633" y="91440"/>
                </a:cubicBezTo>
                <a:cubicBezTo>
                  <a:pt x="73826" y="95099"/>
                  <a:pt x="37983" y="114300"/>
                  <a:pt x="0" y="114300"/>
                </a:cubicBezTo>
              </a:path>
            </a:pathLst>
          </a:custGeom>
          <a:noFill/>
          <a:ln cap="flat" cmpd="sng" w="19050">
            <a:solidFill>
              <a:schemeClr val="accent5"/>
            </a:solidFill>
            <a:prstDash val="dash"/>
            <a:round/>
            <a:headEnd len="med" w="med" type="none"/>
            <a:tailEnd len="med" w="med" type="none"/>
          </a:ln>
        </p:spPr>
      </p:sp>
      <p:pic>
        <p:nvPicPr>
          <p:cNvPr id="2623" name="Google Shape;2623;p28"/>
          <p:cNvPicPr preferRelativeResize="0"/>
          <p:nvPr/>
        </p:nvPicPr>
        <p:blipFill rotWithShape="1">
          <a:blip r:embed="rId5">
            <a:alphaModFix/>
          </a:blip>
          <a:srcRect b="12411" l="5392" r="0" t="0"/>
          <a:stretch/>
        </p:blipFill>
        <p:spPr>
          <a:xfrm>
            <a:off x="5562425" y="-453425"/>
            <a:ext cx="5010325" cy="200599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624" name="Shape 2624"/>
        <p:cNvGrpSpPr/>
        <p:nvPr/>
      </p:nvGrpSpPr>
      <p:grpSpPr>
        <a:xfrm>
          <a:off x="0" y="0"/>
          <a:ext cx="0" cy="0"/>
          <a:chOff x="0" y="0"/>
          <a:chExt cx="0" cy="0"/>
        </a:xfrm>
      </p:grpSpPr>
      <p:pic>
        <p:nvPicPr>
          <p:cNvPr id="2625" name="Google Shape;2625;p2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626" name="Google Shape;2626;p29"/>
          <p:cNvSpPr txBox="1"/>
          <p:nvPr>
            <p:ph hasCustomPrompt="1" type="title"/>
          </p:nvPr>
        </p:nvSpPr>
        <p:spPr>
          <a:xfrm>
            <a:off x="883900" y="1685926"/>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27" name="Google Shape;2627;p29"/>
          <p:cNvSpPr txBox="1"/>
          <p:nvPr>
            <p:ph idx="1" type="subTitle"/>
          </p:nvPr>
        </p:nvSpPr>
        <p:spPr>
          <a:xfrm>
            <a:off x="3986000" y="1556026"/>
            <a:ext cx="4274100" cy="66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28" name="Google Shape;2628;p29"/>
          <p:cNvSpPr txBox="1"/>
          <p:nvPr>
            <p:ph idx="2" type="subTitle"/>
          </p:nvPr>
        </p:nvSpPr>
        <p:spPr>
          <a:xfrm>
            <a:off x="2588300" y="1556026"/>
            <a:ext cx="1397700" cy="66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29" name="Google Shape;2629;p29"/>
          <p:cNvSpPr txBox="1"/>
          <p:nvPr>
            <p:ph idx="3"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30" name="Google Shape;2630;p29"/>
          <p:cNvSpPr txBox="1"/>
          <p:nvPr>
            <p:ph hasCustomPrompt="1" idx="4" type="title"/>
          </p:nvPr>
        </p:nvSpPr>
        <p:spPr>
          <a:xfrm>
            <a:off x="883900" y="3386126"/>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1" name="Google Shape;2631;p29"/>
          <p:cNvSpPr txBox="1"/>
          <p:nvPr>
            <p:ph idx="5" type="subTitle"/>
          </p:nvPr>
        </p:nvSpPr>
        <p:spPr>
          <a:xfrm>
            <a:off x="3986000" y="3256226"/>
            <a:ext cx="4274100" cy="66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32" name="Google Shape;2632;p29"/>
          <p:cNvSpPr txBox="1"/>
          <p:nvPr>
            <p:ph idx="6" type="subTitle"/>
          </p:nvPr>
        </p:nvSpPr>
        <p:spPr>
          <a:xfrm>
            <a:off x="2588300" y="3256226"/>
            <a:ext cx="1397700" cy="66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pic>
        <p:nvPicPr>
          <p:cNvPr id="2633" name="Google Shape;2633;p29"/>
          <p:cNvPicPr preferRelativeResize="0"/>
          <p:nvPr/>
        </p:nvPicPr>
        <p:blipFill>
          <a:blip r:embed="rId3">
            <a:alphaModFix/>
          </a:blip>
          <a:stretch>
            <a:fillRect/>
          </a:stretch>
        </p:blipFill>
        <p:spPr>
          <a:xfrm>
            <a:off x="6334126" y="-941691"/>
            <a:ext cx="5295899" cy="2286248"/>
          </a:xfrm>
          <a:prstGeom prst="rect">
            <a:avLst/>
          </a:prstGeom>
          <a:noFill/>
          <a:ln>
            <a:noFill/>
          </a:ln>
        </p:spPr>
      </p:pic>
      <p:pic>
        <p:nvPicPr>
          <p:cNvPr id="2634" name="Google Shape;2634;p29"/>
          <p:cNvPicPr preferRelativeResize="0"/>
          <p:nvPr/>
        </p:nvPicPr>
        <p:blipFill>
          <a:blip r:embed="rId4">
            <a:alphaModFix/>
          </a:blip>
          <a:stretch>
            <a:fillRect/>
          </a:stretch>
        </p:blipFill>
        <p:spPr>
          <a:xfrm>
            <a:off x="5782826" y="3650052"/>
            <a:ext cx="5295899" cy="2251888"/>
          </a:xfrm>
          <a:prstGeom prst="rect">
            <a:avLst/>
          </a:prstGeom>
          <a:noFill/>
          <a:ln>
            <a:noFill/>
          </a:ln>
        </p:spPr>
      </p:pic>
      <p:pic>
        <p:nvPicPr>
          <p:cNvPr id="2635" name="Google Shape;2635;p29"/>
          <p:cNvPicPr preferRelativeResize="0"/>
          <p:nvPr/>
        </p:nvPicPr>
        <p:blipFill>
          <a:blip r:embed="rId5">
            <a:alphaModFix/>
          </a:blip>
          <a:stretch>
            <a:fillRect/>
          </a:stretch>
        </p:blipFill>
        <p:spPr>
          <a:xfrm flipH="1">
            <a:off x="-2343149" y="-941690"/>
            <a:ext cx="5295898" cy="2407246"/>
          </a:xfrm>
          <a:prstGeom prst="rect">
            <a:avLst/>
          </a:prstGeom>
          <a:noFill/>
          <a:ln>
            <a:noFill/>
          </a:ln>
        </p:spPr>
      </p:pic>
      <p:grpSp>
        <p:nvGrpSpPr>
          <p:cNvPr id="2636" name="Google Shape;2636;p29"/>
          <p:cNvGrpSpPr/>
          <p:nvPr/>
        </p:nvGrpSpPr>
        <p:grpSpPr>
          <a:xfrm rot="-1475822">
            <a:off x="7767250" y="4380446"/>
            <a:ext cx="1619097" cy="1535751"/>
            <a:chOff x="4138184" y="930105"/>
            <a:chExt cx="3959591" cy="3755764"/>
          </a:xfrm>
        </p:grpSpPr>
        <p:sp>
          <p:nvSpPr>
            <p:cNvPr id="2637" name="Google Shape;2637;p29"/>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8" name="Google Shape;2638;p29"/>
            <p:cNvGrpSpPr/>
            <p:nvPr/>
          </p:nvGrpSpPr>
          <p:grpSpPr>
            <a:xfrm>
              <a:off x="4138184" y="930105"/>
              <a:ext cx="3868174" cy="3755764"/>
              <a:chOff x="4138184" y="930105"/>
              <a:chExt cx="3868174" cy="3755764"/>
            </a:xfrm>
          </p:grpSpPr>
          <p:sp>
            <p:nvSpPr>
              <p:cNvPr id="2639" name="Google Shape;2639;p29"/>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9"/>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9"/>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9"/>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9"/>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9"/>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9"/>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9"/>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9"/>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9"/>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9"/>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9"/>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9"/>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9"/>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9"/>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9"/>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9"/>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9"/>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9"/>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9"/>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9"/>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9"/>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9"/>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9"/>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9"/>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9"/>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9"/>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9"/>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9"/>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9"/>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9"/>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9"/>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9"/>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9"/>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9"/>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9"/>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9"/>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9"/>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9"/>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9"/>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9"/>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9"/>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9"/>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9"/>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9"/>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9"/>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9"/>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9"/>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9"/>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9"/>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9"/>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9"/>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9"/>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9"/>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9"/>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9"/>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9"/>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9"/>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9"/>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9"/>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9"/>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9"/>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9"/>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9"/>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9"/>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9"/>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9"/>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9"/>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9"/>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9"/>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9"/>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9"/>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9"/>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9"/>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9"/>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9"/>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9"/>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9"/>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9"/>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9"/>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9"/>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9"/>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9"/>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9"/>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9"/>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9"/>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9"/>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9"/>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9"/>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9"/>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9"/>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9"/>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9"/>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9"/>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9"/>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9"/>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9"/>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9"/>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9"/>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9"/>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9"/>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9"/>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9"/>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9"/>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9"/>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9"/>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9"/>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9"/>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9"/>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9"/>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9"/>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9"/>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9"/>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9"/>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9"/>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9"/>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9"/>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9"/>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9"/>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9"/>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9"/>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9"/>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9"/>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9"/>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9"/>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9"/>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74" name="Google Shape;2774;p29"/>
          <p:cNvSpPr/>
          <p:nvPr/>
        </p:nvSpPr>
        <p:spPr>
          <a:xfrm>
            <a:off x="4048125" y="-323850"/>
            <a:ext cx="5334000" cy="2924175"/>
          </a:xfrm>
          <a:custGeom>
            <a:rect b="b" l="l" r="r" t="t"/>
            <a:pathLst>
              <a:path extrusionOk="0" h="116967" w="213360">
                <a:moveTo>
                  <a:pt x="0" y="0"/>
                </a:moveTo>
                <a:cubicBezTo>
                  <a:pt x="13453" y="3844"/>
                  <a:pt x="28588" y="6871"/>
                  <a:pt x="38481" y="16764"/>
                </a:cubicBezTo>
                <a:cubicBezTo>
                  <a:pt x="41546" y="19829"/>
                  <a:pt x="42144" y="26191"/>
                  <a:pt x="39624" y="29718"/>
                </a:cubicBezTo>
                <a:cubicBezTo>
                  <a:pt x="38131" y="31808"/>
                  <a:pt x="33820" y="32677"/>
                  <a:pt x="32004" y="30861"/>
                </a:cubicBezTo>
                <a:cubicBezTo>
                  <a:pt x="30980" y="29837"/>
                  <a:pt x="32123" y="27694"/>
                  <a:pt x="33147" y="26670"/>
                </a:cubicBezTo>
                <a:cubicBezTo>
                  <a:pt x="38592" y="21225"/>
                  <a:pt x="47925" y="21336"/>
                  <a:pt x="55626" y="21336"/>
                </a:cubicBezTo>
                <a:cubicBezTo>
                  <a:pt x="72513" y="21336"/>
                  <a:pt x="89101" y="25903"/>
                  <a:pt x="105918" y="27432"/>
                </a:cubicBezTo>
                <a:cubicBezTo>
                  <a:pt x="117714" y="28504"/>
                  <a:pt x="132102" y="32164"/>
                  <a:pt x="141351" y="24765"/>
                </a:cubicBezTo>
                <a:cubicBezTo>
                  <a:pt x="143848" y="22767"/>
                  <a:pt x="144755" y="17501"/>
                  <a:pt x="142494" y="15240"/>
                </a:cubicBezTo>
                <a:cubicBezTo>
                  <a:pt x="140335" y="13081"/>
                  <a:pt x="132892" y="14971"/>
                  <a:pt x="133731" y="17907"/>
                </a:cubicBezTo>
                <a:cubicBezTo>
                  <a:pt x="134989" y="22310"/>
                  <a:pt x="142125" y="22064"/>
                  <a:pt x="146685" y="22479"/>
                </a:cubicBezTo>
                <a:cubicBezTo>
                  <a:pt x="158754" y="23576"/>
                  <a:pt x="171741" y="21134"/>
                  <a:pt x="182880" y="25908"/>
                </a:cubicBezTo>
                <a:cubicBezTo>
                  <a:pt x="196112" y="31579"/>
                  <a:pt x="186309" y="54565"/>
                  <a:pt x="186309" y="68961"/>
                </a:cubicBezTo>
                <a:cubicBezTo>
                  <a:pt x="186309" y="87329"/>
                  <a:pt x="196931" y="108753"/>
                  <a:pt x="213360" y="116967"/>
                </a:cubicBezTo>
              </a:path>
            </a:pathLst>
          </a:custGeom>
          <a:noFill/>
          <a:ln cap="flat" cmpd="sng" w="19050">
            <a:solidFill>
              <a:schemeClr val="accent5"/>
            </a:solidFill>
            <a:prstDash val="dash"/>
            <a:round/>
            <a:headEnd len="med" w="med" type="none"/>
            <a:tailEnd len="med" w="med" type="none"/>
          </a:ln>
        </p:spPr>
      </p:sp>
      <p:sp>
        <p:nvSpPr>
          <p:cNvPr id="2775" name="Google Shape;2775;p29"/>
          <p:cNvSpPr/>
          <p:nvPr/>
        </p:nvSpPr>
        <p:spPr>
          <a:xfrm>
            <a:off x="-285750" y="3724275"/>
            <a:ext cx="7867650" cy="1838325"/>
          </a:xfrm>
          <a:custGeom>
            <a:rect b="b" l="l" r="r" t="t"/>
            <a:pathLst>
              <a:path extrusionOk="0" h="73533" w="314706">
                <a:moveTo>
                  <a:pt x="0" y="0"/>
                </a:moveTo>
                <a:cubicBezTo>
                  <a:pt x="11869" y="5934"/>
                  <a:pt x="22965" y="17772"/>
                  <a:pt x="25146" y="30861"/>
                </a:cubicBezTo>
                <a:cubicBezTo>
                  <a:pt x="26211" y="37250"/>
                  <a:pt x="18407" y="54020"/>
                  <a:pt x="16002" y="48006"/>
                </a:cubicBezTo>
                <a:cubicBezTo>
                  <a:pt x="12000" y="38000"/>
                  <a:pt x="37516" y="40966"/>
                  <a:pt x="48006" y="43434"/>
                </a:cubicBezTo>
                <a:cubicBezTo>
                  <a:pt x="57281" y="45616"/>
                  <a:pt x="65243" y="52373"/>
                  <a:pt x="74676" y="53721"/>
                </a:cubicBezTo>
                <a:cubicBezTo>
                  <a:pt x="86311" y="55383"/>
                  <a:pt x="98816" y="54276"/>
                  <a:pt x="109728" y="49911"/>
                </a:cubicBezTo>
                <a:cubicBezTo>
                  <a:pt x="118641" y="46346"/>
                  <a:pt x="126461" y="40161"/>
                  <a:pt x="135636" y="37338"/>
                </a:cubicBezTo>
                <a:cubicBezTo>
                  <a:pt x="148381" y="33416"/>
                  <a:pt x="162565" y="34723"/>
                  <a:pt x="175641" y="37338"/>
                </a:cubicBezTo>
                <a:cubicBezTo>
                  <a:pt x="195376" y="41285"/>
                  <a:pt x="214772" y="47065"/>
                  <a:pt x="234696" y="49911"/>
                </a:cubicBezTo>
                <a:cubicBezTo>
                  <a:pt x="244510" y="51313"/>
                  <a:pt x="255009" y="54189"/>
                  <a:pt x="264414" y="51054"/>
                </a:cubicBezTo>
                <a:cubicBezTo>
                  <a:pt x="267076" y="50167"/>
                  <a:pt x="266088" y="44064"/>
                  <a:pt x="263652" y="42672"/>
                </a:cubicBezTo>
                <a:cubicBezTo>
                  <a:pt x="260129" y="40659"/>
                  <a:pt x="250715" y="43095"/>
                  <a:pt x="252222" y="46863"/>
                </a:cubicBezTo>
                <a:cubicBezTo>
                  <a:pt x="253117" y="49100"/>
                  <a:pt x="256682" y="48909"/>
                  <a:pt x="259080" y="49149"/>
                </a:cubicBezTo>
                <a:cubicBezTo>
                  <a:pt x="264607" y="49702"/>
                  <a:pt x="270193" y="50440"/>
                  <a:pt x="275463" y="52197"/>
                </a:cubicBezTo>
                <a:cubicBezTo>
                  <a:pt x="284956" y="55361"/>
                  <a:pt x="294373" y="59145"/>
                  <a:pt x="302895" y="64389"/>
                </a:cubicBezTo>
                <a:cubicBezTo>
                  <a:pt x="307135" y="66998"/>
                  <a:pt x="310253" y="71306"/>
                  <a:pt x="314706" y="73533"/>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776" name="Shape 2776"/>
        <p:cNvGrpSpPr/>
        <p:nvPr/>
      </p:nvGrpSpPr>
      <p:grpSpPr>
        <a:xfrm>
          <a:off x="0" y="0"/>
          <a:ext cx="0" cy="0"/>
          <a:chOff x="0" y="0"/>
          <a:chExt cx="0" cy="0"/>
        </a:xfrm>
      </p:grpSpPr>
      <p:pic>
        <p:nvPicPr>
          <p:cNvPr id="2777" name="Google Shape;2777;p30"/>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778" name="Google Shape;2778;p30"/>
          <p:cNvSpPr txBox="1"/>
          <p:nvPr>
            <p:ph type="title"/>
          </p:nvPr>
        </p:nvSpPr>
        <p:spPr>
          <a:xfrm>
            <a:off x="713225" y="732900"/>
            <a:ext cx="33552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b="0"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79" name="Google Shape;2779;p30"/>
          <p:cNvSpPr txBox="1"/>
          <p:nvPr>
            <p:ph idx="1" type="subTitle"/>
          </p:nvPr>
        </p:nvSpPr>
        <p:spPr>
          <a:xfrm>
            <a:off x="713225" y="1841450"/>
            <a:ext cx="33552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780" name="Google Shape;2780;p30"/>
          <p:cNvPicPr preferRelativeResize="0"/>
          <p:nvPr/>
        </p:nvPicPr>
        <p:blipFill>
          <a:blip r:embed="rId3">
            <a:alphaModFix/>
          </a:blip>
          <a:stretch>
            <a:fillRect/>
          </a:stretch>
        </p:blipFill>
        <p:spPr>
          <a:xfrm flipH="1">
            <a:off x="6505575" y="-1083882"/>
            <a:ext cx="5295900" cy="2453980"/>
          </a:xfrm>
          <a:prstGeom prst="rect">
            <a:avLst/>
          </a:prstGeom>
          <a:noFill/>
          <a:ln>
            <a:noFill/>
          </a:ln>
        </p:spPr>
      </p:pic>
      <p:pic>
        <p:nvPicPr>
          <p:cNvPr id="2781" name="Google Shape;2781;p30"/>
          <p:cNvPicPr preferRelativeResize="0"/>
          <p:nvPr/>
        </p:nvPicPr>
        <p:blipFill>
          <a:blip r:embed="rId4">
            <a:alphaModFix/>
          </a:blip>
          <a:stretch>
            <a:fillRect/>
          </a:stretch>
        </p:blipFill>
        <p:spPr>
          <a:xfrm flipH="1">
            <a:off x="6200099" y="1723074"/>
            <a:ext cx="4461351" cy="1925975"/>
          </a:xfrm>
          <a:prstGeom prst="rect">
            <a:avLst/>
          </a:prstGeom>
          <a:noFill/>
          <a:ln>
            <a:noFill/>
          </a:ln>
        </p:spPr>
      </p:pic>
      <p:pic>
        <p:nvPicPr>
          <p:cNvPr id="2782" name="Google Shape;2782;p30"/>
          <p:cNvPicPr preferRelativeResize="0"/>
          <p:nvPr/>
        </p:nvPicPr>
        <p:blipFill>
          <a:blip r:embed="rId5">
            <a:alphaModFix/>
          </a:blip>
          <a:stretch>
            <a:fillRect/>
          </a:stretch>
        </p:blipFill>
        <p:spPr>
          <a:xfrm flipH="1">
            <a:off x="5198763" y="3100170"/>
            <a:ext cx="5295899" cy="2856025"/>
          </a:xfrm>
          <a:prstGeom prst="rect">
            <a:avLst/>
          </a:prstGeom>
          <a:noFill/>
          <a:ln>
            <a:noFill/>
          </a:ln>
        </p:spPr>
      </p:pic>
      <p:pic>
        <p:nvPicPr>
          <p:cNvPr id="2783" name="Google Shape;2783;p30"/>
          <p:cNvPicPr preferRelativeResize="0"/>
          <p:nvPr/>
        </p:nvPicPr>
        <p:blipFill>
          <a:blip r:embed="rId6">
            <a:alphaModFix/>
          </a:blip>
          <a:stretch>
            <a:fillRect/>
          </a:stretch>
        </p:blipFill>
        <p:spPr>
          <a:xfrm flipH="1">
            <a:off x="-964375" y="-1007677"/>
            <a:ext cx="4248775" cy="2074950"/>
          </a:xfrm>
          <a:prstGeom prst="rect">
            <a:avLst/>
          </a:prstGeom>
          <a:noFill/>
          <a:ln>
            <a:noFill/>
          </a:ln>
        </p:spPr>
      </p:pic>
      <p:sp>
        <p:nvSpPr>
          <p:cNvPr id="2784" name="Google Shape;2784;p30"/>
          <p:cNvSpPr/>
          <p:nvPr/>
        </p:nvSpPr>
        <p:spPr>
          <a:xfrm flipH="1">
            <a:off x="-329215" y="1123950"/>
            <a:ext cx="895650" cy="4038600"/>
          </a:xfrm>
          <a:custGeom>
            <a:rect b="b" l="l" r="r" t="t"/>
            <a:pathLst>
              <a:path extrusionOk="0" h="161544" w="35826">
                <a:moveTo>
                  <a:pt x="35826" y="0"/>
                </a:moveTo>
                <a:cubicBezTo>
                  <a:pt x="35826" y="7522"/>
                  <a:pt x="35426" y="15839"/>
                  <a:pt x="31254" y="22098"/>
                </a:cubicBezTo>
                <a:cubicBezTo>
                  <a:pt x="23682" y="33456"/>
                  <a:pt x="9702" y="39729"/>
                  <a:pt x="2679" y="51435"/>
                </a:cubicBezTo>
                <a:cubicBezTo>
                  <a:pt x="-924" y="57440"/>
                  <a:pt x="-218" y="65523"/>
                  <a:pt x="1155" y="72390"/>
                </a:cubicBezTo>
                <a:cubicBezTo>
                  <a:pt x="3222" y="82727"/>
                  <a:pt x="23401" y="92001"/>
                  <a:pt x="30492" y="84201"/>
                </a:cubicBezTo>
                <a:cubicBezTo>
                  <a:pt x="34084" y="80250"/>
                  <a:pt x="34638" y="70303"/>
                  <a:pt x="29730" y="68199"/>
                </a:cubicBezTo>
                <a:cubicBezTo>
                  <a:pt x="25105" y="66217"/>
                  <a:pt x="19058" y="68075"/>
                  <a:pt x="14871" y="70866"/>
                </a:cubicBezTo>
                <a:cubicBezTo>
                  <a:pt x="7918" y="75501"/>
                  <a:pt x="5560" y="85427"/>
                  <a:pt x="4584" y="93726"/>
                </a:cubicBezTo>
                <a:cubicBezTo>
                  <a:pt x="3188" y="105588"/>
                  <a:pt x="1833" y="118248"/>
                  <a:pt x="5727" y="129540"/>
                </a:cubicBezTo>
                <a:cubicBezTo>
                  <a:pt x="10281" y="142745"/>
                  <a:pt x="20284" y="155297"/>
                  <a:pt x="32778" y="161544"/>
                </a:cubicBezTo>
              </a:path>
            </a:pathLst>
          </a:custGeom>
          <a:noFill/>
          <a:ln cap="flat" cmpd="sng" w="19050">
            <a:solidFill>
              <a:schemeClr val="accent5"/>
            </a:solidFill>
            <a:prstDash val="dash"/>
            <a:round/>
            <a:headEnd len="med" w="med" type="none"/>
            <a:tailEnd len="med" w="med" type="none"/>
          </a:ln>
        </p:spPr>
      </p:sp>
      <p:sp>
        <p:nvSpPr>
          <p:cNvPr id="2785" name="Google Shape;2785;p30"/>
          <p:cNvSpPr txBox="1"/>
          <p:nvPr/>
        </p:nvSpPr>
        <p:spPr>
          <a:xfrm>
            <a:off x="713225" y="3688150"/>
            <a:ext cx="52779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Lexend Deca"/>
                <a:ea typeface="Lexend Deca"/>
                <a:cs typeface="Lexend Deca"/>
                <a:sym typeface="Lexend Deca"/>
              </a:rPr>
              <a:t>CREDITS:</a:t>
            </a:r>
            <a:r>
              <a:rPr lang="en" sz="1200">
                <a:solidFill>
                  <a:schemeClr val="dk1"/>
                </a:solidFill>
                <a:latin typeface="Lexend Deca"/>
                <a:ea typeface="Lexend Deca"/>
                <a:cs typeface="Lexend Deca"/>
                <a:sym typeface="Lexend Deca"/>
              </a:rPr>
              <a:t> This presentation template was created by </a:t>
            </a:r>
            <a:r>
              <a:rPr b="1" lang="en" sz="1200" u="sng">
                <a:solidFill>
                  <a:schemeClr val="dk1"/>
                </a:solidFill>
                <a:latin typeface="Lexend Deca"/>
                <a:ea typeface="Lexend Deca"/>
                <a:cs typeface="Lexend Deca"/>
                <a:sym typeface="Lexend Deca"/>
                <a:hlinkClick r:id="rId7">
                  <a:extLst>
                    <a:ext uri="{A12FA001-AC4F-418D-AE19-62706E023703}">
                      <ahyp:hlinkClr val="tx"/>
                    </a:ext>
                  </a:extLst>
                </a:hlinkClick>
              </a:rPr>
              <a:t>Slidesgo</a:t>
            </a:r>
            <a:r>
              <a:rPr lang="en" sz="1200">
                <a:solidFill>
                  <a:schemeClr val="dk1"/>
                </a:solidFill>
                <a:latin typeface="Lexend Deca"/>
                <a:ea typeface="Lexend Deca"/>
                <a:cs typeface="Lexend Deca"/>
                <a:sym typeface="Lexend Deca"/>
              </a:rPr>
              <a:t>, and includes icons by </a:t>
            </a:r>
            <a:r>
              <a:rPr b="1" lang="en" sz="1200" u="sng">
                <a:solidFill>
                  <a:schemeClr val="dk1"/>
                </a:solidFill>
                <a:latin typeface="Lexend Deca"/>
                <a:ea typeface="Lexend Deca"/>
                <a:cs typeface="Lexend Deca"/>
                <a:sym typeface="Lexend Deca"/>
                <a:hlinkClick r:id="rId8">
                  <a:extLst>
                    <a:ext uri="{A12FA001-AC4F-418D-AE19-62706E023703}">
                      <ahyp:hlinkClr val="tx"/>
                    </a:ext>
                  </a:extLst>
                </a:hlinkClick>
              </a:rPr>
              <a:t>Flaticon</a:t>
            </a:r>
            <a:r>
              <a:rPr lang="en" sz="1200">
                <a:solidFill>
                  <a:schemeClr val="dk1"/>
                </a:solidFill>
                <a:latin typeface="Lexend Deca"/>
                <a:ea typeface="Lexend Deca"/>
                <a:cs typeface="Lexend Deca"/>
                <a:sym typeface="Lexend Deca"/>
              </a:rPr>
              <a:t>, and infographics &amp; images by </a:t>
            </a:r>
            <a:r>
              <a:rPr b="1" lang="en" sz="1200" u="sng">
                <a:solidFill>
                  <a:schemeClr val="dk1"/>
                </a:solidFill>
                <a:latin typeface="Lexend Deca"/>
                <a:ea typeface="Lexend Deca"/>
                <a:cs typeface="Lexend Deca"/>
                <a:sym typeface="Lexend Deca"/>
                <a:hlinkClick r:id="rId9">
                  <a:extLst>
                    <a:ext uri="{A12FA001-AC4F-418D-AE19-62706E023703}">
                      <ahyp:hlinkClr val="tx"/>
                    </a:ext>
                  </a:extLst>
                </a:hlinkClick>
              </a:rPr>
              <a:t>Freepik</a:t>
            </a:r>
            <a:r>
              <a:rPr lang="en" sz="1200" u="sng">
                <a:solidFill>
                  <a:schemeClr val="dk1"/>
                </a:solidFill>
                <a:latin typeface="Lexend Deca"/>
                <a:ea typeface="Lexend Deca"/>
                <a:cs typeface="Lexend Deca"/>
                <a:sym typeface="Lexend Deca"/>
              </a:rPr>
              <a:t> </a:t>
            </a:r>
            <a:endParaRPr b="1" sz="1200" u="sng">
              <a:solidFill>
                <a:schemeClr val="dk1"/>
              </a:solidFill>
              <a:latin typeface="Lexend Deca"/>
              <a:ea typeface="Lexend Deca"/>
              <a:cs typeface="Lexend Deca"/>
              <a:sym typeface="Lexend Dec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pic>
        <p:nvPicPr>
          <p:cNvPr id="25" name="Google Shape;25;p4"/>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6" name="Google Shape;2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4"/>
          <p:cNvSpPr txBox="1"/>
          <p:nvPr>
            <p:ph idx="1" type="body"/>
          </p:nvPr>
        </p:nvSpPr>
        <p:spPr>
          <a:xfrm>
            <a:off x="720000" y="1215750"/>
            <a:ext cx="7704000" cy="2803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Lexend Deca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pic>
        <p:nvPicPr>
          <p:cNvPr id="28" name="Google Shape;28;p4"/>
          <p:cNvPicPr preferRelativeResize="0"/>
          <p:nvPr/>
        </p:nvPicPr>
        <p:blipFill>
          <a:blip r:embed="rId3">
            <a:alphaModFix/>
          </a:blip>
          <a:stretch>
            <a:fillRect/>
          </a:stretch>
        </p:blipFill>
        <p:spPr>
          <a:xfrm>
            <a:off x="5934076" y="-1092748"/>
            <a:ext cx="5295899" cy="2251888"/>
          </a:xfrm>
          <a:prstGeom prst="rect">
            <a:avLst/>
          </a:prstGeom>
          <a:noFill/>
          <a:ln>
            <a:noFill/>
          </a:ln>
        </p:spPr>
      </p:pic>
      <p:pic>
        <p:nvPicPr>
          <p:cNvPr id="29" name="Google Shape;29;p4"/>
          <p:cNvPicPr preferRelativeResize="0"/>
          <p:nvPr/>
        </p:nvPicPr>
        <p:blipFill>
          <a:blip r:embed="rId4">
            <a:alphaModFix/>
          </a:blip>
          <a:stretch>
            <a:fillRect/>
          </a:stretch>
        </p:blipFill>
        <p:spPr>
          <a:xfrm>
            <a:off x="-2114549" y="4203160"/>
            <a:ext cx="5295898" cy="2407246"/>
          </a:xfrm>
          <a:prstGeom prst="rect">
            <a:avLst/>
          </a:prstGeom>
          <a:noFill/>
          <a:ln>
            <a:noFill/>
          </a:ln>
        </p:spPr>
      </p:pic>
      <p:pic>
        <p:nvPicPr>
          <p:cNvPr id="30" name="Google Shape;30;p4"/>
          <p:cNvPicPr preferRelativeResize="0"/>
          <p:nvPr/>
        </p:nvPicPr>
        <p:blipFill>
          <a:blip r:embed="rId5">
            <a:alphaModFix/>
          </a:blip>
          <a:stretch>
            <a:fillRect/>
          </a:stretch>
        </p:blipFill>
        <p:spPr>
          <a:xfrm>
            <a:off x="5782826" y="3936819"/>
            <a:ext cx="5295899" cy="2540678"/>
          </a:xfrm>
          <a:prstGeom prst="rect">
            <a:avLst/>
          </a:prstGeom>
          <a:noFill/>
          <a:ln>
            <a:noFill/>
          </a:ln>
        </p:spPr>
      </p:pic>
      <p:sp>
        <p:nvSpPr>
          <p:cNvPr id="31" name="Google Shape;31;p4"/>
          <p:cNvSpPr/>
          <p:nvPr/>
        </p:nvSpPr>
        <p:spPr>
          <a:xfrm>
            <a:off x="-476250" y="-419100"/>
            <a:ext cx="6515100" cy="1050300"/>
          </a:xfrm>
          <a:custGeom>
            <a:rect b="b" l="l" r="r" t="t"/>
            <a:pathLst>
              <a:path extrusionOk="0" h="42012" w="260604">
                <a:moveTo>
                  <a:pt x="260604" y="0"/>
                </a:moveTo>
                <a:cubicBezTo>
                  <a:pt x="253481" y="9497"/>
                  <a:pt x="242317" y="15852"/>
                  <a:pt x="231267" y="20193"/>
                </a:cubicBezTo>
                <a:cubicBezTo>
                  <a:pt x="218855" y="25069"/>
                  <a:pt x="206750" y="31642"/>
                  <a:pt x="193548" y="33528"/>
                </a:cubicBezTo>
                <a:cubicBezTo>
                  <a:pt x="181096" y="35307"/>
                  <a:pt x="168042" y="31113"/>
                  <a:pt x="156591" y="25908"/>
                </a:cubicBezTo>
                <a:cubicBezTo>
                  <a:pt x="153435" y="24474"/>
                  <a:pt x="149187" y="19215"/>
                  <a:pt x="151638" y="16764"/>
                </a:cubicBezTo>
                <a:cubicBezTo>
                  <a:pt x="154435" y="13967"/>
                  <a:pt x="160057" y="13586"/>
                  <a:pt x="163449" y="15621"/>
                </a:cubicBezTo>
                <a:cubicBezTo>
                  <a:pt x="165329" y="16749"/>
                  <a:pt x="166142" y="20548"/>
                  <a:pt x="164592" y="22098"/>
                </a:cubicBezTo>
                <a:cubicBezTo>
                  <a:pt x="158121" y="28569"/>
                  <a:pt x="146011" y="25570"/>
                  <a:pt x="137160" y="23241"/>
                </a:cubicBezTo>
                <a:cubicBezTo>
                  <a:pt x="124804" y="19989"/>
                  <a:pt x="111837" y="19050"/>
                  <a:pt x="99060" y="19050"/>
                </a:cubicBezTo>
                <a:cubicBezTo>
                  <a:pt x="92029" y="19050"/>
                  <a:pt x="80023" y="18211"/>
                  <a:pt x="78867" y="25146"/>
                </a:cubicBezTo>
                <a:cubicBezTo>
                  <a:pt x="78340" y="28308"/>
                  <a:pt x="84304" y="32403"/>
                  <a:pt x="86868" y="30480"/>
                </a:cubicBezTo>
                <a:cubicBezTo>
                  <a:pt x="88416" y="29319"/>
                  <a:pt x="86442" y="25677"/>
                  <a:pt x="84582" y="25146"/>
                </a:cubicBezTo>
                <a:cubicBezTo>
                  <a:pt x="72632" y="21732"/>
                  <a:pt x="59122" y="26827"/>
                  <a:pt x="48006" y="32385"/>
                </a:cubicBezTo>
                <a:cubicBezTo>
                  <a:pt x="44757" y="34009"/>
                  <a:pt x="42805" y="38150"/>
                  <a:pt x="39243" y="38862"/>
                </a:cubicBezTo>
                <a:cubicBezTo>
                  <a:pt x="26386" y="41433"/>
                  <a:pt x="9271" y="45466"/>
                  <a:pt x="0" y="36195"/>
                </a:cubicBezTo>
              </a:path>
            </a:pathLst>
          </a:custGeom>
          <a:noFill/>
          <a:ln cap="flat" cmpd="sng" w="19050">
            <a:solidFill>
              <a:schemeClr val="accent5"/>
            </a:solidFill>
            <a:prstDash val="dash"/>
            <a:round/>
            <a:headEnd len="med" w="med" type="none"/>
            <a:tailEnd len="med" w="med" type="none"/>
          </a:ln>
        </p:spPr>
      </p:sp>
      <p:sp>
        <p:nvSpPr>
          <p:cNvPr id="32" name="Google Shape;32;p4"/>
          <p:cNvSpPr/>
          <p:nvPr/>
        </p:nvSpPr>
        <p:spPr>
          <a:xfrm flipH="1" rot="-3920503">
            <a:off x="7742328" y="2518330"/>
            <a:ext cx="2447892" cy="1588979"/>
          </a:xfrm>
          <a:custGeom>
            <a:rect b="b" l="l" r="r" t="t"/>
            <a:pathLst>
              <a:path extrusionOk="0" h="63560" w="97917">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cap="flat" cmpd="sng" w="19050">
            <a:solidFill>
              <a:schemeClr val="accent5"/>
            </a:solidFill>
            <a:prstDash val="dash"/>
            <a:round/>
            <a:headEnd len="med" w="med" type="none"/>
            <a:tailEnd len="med" w="med" type="none"/>
          </a:ln>
        </p:spPr>
      </p:sp>
      <p:grpSp>
        <p:nvGrpSpPr>
          <p:cNvPr id="33" name="Google Shape;33;p4"/>
          <p:cNvGrpSpPr/>
          <p:nvPr/>
        </p:nvGrpSpPr>
        <p:grpSpPr>
          <a:xfrm flipH="1" rot="-2354746">
            <a:off x="6897779" y="3910066"/>
            <a:ext cx="1429514" cy="1580654"/>
            <a:chOff x="4138184" y="930105"/>
            <a:chExt cx="3868174" cy="4277151"/>
          </a:xfrm>
        </p:grpSpPr>
        <p:sp>
          <p:nvSpPr>
            <p:cNvPr id="34" name="Google Shape;34;p4"/>
            <p:cNvSpPr/>
            <p:nvPr/>
          </p:nvSpPr>
          <p:spPr>
            <a:xfrm>
              <a:off x="4646780" y="3070434"/>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4"/>
            <p:cNvGrpSpPr/>
            <p:nvPr/>
          </p:nvGrpSpPr>
          <p:grpSpPr>
            <a:xfrm>
              <a:off x="4138184" y="930105"/>
              <a:ext cx="3868174" cy="3755764"/>
              <a:chOff x="4138184" y="930105"/>
              <a:chExt cx="3868174" cy="3755764"/>
            </a:xfrm>
          </p:grpSpPr>
          <p:sp>
            <p:nvSpPr>
              <p:cNvPr id="36" name="Google Shape;36;p4"/>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86" name="Shape 2786"/>
        <p:cNvGrpSpPr/>
        <p:nvPr/>
      </p:nvGrpSpPr>
      <p:grpSpPr>
        <a:xfrm>
          <a:off x="0" y="0"/>
          <a:ext cx="0" cy="0"/>
          <a:chOff x="0" y="0"/>
          <a:chExt cx="0" cy="0"/>
        </a:xfrm>
      </p:grpSpPr>
      <p:pic>
        <p:nvPicPr>
          <p:cNvPr id="2787" name="Google Shape;2787;p31"/>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2788" name="Google Shape;2788;p31"/>
          <p:cNvPicPr preferRelativeResize="0"/>
          <p:nvPr/>
        </p:nvPicPr>
        <p:blipFill>
          <a:blip r:embed="rId3">
            <a:alphaModFix/>
          </a:blip>
          <a:stretch>
            <a:fillRect/>
          </a:stretch>
        </p:blipFill>
        <p:spPr>
          <a:xfrm flipH="1">
            <a:off x="4286250" y="3424243"/>
            <a:ext cx="5295900" cy="2453980"/>
          </a:xfrm>
          <a:prstGeom prst="rect">
            <a:avLst/>
          </a:prstGeom>
          <a:noFill/>
          <a:ln>
            <a:noFill/>
          </a:ln>
        </p:spPr>
      </p:pic>
      <p:pic>
        <p:nvPicPr>
          <p:cNvPr id="2789" name="Google Shape;2789;p31"/>
          <p:cNvPicPr preferRelativeResize="0"/>
          <p:nvPr/>
        </p:nvPicPr>
        <p:blipFill>
          <a:blip r:embed="rId4">
            <a:alphaModFix/>
          </a:blip>
          <a:stretch>
            <a:fillRect/>
          </a:stretch>
        </p:blipFill>
        <p:spPr>
          <a:xfrm>
            <a:off x="-903724" y="3464541"/>
            <a:ext cx="5295899" cy="2373384"/>
          </a:xfrm>
          <a:prstGeom prst="rect">
            <a:avLst/>
          </a:prstGeom>
          <a:noFill/>
          <a:ln>
            <a:noFill/>
          </a:ln>
        </p:spPr>
      </p:pic>
      <p:pic>
        <p:nvPicPr>
          <p:cNvPr id="2790" name="Google Shape;2790;p31"/>
          <p:cNvPicPr preferRelativeResize="0"/>
          <p:nvPr/>
        </p:nvPicPr>
        <p:blipFill>
          <a:blip r:embed="rId5">
            <a:alphaModFix/>
          </a:blip>
          <a:stretch>
            <a:fillRect/>
          </a:stretch>
        </p:blipFill>
        <p:spPr>
          <a:xfrm>
            <a:off x="1924051" y="3959964"/>
            <a:ext cx="5295899" cy="2251888"/>
          </a:xfrm>
          <a:prstGeom prst="rect">
            <a:avLst/>
          </a:prstGeom>
          <a:noFill/>
          <a:ln>
            <a:noFill/>
          </a:ln>
        </p:spPr>
      </p:pic>
      <p:pic>
        <p:nvPicPr>
          <p:cNvPr id="2791" name="Google Shape;2791;p31"/>
          <p:cNvPicPr preferRelativeResize="0"/>
          <p:nvPr/>
        </p:nvPicPr>
        <p:blipFill>
          <a:blip r:embed="rId6">
            <a:alphaModFix/>
          </a:blip>
          <a:stretch>
            <a:fillRect/>
          </a:stretch>
        </p:blipFill>
        <p:spPr>
          <a:xfrm flipH="1">
            <a:off x="638176" y="2796126"/>
            <a:ext cx="5295897" cy="2290213"/>
          </a:xfrm>
          <a:prstGeom prst="rect">
            <a:avLst/>
          </a:prstGeom>
          <a:noFill/>
          <a:ln>
            <a:noFill/>
          </a:ln>
        </p:spPr>
      </p:pic>
      <p:pic>
        <p:nvPicPr>
          <p:cNvPr id="2792" name="Google Shape;2792;p31"/>
          <p:cNvPicPr preferRelativeResize="0"/>
          <p:nvPr/>
        </p:nvPicPr>
        <p:blipFill>
          <a:blip r:embed="rId5">
            <a:alphaModFix/>
          </a:blip>
          <a:stretch>
            <a:fillRect/>
          </a:stretch>
        </p:blipFill>
        <p:spPr>
          <a:xfrm>
            <a:off x="5686426" y="-821586"/>
            <a:ext cx="5295899" cy="2251888"/>
          </a:xfrm>
          <a:prstGeom prst="rect">
            <a:avLst/>
          </a:prstGeom>
          <a:noFill/>
          <a:ln>
            <a:noFill/>
          </a:ln>
        </p:spPr>
      </p:pic>
      <p:grpSp>
        <p:nvGrpSpPr>
          <p:cNvPr id="2793" name="Google Shape;2793;p31"/>
          <p:cNvGrpSpPr/>
          <p:nvPr/>
        </p:nvGrpSpPr>
        <p:grpSpPr>
          <a:xfrm flipH="1" rot="1478259">
            <a:off x="8349965" y="2736311"/>
            <a:ext cx="1429879" cy="1600485"/>
            <a:chOff x="4138184" y="930105"/>
            <a:chExt cx="3868174" cy="4329704"/>
          </a:xfrm>
        </p:grpSpPr>
        <p:sp>
          <p:nvSpPr>
            <p:cNvPr id="2794" name="Google Shape;2794;p31"/>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5" name="Google Shape;2795;p31"/>
            <p:cNvGrpSpPr/>
            <p:nvPr/>
          </p:nvGrpSpPr>
          <p:grpSpPr>
            <a:xfrm>
              <a:off x="4138184" y="930105"/>
              <a:ext cx="3868174" cy="3755764"/>
              <a:chOff x="4138184" y="930105"/>
              <a:chExt cx="3868174" cy="3755764"/>
            </a:xfrm>
          </p:grpSpPr>
          <p:sp>
            <p:nvSpPr>
              <p:cNvPr id="2796" name="Google Shape;2796;p31"/>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1"/>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1"/>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1"/>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1"/>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1"/>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1"/>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1"/>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1"/>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1"/>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1"/>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1"/>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1"/>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1"/>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1"/>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1"/>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1"/>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1"/>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1"/>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1"/>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1"/>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1"/>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1"/>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1"/>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1"/>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1"/>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1"/>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1"/>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1"/>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1"/>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1"/>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1"/>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1"/>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1"/>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1"/>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1"/>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1"/>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1"/>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1"/>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1"/>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1"/>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1"/>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1"/>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1"/>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1"/>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1"/>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1"/>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1"/>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1"/>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1"/>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1"/>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1"/>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1"/>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1"/>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1"/>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1"/>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1"/>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1"/>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1"/>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1"/>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1"/>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1"/>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1"/>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1"/>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1"/>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1"/>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1"/>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1"/>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1"/>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1"/>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1"/>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1"/>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1"/>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1"/>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1"/>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1"/>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1"/>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1"/>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1"/>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1"/>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1"/>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1"/>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1"/>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1"/>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1"/>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1"/>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1"/>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1"/>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1"/>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1"/>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1"/>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1"/>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1"/>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1"/>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1"/>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1"/>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1"/>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1"/>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1"/>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1"/>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1"/>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1"/>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1"/>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1"/>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1"/>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1"/>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1"/>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1"/>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1"/>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1"/>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1"/>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1"/>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1"/>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1"/>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1"/>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1"/>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1"/>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1"/>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1"/>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1"/>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1"/>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1"/>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1"/>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1"/>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1"/>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1"/>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1"/>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1"/>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1"/>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1"/>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1"/>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1"/>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1"/>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1"/>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1"/>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31" name="Google Shape;2931;p31"/>
          <p:cNvGrpSpPr/>
          <p:nvPr/>
        </p:nvGrpSpPr>
        <p:grpSpPr>
          <a:xfrm flipH="1" rot="6170894">
            <a:off x="-852305" y="1602879"/>
            <a:ext cx="1896899" cy="1388338"/>
            <a:chOff x="2874822" y="930105"/>
            <a:chExt cx="5131535" cy="3755764"/>
          </a:xfrm>
        </p:grpSpPr>
        <p:sp>
          <p:nvSpPr>
            <p:cNvPr id="2932" name="Google Shape;2932;p31"/>
            <p:cNvSpPr/>
            <p:nvPr/>
          </p:nvSpPr>
          <p:spPr>
            <a:xfrm>
              <a:off x="2874822" y="123737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3" name="Google Shape;2933;p31"/>
            <p:cNvGrpSpPr/>
            <p:nvPr/>
          </p:nvGrpSpPr>
          <p:grpSpPr>
            <a:xfrm>
              <a:off x="4138184" y="930105"/>
              <a:ext cx="3868174" cy="3755764"/>
              <a:chOff x="4138184" y="930105"/>
              <a:chExt cx="3868174" cy="3755764"/>
            </a:xfrm>
          </p:grpSpPr>
          <p:sp>
            <p:nvSpPr>
              <p:cNvPr id="2934" name="Google Shape;2934;p31"/>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1"/>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1"/>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1"/>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1"/>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1"/>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1"/>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1"/>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1"/>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1"/>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1"/>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1"/>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1"/>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1"/>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1"/>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1"/>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1"/>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1"/>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1"/>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1"/>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1"/>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1"/>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1"/>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1"/>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1"/>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1"/>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1"/>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1"/>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1"/>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1"/>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1"/>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1"/>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1"/>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1"/>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1"/>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1"/>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1"/>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1"/>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1"/>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1"/>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1"/>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1"/>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1"/>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1"/>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1"/>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1"/>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1"/>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1"/>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1"/>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1"/>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1"/>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1"/>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1"/>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1"/>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1"/>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1"/>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1"/>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1"/>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1"/>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1"/>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1"/>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1"/>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1"/>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1"/>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1"/>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1"/>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1"/>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1"/>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1"/>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1"/>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1"/>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1"/>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1"/>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1"/>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1"/>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1"/>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1"/>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1"/>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1"/>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1"/>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1"/>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1"/>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1"/>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1"/>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1"/>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1"/>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1"/>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1"/>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1"/>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1"/>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1"/>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1"/>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1"/>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1"/>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1"/>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1"/>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1"/>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1"/>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1"/>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1"/>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1"/>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1"/>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1"/>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1"/>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1"/>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1"/>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1"/>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1"/>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1"/>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1"/>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1"/>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1"/>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1"/>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1"/>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1"/>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1"/>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1"/>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1"/>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1"/>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1"/>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1"/>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1"/>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1"/>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1"/>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1"/>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1"/>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1"/>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1"/>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1"/>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1"/>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1"/>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1"/>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1"/>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1"/>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1"/>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69" name="Google Shape;3069;p31"/>
          <p:cNvSpPr/>
          <p:nvPr/>
        </p:nvSpPr>
        <p:spPr>
          <a:xfrm flipH="1">
            <a:off x="-87205" y="4191000"/>
            <a:ext cx="9794850" cy="1002925"/>
          </a:xfrm>
          <a:custGeom>
            <a:rect b="b" l="l" r="r" t="t"/>
            <a:pathLst>
              <a:path extrusionOk="0" h="40117" w="391794">
                <a:moveTo>
                  <a:pt x="3174" y="0"/>
                </a:moveTo>
                <a:cubicBezTo>
                  <a:pt x="-2909" y="6083"/>
                  <a:pt x="589" y="19772"/>
                  <a:pt x="6984" y="25527"/>
                </a:cubicBezTo>
                <a:cubicBezTo>
                  <a:pt x="13414" y="31314"/>
                  <a:pt x="25694" y="31850"/>
                  <a:pt x="32892" y="27051"/>
                </a:cubicBezTo>
                <a:cubicBezTo>
                  <a:pt x="35633" y="25223"/>
                  <a:pt x="38110" y="21519"/>
                  <a:pt x="37464" y="18288"/>
                </a:cubicBezTo>
                <a:cubicBezTo>
                  <a:pt x="36960" y="15766"/>
                  <a:pt x="33539" y="13778"/>
                  <a:pt x="30987" y="14097"/>
                </a:cubicBezTo>
                <a:cubicBezTo>
                  <a:pt x="25063" y="14838"/>
                  <a:pt x="25063" y="29787"/>
                  <a:pt x="30606" y="32004"/>
                </a:cubicBezTo>
                <a:cubicBezTo>
                  <a:pt x="57874" y="42911"/>
                  <a:pt x="89438" y="17100"/>
                  <a:pt x="118236" y="22860"/>
                </a:cubicBezTo>
                <a:cubicBezTo>
                  <a:pt x="142766" y="27766"/>
                  <a:pt x="166565" y="42727"/>
                  <a:pt x="191388" y="39624"/>
                </a:cubicBezTo>
                <a:cubicBezTo>
                  <a:pt x="203350" y="38129"/>
                  <a:pt x="214572" y="32992"/>
                  <a:pt x="226059" y="29337"/>
                </a:cubicBezTo>
                <a:cubicBezTo>
                  <a:pt x="240306" y="24804"/>
                  <a:pt x="255730" y="23237"/>
                  <a:pt x="270636" y="24384"/>
                </a:cubicBezTo>
                <a:cubicBezTo>
                  <a:pt x="294454" y="26216"/>
                  <a:pt x="317351" y="39715"/>
                  <a:pt x="341121" y="37338"/>
                </a:cubicBezTo>
                <a:cubicBezTo>
                  <a:pt x="358566" y="35593"/>
                  <a:pt x="374262" y="23241"/>
                  <a:pt x="391794" y="23241"/>
                </a:cubicBezTo>
              </a:path>
            </a:pathLst>
          </a:custGeom>
          <a:noFill/>
          <a:ln cap="flat" cmpd="sng" w="19050">
            <a:solidFill>
              <a:schemeClr val="accent5"/>
            </a:solidFill>
            <a:prstDash val="dash"/>
            <a:round/>
            <a:headEnd len="med" w="med" type="none"/>
            <a:tailEnd len="med" w="med" type="none"/>
          </a:ln>
        </p:spPr>
      </p:sp>
      <p:sp>
        <p:nvSpPr>
          <p:cNvPr id="3070" name="Google Shape;3070;p31"/>
          <p:cNvSpPr/>
          <p:nvPr/>
        </p:nvSpPr>
        <p:spPr>
          <a:xfrm flipH="1">
            <a:off x="-96738" y="-190500"/>
            <a:ext cx="6019800" cy="1533525"/>
          </a:xfrm>
          <a:custGeom>
            <a:rect b="b" l="l" r="r" t="t"/>
            <a:pathLst>
              <a:path extrusionOk="0" h="61341" w="240792">
                <a:moveTo>
                  <a:pt x="240792" y="61341"/>
                </a:moveTo>
                <a:cubicBezTo>
                  <a:pt x="231352" y="61341"/>
                  <a:pt x="220676" y="54485"/>
                  <a:pt x="217170" y="45720"/>
                </a:cubicBezTo>
                <a:cubicBezTo>
                  <a:pt x="214326" y="38610"/>
                  <a:pt x="217599" y="30289"/>
                  <a:pt x="219456" y="22860"/>
                </a:cubicBezTo>
                <a:cubicBezTo>
                  <a:pt x="220186" y="19939"/>
                  <a:pt x="220636" y="14859"/>
                  <a:pt x="223647" y="14859"/>
                </a:cubicBezTo>
                <a:cubicBezTo>
                  <a:pt x="225133" y="14859"/>
                  <a:pt x="225171" y="17564"/>
                  <a:pt x="225171" y="19050"/>
                </a:cubicBezTo>
                <a:cubicBezTo>
                  <a:pt x="225171" y="26155"/>
                  <a:pt x="221851" y="36326"/>
                  <a:pt x="214884" y="37719"/>
                </a:cubicBezTo>
                <a:cubicBezTo>
                  <a:pt x="205077" y="39680"/>
                  <a:pt x="201603" y="21162"/>
                  <a:pt x="192024" y="18288"/>
                </a:cubicBezTo>
                <a:cubicBezTo>
                  <a:pt x="177507" y="13933"/>
                  <a:pt x="161828" y="22348"/>
                  <a:pt x="146685" y="21717"/>
                </a:cubicBezTo>
                <a:cubicBezTo>
                  <a:pt x="133437" y="21165"/>
                  <a:pt x="121763" y="11751"/>
                  <a:pt x="108585" y="10287"/>
                </a:cubicBezTo>
                <a:cubicBezTo>
                  <a:pt x="87855" y="7984"/>
                  <a:pt x="67466" y="23827"/>
                  <a:pt x="46863" y="20574"/>
                </a:cubicBezTo>
                <a:cubicBezTo>
                  <a:pt x="38739" y="19291"/>
                  <a:pt x="30138" y="18690"/>
                  <a:pt x="22860" y="14859"/>
                </a:cubicBezTo>
                <a:cubicBezTo>
                  <a:pt x="14818" y="10626"/>
                  <a:pt x="8129" y="4064"/>
                  <a:pt x="0" y="0"/>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71" name="Shape 3071"/>
        <p:cNvGrpSpPr/>
        <p:nvPr/>
      </p:nvGrpSpPr>
      <p:grpSpPr>
        <a:xfrm>
          <a:off x="0" y="0"/>
          <a:ext cx="0" cy="0"/>
          <a:chOff x="0" y="0"/>
          <a:chExt cx="0" cy="0"/>
        </a:xfrm>
      </p:grpSpPr>
      <p:pic>
        <p:nvPicPr>
          <p:cNvPr id="3072" name="Google Shape;3072;p32"/>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3073" name="Google Shape;3073;p32"/>
          <p:cNvPicPr preferRelativeResize="0"/>
          <p:nvPr/>
        </p:nvPicPr>
        <p:blipFill>
          <a:blip r:embed="rId3">
            <a:alphaModFix/>
          </a:blip>
          <a:stretch>
            <a:fillRect/>
          </a:stretch>
        </p:blipFill>
        <p:spPr>
          <a:xfrm flipH="1">
            <a:off x="2695575" y="-636207"/>
            <a:ext cx="5295900" cy="2453980"/>
          </a:xfrm>
          <a:prstGeom prst="rect">
            <a:avLst/>
          </a:prstGeom>
          <a:noFill/>
          <a:ln>
            <a:noFill/>
          </a:ln>
        </p:spPr>
      </p:pic>
      <p:pic>
        <p:nvPicPr>
          <p:cNvPr id="3074" name="Google Shape;3074;p32"/>
          <p:cNvPicPr preferRelativeResize="0"/>
          <p:nvPr/>
        </p:nvPicPr>
        <p:blipFill>
          <a:blip r:embed="rId4">
            <a:alphaModFix/>
          </a:blip>
          <a:stretch>
            <a:fillRect/>
          </a:stretch>
        </p:blipFill>
        <p:spPr>
          <a:xfrm flipH="1">
            <a:off x="-1277026" y="3712824"/>
            <a:ext cx="4461351" cy="1925975"/>
          </a:xfrm>
          <a:prstGeom prst="rect">
            <a:avLst/>
          </a:prstGeom>
          <a:noFill/>
          <a:ln>
            <a:noFill/>
          </a:ln>
        </p:spPr>
      </p:pic>
      <p:pic>
        <p:nvPicPr>
          <p:cNvPr id="3075" name="Google Shape;3075;p32"/>
          <p:cNvPicPr preferRelativeResize="0"/>
          <p:nvPr/>
        </p:nvPicPr>
        <p:blipFill>
          <a:blip r:embed="rId5">
            <a:alphaModFix/>
          </a:blip>
          <a:stretch>
            <a:fillRect/>
          </a:stretch>
        </p:blipFill>
        <p:spPr>
          <a:xfrm flipH="1">
            <a:off x="6303663" y="766545"/>
            <a:ext cx="5295899" cy="2856025"/>
          </a:xfrm>
          <a:prstGeom prst="rect">
            <a:avLst/>
          </a:prstGeom>
          <a:noFill/>
          <a:ln>
            <a:noFill/>
          </a:ln>
        </p:spPr>
      </p:pic>
      <p:pic>
        <p:nvPicPr>
          <p:cNvPr id="3076" name="Google Shape;3076;p32"/>
          <p:cNvPicPr preferRelativeResize="0"/>
          <p:nvPr/>
        </p:nvPicPr>
        <p:blipFill>
          <a:blip r:embed="rId6">
            <a:alphaModFix/>
          </a:blip>
          <a:stretch>
            <a:fillRect/>
          </a:stretch>
        </p:blipFill>
        <p:spPr>
          <a:xfrm flipH="1">
            <a:off x="6200100" y="-150427"/>
            <a:ext cx="4248775" cy="2074950"/>
          </a:xfrm>
          <a:prstGeom prst="rect">
            <a:avLst/>
          </a:prstGeom>
          <a:noFill/>
          <a:ln>
            <a:noFill/>
          </a:ln>
        </p:spPr>
      </p:pic>
      <p:grpSp>
        <p:nvGrpSpPr>
          <p:cNvPr id="3077" name="Google Shape;3077;p32"/>
          <p:cNvGrpSpPr/>
          <p:nvPr/>
        </p:nvGrpSpPr>
        <p:grpSpPr>
          <a:xfrm flipH="1" rot="1478259">
            <a:off x="8197565" y="225186"/>
            <a:ext cx="1429879" cy="1600485"/>
            <a:chOff x="4138184" y="930105"/>
            <a:chExt cx="3868174" cy="4329704"/>
          </a:xfrm>
        </p:grpSpPr>
        <p:sp>
          <p:nvSpPr>
            <p:cNvPr id="3078" name="Google Shape;3078;p32"/>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9" name="Google Shape;3079;p32"/>
            <p:cNvGrpSpPr/>
            <p:nvPr/>
          </p:nvGrpSpPr>
          <p:grpSpPr>
            <a:xfrm>
              <a:off x="4138184" y="930105"/>
              <a:ext cx="3868174" cy="3755764"/>
              <a:chOff x="4138184" y="930105"/>
              <a:chExt cx="3868174" cy="3755764"/>
            </a:xfrm>
          </p:grpSpPr>
          <p:sp>
            <p:nvSpPr>
              <p:cNvPr id="3080" name="Google Shape;3080;p32"/>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2"/>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2"/>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2"/>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2"/>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2"/>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2"/>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2"/>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2"/>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2"/>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2"/>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2"/>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2"/>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2"/>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2"/>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2"/>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2"/>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2"/>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2"/>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2"/>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2"/>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2"/>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2"/>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2"/>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2"/>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2"/>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2"/>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2"/>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2"/>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2"/>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2"/>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2"/>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2"/>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2"/>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2"/>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2"/>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2"/>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2"/>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2"/>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2"/>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2"/>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2"/>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2"/>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2"/>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2"/>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2"/>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2"/>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2"/>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2"/>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2"/>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2"/>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2"/>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2"/>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2"/>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2"/>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2"/>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2"/>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2"/>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2"/>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2"/>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2"/>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2"/>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2"/>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2"/>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2"/>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2"/>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2"/>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2"/>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2"/>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2"/>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2"/>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2"/>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2"/>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2"/>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2"/>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2"/>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2"/>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2"/>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2"/>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2"/>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2"/>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2"/>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2"/>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2"/>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2"/>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2"/>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2"/>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2"/>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2"/>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2"/>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2"/>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2"/>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2"/>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2"/>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2"/>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2"/>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2"/>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2"/>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2"/>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2"/>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2"/>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2"/>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2"/>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2"/>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2"/>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2"/>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2"/>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2"/>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2"/>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2"/>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2"/>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2"/>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2"/>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2"/>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2"/>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2"/>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2"/>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2"/>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2"/>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2"/>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2"/>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2"/>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2"/>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2"/>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2"/>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2"/>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2"/>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2"/>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2"/>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2"/>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2"/>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2"/>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2"/>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2"/>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2"/>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15" name="Google Shape;3215;p32"/>
          <p:cNvGrpSpPr/>
          <p:nvPr/>
        </p:nvGrpSpPr>
        <p:grpSpPr>
          <a:xfrm flipH="1" rot="6170894">
            <a:off x="-852305" y="3022104"/>
            <a:ext cx="1896899" cy="1388338"/>
            <a:chOff x="2874822" y="930105"/>
            <a:chExt cx="5131535" cy="3755764"/>
          </a:xfrm>
        </p:grpSpPr>
        <p:sp>
          <p:nvSpPr>
            <p:cNvPr id="3216" name="Google Shape;3216;p32"/>
            <p:cNvSpPr/>
            <p:nvPr/>
          </p:nvSpPr>
          <p:spPr>
            <a:xfrm>
              <a:off x="2874822" y="123737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7" name="Google Shape;3217;p32"/>
            <p:cNvGrpSpPr/>
            <p:nvPr/>
          </p:nvGrpSpPr>
          <p:grpSpPr>
            <a:xfrm>
              <a:off x="4138184" y="930105"/>
              <a:ext cx="3868174" cy="3755764"/>
              <a:chOff x="4138184" y="930105"/>
              <a:chExt cx="3868174" cy="3755764"/>
            </a:xfrm>
          </p:grpSpPr>
          <p:sp>
            <p:nvSpPr>
              <p:cNvPr id="3218" name="Google Shape;3218;p32"/>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2"/>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2"/>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2"/>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2"/>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2"/>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2"/>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2"/>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2"/>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2"/>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2"/>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2"/>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2"/>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2"/>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2"/>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2"/>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2"/>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2"/>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2"/>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2"/>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2"/>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2"/>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2"/>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2"/>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2"/>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2"/>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2"/>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2"/>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2"/>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2"/>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2"/>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2"/>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2"/>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2"/>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2"/>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2"/>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2"/>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2"/>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2"/>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2"/>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2"/>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2"/>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2"/>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2"/>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2"/>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2"/>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2"/>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2"/>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2"/>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2"/>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2"/>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2"/>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2"/>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2"/>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2"/>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2"/>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2"/>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2"/>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2"/>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2"/>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2"/>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2"/>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2"/>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2"/>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2"/>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2"/>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2"/>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2"/>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2"/>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2"/>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2"/>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2"/>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2"/>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2"/>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2"/>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2"/>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2"/>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2"/>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2"/>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2"/>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2"/>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2"/>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2"/>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2"/>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2"/>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2"/>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2"/>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2"/>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2"/>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2"/>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2"/>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2"/>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2"/>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2"/>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2"/>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2"/>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2"/>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2"/>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2"/>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2"/>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2"/>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2"/>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2"/>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2"/>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2"/>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2"/>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2"/>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2"/>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2"/>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2"/>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2"/>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2"/>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2"/>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2"/>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2"/>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2"/>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2"/>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2"/>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2"/>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2"/>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2"/>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2"/>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2"/>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2"/>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2"/>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2"/>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2"/>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2"/>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2"/>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32"/>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32"/>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32"/>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32"/>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32"/>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32"/>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53" name="Google Shape;3353;p32"/>
          <p:cNvSpPr/>
          <p:nvPr/>
        </p:nvSpPr>
        <p:spPr>
          <a:xfrm>
            <a:off x="-152400" y="4276725"/>
            <a:ext cx="8286750" cy="1114425"/>
          </a:xfrm>
          <a:custGeom>
            <a:rect b="b" l="l" r="r" t="t"/>
            <a:pathLst>
              <a:path extrusionOk="0" h="44577" w="331470">
                <a:moveTo>
                  <a:pt x="0" y="0"/>
                </a:moveTo>
                <a:cubicBezTo>
                  <a:pt x="5953" y="2381"/>
                  <a:pt x="14516" y="-1867"/>
                  <a:pt x="19050" y="2667"/>
                </a:cubicBezTo>
                <a:cubicBezTo>
                  <a:pt x="25252" y="8869"/>
                  <a:pt x="26697" y="19391"/>
                  <a:pt x="33909" y="24384"/>
                </a:cubicBezTo>
                <a:cubicBezTo>
                  <a:pt x="44970" y="32042"/>
                  <a:pt x="60610" y="31714"/>
                  <a:pt x="73914" y="29718"/>
                </a:cubicBezTo>
                <a:cubicBezTo>
                  <a:pt x="90765" y="27190"/>
                  <a:pt x="106785" y="18669"/>
                  <a:pt x="123825" y="18669"/>
                </a:cubicBezTo>
                <a:cubicBezTo>
                  <a:pt x="129032" y="18669"/>
                  <a:pt x="135941" y="17932"/>
                  <a:pt x="139065" y="22098"/>
                </a:cubicBezTo>
                <a:cubicBezTo>
                  <a:pt x="140608" y="24155"/>
                  <a:pt x="138893" y="28713"/>
                  <a:pt x="136398" y="29337"/>
                </a:cubicBezTo>
                <a:cubicBezTo>
                  <a:pt x="130848" y="30724"/>
                  <a:pt x="124370" y="32657"/>
                  <a:pt x="119253" y="30099"/>
                </a:cubicBezTo>
                <a:cubicBezTo>
                  <a:pt x="117776" y="29361"/>
                  <a:pt x="117879" y="26062"/>
                  <a:pt x="119253" y="25146"/>
                </a:cubicBezTo>
                <a:cubicBezTo>
                  <a:pt x="129595" y="18252"/>
                  <a:pt x="143824" y="19161"/>
                  <a:pt x="156210" y="20193"/>
                </a:cubicBezTo>
                <a:cubicBezTo>
                  <a:pt x="165323" y="20952"/>
                  <a:pt x="174553" y="19564"/>
                  <a:pt x="183642" y="20574"/>
                </a:cubicBezTo>
                <a:cubicBezTo>
                  <a:pt x="202609" y="22681"/>
                  <a:pt x="220988" y="31749"/>
                  <a:pt x="240030" y="30480"/>
                </a:cubicBezTo>
                <a:cubicBezTo>
                  <a:pt x="242434" y="30320"/>
                  <a:pt x="245993" y="30431"/>
                  <a:pt x="246888" y="28194"/>
                </a:cubicBezTo>
                <a:cubicBezTo>
                  <a:pt x="248392" y="24434"/>
                  <a:pt x="242896" y="19623"/>
                  <a:pt x="238887" y="19050"/>
                </a:cubicBezTo>
                <a:cubicBezTo>
                  <a:pt x="235504" y="18567"/>
                  <a:pt x="229509" y="22978"/>
                  <a:pt x="231267" y="25908"/>
                </a:cubicBezTo>
                <a:cubicBezTo>
                  <a:pt x="238544" y="38036"/>
                  <a:pt x="259464" y="23654"/>
                  <a:pt x="273558" y="22479"/>
                </a:cubicBezTo>
                <a:cubicBezTo>
                  <a:pt x="294148" y="20763"/>
                  <a:pt x="312990" y="35337"/>
                  <a:pt x="331470" y="44577"/>
                </a:cubicBezTo>
              </a:path>
            </a:pathLst>
          </a:custGeom>
          <a:noFill/>
          <a:ln cap="flat" cmpd="sng" w="19050">
            <a:solidFill>
              <a:schemeClr val="accent5"/>
            </a:solidFill>
            <a:prstDash val="dash"/>
            <a:round/>
            <a:headEnd len="med" w="med" type="none"/>
            <a:tailEnd len="med" w="med" type="none"/>
          </a:ln>
        </p:spPr>
      </p:sp>
      <p:sp>
        <p:nvSpPr>
          <p:cNvPr id="3354" name="Google Shape;3354;p32"/>
          <p:cNvSpPr/>
          <p:nvPr/>
        </p:nvSpPr>
        <p:spPr>
          <a:xfrm>
            <a:off x="-104775" y="-495300"/>
            <a:ext cx="6229350" cy="916175"/>
          </a:xfrm>
          <a:custGeom>
            <a:rect b="b" l="l" r="r" t="t"/>
            <a:pathLst>
              <a:path extrusionOk="0" h="36647" w="249174">
                <a:moveTo>
                  <a:pt x="0" y="26289"/>
                </a:moveTo>
                <a:cubicBezTo>
                  <a:pt x="1675" y="28801"/>
                  <a:pt x="5595" y="28557"/>
                  <a:pt x="8382" y="29718"/>
                </a:cubicBezTo>
                <a:cubicBezTo>
                  <a:pt x="14384" y="32219"/>
                  <a:pt x="20980" y="33103"/>
                  <a:pt x="27432" y="33909"/>
                </a:cubicBezTo>
                <a:cubicBezTo>
                  <a:pt x="55481" y="37415"/>
                  <a:pt x="83747" y="27813"/>
                  <a:pt x="112014" y="27813"/>
                </a:cubicBezTo>
                <a:cubicBezTo>
                  <a:pt x="124771" y="27813"/>
                  <a:pt x="137224" y="36792"/>
                  <a:pt x="149733" y="34290"/>
                </a:cubicBezTo>
                <a:cubicBezTo>
                  <a:pt x="152360" y="33765"/>
                  <a:pt x="152389" y="28183"/>
                  <a:pt x="150495" y="26289"/>
                </a:cubicBezTo>
                <a:cubicBezTo>
                  <a:pt x="148966" y="24760"/>
                  <a:pt x="143051" y="24736"/>
                  <a:pt x="144018" y="26670"/>
                </a:cubicBezTo>
                <a:cubicBezTo>
                  <a:pt x="146407" y="31448"/>
                  <a:pt x="154133" y="30116"/>
                  <a:pt x="159258" y="31623"/>
                </a:cubicBezTo>
                <a:cubicBezTo>
                  <a:pt x="170170" y="34832"/>
                  <a:pt x="182231" y="38558"/>
                  <a:pt x="193167" y="35433"/>
                </a:cubicBezTo>
                <a:cubicBezTo>
                  <a:pt x="202361" y="32806"/>
                  <a:pt x="200703" y="17244"/>
                  <a:pt x="207645" y="10668"/>
                </a:cubicBezTo>
                <a:cubicBezTo>
                  <a:pt x="218021" y="838"/>
                  <a:pt x="234882" y="0"/>
                  <a:pt x="249174" y="0"/>
                </a:cubicBezTo>
              </a:path>
            </a:pathLst>
          </a:custGeom>
          <a:noFill/>
          <a:ln cap="flat" cmpd="sng" w="19050">
            <a:solidFill>
              <a:schemeClr val="accent5"/>
            </a:solidFill>
            <a:prstDash val="dash"/>
            <a:round/>
            <a:headEnd len="med" w="med" type="none"/>
            <a:tailEnd len="med" w="med" type="none"/>
          </a:ln>
        </p:spPr>
      </p:sp>
      <p:sp>
        <p:nvSpPr>
          <p:cNvPr id="3355" name="Google Shape;3355;p32"/>
          <p:cNvSpPr/>
          <p:nvPr/>
        </p:nvSpPr>
        <p:spPr>
          <a:xfrm>
            <a:off x="8543925" y="1704975"/>
            <a:ext cx="953200" cy="2495550"/>
          </a:xfrm>
          <a:custGeom>
            <a:rect b="b" l="l" r="r" t="t"/>
            <a:pathLst>
              <a:path extrusionOk="0" h="99822" w="38128">
                <a:moveTo>
                  <a:pt x="36576" y="0"/>
                </a:moveTo>
                <a:cubicBezTo>
                  <a:pt x="43463" y="13775"/>
                  <a:pt x="24512" y="30003"/>
                  <a:pt x="12192" y="39243"/>
                </a:cubicBezTo>
                <a:cubicBezTo>
                  <a:pt x="8927" y="41692"/>
                  <a:pt x="0" y="44468"/>
                  <a:pt x="0" y="40386"/>
                </a:cubicBezTo>
                <a:cubicBezTo>
                  <a:pt x="0" y="36574"/>
                  <a:pt x="2305" y="32185"/>
                  <a:pt x="5715" y="30480"/>
                </a:cubicBezTo>
                <a:cubicBezTo>
                  <a:pt x="8986" y="28845"/>
                  <a:pt x="15285" y="30704"/>
                  <a:pt x="16002" y="34290"/>
                </a:cubicBezTo>
                <a:cubicBezTo>
                  <a:pt x="18563" y="47095"/>
                  <a:pt x="8216" y="60404"/>
                  <a:pt x="11049" y="73152"/>
                </a:cubicBezTo>
                <a:cubicBezTo>
                  <a:pt x="13719" y="85165"/>
                  <a:pt x="27874" y="91120"/>
                  <a:pt x="36576" y="99822"/>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1" name="Shape 171"/>
        <p:cNvGrpSpPr/>
        <p:nvPr/>
      </p:nvGrpSpPr>
      <p:grpSpPr>
        <a:xfrm>
          <a:off x="0" y="0"/>
          <a:ext cx="0" cy="0"/>
          <a:chOff x="0" y="0"/>
          <a:chExt cx="0" cy="0"/>
        </a:xfrm>
      </p:grpSpPr>
      <p:pic>
        <p:nvPicPr>
          <p:cNvPr id="172" name="Google Shape;172;p5"/>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3" name="Google Shape;17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4" name="Google Shape;174;p5"/>
          <p:cNvSpPr txBox="1"/>
          <p:nvPr>
            <p:ph idx="1" type="subTitle"/>
          </p:nvPr>
        </p:nvSpPr>
        <p:spPr>
          <a:xfrm>
            <a:off x="5055246" y="37611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5"/>
          <p:cNvSpPr txBox="1"/>
          <p:nvPr>
            <p:ph idx="2" type="subTitle"/>
          </p:nvPr>
        </p:nvSpPr>
        <p:spPr>
          <a:xfrm>
            <a:off x="1583154" y="37611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5"/>
          <p:cNvSpPr txBox="1"/>
          <p:nvPr>
            <p:ph idx="3" type="subTitle"/>
          </p:nvPr>
        </p:nvSpPr>
        <p:spPr>
          <a:xfrm>
            <a:off x="5055246" y="34531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7" name="Google Shape;177;p5"/>
          <p:cNvSpPr txBox="1"/>
          <p:nvPr>
            <p:ph idx="4" type="subTitle"/>
          </p:nvPr>
        </p:nvSpPr>
        <p:spPr>
          <a:xfrm>
            <a:off x="1583154" y="34531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78" name="Google Shape;178;p5"/>
          <p:cNvPicPr preferRelativeResize="0"/>
          <p:nvPr/>
        </p:nvPicPr>
        <p:blipFill>
          <a:blip r:embed="rId3">
            <a:alphaModFix/>
          </a:blip>
          <a:stretch>
            <a:fillRect/>
          </a:stretch>
        </p:blipFill>
        <p:spPr>
          <a:xfrm>
            <a:off x="6105526" y="3548694"/>
            <a:ext cx="5295899" cy="2540678"/>
          </a:xfrm>
          <a:prstGeom prst="rect">
            <a:avLst/>
          </a:prstGeom>
          <a:noFill/>
          <a:ln>
            <a:noFill/>
          </a:ln>
        </p:spPr>
      </p:pic>
      <p:pic>
        <p:nvPicPr>
          <p:cNvPr id="179" name="Google Shape;179;p5"/>
          <p:cNvPicPr preferRelativeResize="0"/>
          <p:nvPr/>
        </p:nvPicPr>
        <p:blipFill>
          <a:blip r:embed="rId4">
            <a:alphaModFix/>
          </a:blip>
          <a:stretch>
            <a:fillRect/>
          </a:stretch>
        </p:blipFill>
        <p:spPr>
          <a:xfrm>
            <a:off x="-2581274" y="3391020"/>
            <a:ext cx="5295899" cy="2856025"/>
          </a:xfrm>
          <a:prstGeom prst="rect">
            <a:avLst/>
          </a:prstGeom>
          <a:noFill/>
          <a:ln>
            <a:noFill/>
          </a:ln>
        </p:spPr>
      </p:pic>
      <p:pic>
        <p:nvPicPr>
          <p:cNvPr id="180" name="Google Shape;180;p5"/>
          <p:cNvPicPr preferRelativeResize="0"/>
          <p:nvPr/>
        </p:nvPicPr>
        <p:blipFill>
          <a:blip r:embed="rId5">
            <a:alphaModFix/>
          </a:blip>
          <a:stretch>
            <a:fillRect/>
          </a:stretch>
        </p:blipFill>
        <p:spPr>
          <a:xfrm>
            <a:off x="6029326" y="-887365"/>
            <a:ext cx="5295898" cy="2407246"/>
          </a:xfrm>
          <a:prstGeom prst="rect">
            <a:avLst/>
          </a:prstGeom>
          <a:noFill/>
          <a:ln>
            <a:noFill/>
          </a:ln>
        </p:spPr>
      </p:pic>
      <p:pic>
        <p:nvPicPr>
          <p:cNvPr id="181" name="Google Shape;181;p5"/>
          <p:cNvPicPr preferRelativeResize="0"/>
          <p:nvPr/>
        </p:nvPicPr>
        <p:blipFill>
          <a:blip r:embed="rId6">
            <a:alphaModFix/>
          </a:blip>
          <a:stretch>
            <a:fillRect/>
          </a:stretch>
        </p:blipFill>
        <p:spPr>
          <a:xfrm>
            <a:off x="-1504949" y="-887384"/>
            <a:ext cx="5295899" cy="2373384"/>
          </a:xfrm>
          <a:prstGeom prst="rect">
            <a:avLst/>
          </a:prstGeom>
          <a:noFill/>
          <a:ln>
            <a:noFill/>
          </a:ln>
        </p:spPr>
      </p:pic>
      <p:grpSp>
        <p:nvGrpSpPr>
          <p:cNvPr id="182" name="Google Shape;182;p5"/>
          <p:cNvGrpSpPr/>
          <p:nvPr/>
        </p:nvGrpSpPr>
        <p:grpSpPr>
          <a:xfrm flipH="1" rot="1242288">
            <a:off x="-264763" y="4471204"/>
            <a:ext cx="1429970" cy="1600586"/>
            <a:chOff x="4138184" y="930105"/>
            <a:chExt cx="3868174" cy="4329704"/>
          </a:xfrm>
        </p:grpSpPr>
        <p:sp>
          <p:nvSpPr>
            <p:cNvPr id="183" name="Google Shape;183;p5"/>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5"/>
            <p:cNvGrpSpPr/>
            <p:nvPr/>
          </p:nvGrpSpPr>
          <p:grpSpPr>
            <a:xfrm>
              <a:off x="4138184" y="930105"/>
              <a:ext cx="3868174" cy="3755764"/>
              <a:chOff x="4138184" y="930105"/>
              <a:chExt cx="3868174" cy="3755764"/>
            </a:xfrm>
          </p:grpSpPr>
          <p:sp>
            <p:nvSpPr>
              <p:cNvPr id="185" name="Google Shape;185;p5"/>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0" name="Google Shape;320;p5"/>
          <p:cNvGrpSpPr/>
          <p:nvPr/>
        </p:nvGrpSpPr>
        <p:grpSpPr>
          <a:xfrm flipH="1" rot="-1374575">
            <a:off x="8123044" y="-260753"/>
            <a:ext cx="1429904" cy="1600512"/>
            <a:chOff x="4138184" y="930105"/>
            <a:chExt cx="3868174" cy="4329704"/>
          </a:xfrm>
        </p:grpSpPr>
        <p:sp>
          <p:nvSpPr>
            <p:cNvPr id="321" name="Google Shape;321;p5"/>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5"/>
            <p:cNvGrpSpPr/>
            <p:nvPr/>
          </p:nvGrpSpPr>
          <p:grpSpPr>
            <a:xfrm>
              <a:off x="4138184" y="930105"/>
              <a:ext cx="3868174" cy="3755764"/>
              <a:chOff x="4138184" y="930105"/>
              <a:chExt cx="3868174" cy="3755764"/>
            </a:xfrm>
          </p:grpSpPr>
          <p:sp>
            <p:nvSpPr>
              <p:cNvPr id="323" name="Google Shape;323;p5"/>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8" name="Google Shape;458;p5"/>
          <p:cNvSpPr/>
          <p:nvPr/>
        </p:nvSpPr>
        <p:spPr>
          <a:xfrm>
            <a:off x="1724025" y="4609314"/>
            <a:ext cx="5857875" cy="781825"/>
          </a:xfrm>
          <a:custGeom>
            <a:rect b="b" l="l" r="r" t="t"/>
            <a:pathLst>
              <a:path extrusionOk="0" h="31273" w="234315">
                <a:moveTo>
                  <a:pt x="0" y="30892"/>
                </a:moveTo>
                <a:cubicBezTo>
                  <a:pt x="4257" y="22379"/>
                  <a:pt x="17587" y="22762"/>
                  <a:pt x="27051" y="21748"/>
                </a:cubicBezTo>
                <a:cubicBezTo>
                  <a:pt x="47607" y="19546"/>
                  <a:pt x="69013" y="21732"/>
                  <a:pt x="88773" y="15652"/>
                </a:cubicBezTo>
                <a:cubicBezTo>
                  <a:pt x="93063" y="14332"/>
                  <a:pt x="97181" y="7051"/>
                  <a:pt x="94488" y="3460"/>
                </a:cubicBezTo>
                <a:cubicBezTo>
                  <a:pt x="92342" y="599"/>
                  <a:pt x="87594" y="-719"/>
                  <a:pt x="84201" y="412"/>
                </a:cubicBezTo>
                <a:cubicBezTo>
                  <a:pt x="81625" y="1271"/>
                  <a:pt x="81280" y="6085"/>
                  <a:pt x="82677" y="8413"/>
                </a:cubicBezTo>
                <a:cubicBezTo>
                  <a:pt x="89473" y="19739"/>
                  <a:pt x="109487" y="11236"/>
                  <a:pt x="122301" y="8032"/>
                </a:cubicBezTo>
                <a:cubicBezTo>
                  <a:pt x="134391" y="5009"/>
                  <a:pt x="147217" y="5133"/>
                  <a:pt x="159639" y="6127"/>
                </a:cubicBezTo>
                <a:cubicBezTo>
                  <a:pt x="169264" y="6897"/>
                  <a:pt x="177057" y="14482"/>
                  <a:pt x="185547" y="19081"/>
                </a:cubicBezTo>
                <a:cubicBezTo>
                  <a:pt x="200281" y="27062"/>
                  <a:pt x="217559" y="31273"/>
                  <a:pt x="234315" y="31273"/>
                </a:cubicBezTo>
              </a:path>
            </a:pathLst>
          </a:custGeom>
          <a:noFill/>
          <a:ln cap="flat" cmpd="sng" w="19050">
            <a:solidFill>
              <a:schemeClr val="accent5"/>
            </a:solidFill>
            <a:prstDash val="dash"/>
            <a:round/>
            <a:headEnd len="med" w="med" type="none"/>
            <a:tailEnd len="med" w="med" type="none"/>
          </a:ln>
        </p:spPr>
      </p:sp>
      <p:sp>
        <p:nvSpPr>
          <p:cNvPr id="459" name="Google Shape;459;p5"/>
          <p:cNvSpPr/>
          <p:nvPr/>
        </p:nvSpPr>
        <p:spPr>
          <a:xfrm>
            <a:off x="-285750" y="-57150"/>
            <a:ext cx="3667125" cy="3838575"/>
          </a:xfrm>
          <a:custGeom>
            <a:rect b="b" l="l" r="r" t="t"/>
            <a:pathLst>
              <a:path extrusionOk="0" h="153543" w="146685">
                <a:moveTo>
                  <a:pt x="0" y="153543"/>
                </a:moveTo>
                <a:cubicBezTo>
                  <a:pt x="18474" y="148925"/>
                  <a:pt x="28879" y="116355"/>
                  <a:pt x="19431" y="99822"/>
                </a:cubicBezTo>
                <a:cubicBezTo>
                  <a:pt x="17725" y="96837"/>
                  <a:pt x="8310" y="97248"/>
                  <a:pt x="9144" y="100584"/>
                </a:cubicBezTo>
                <a:cubicBezTo>
                  <a:pt x="10502" y="106018"/>
                  <a:pt x="17927" y="111499"/>
                  <a:pt x="23241" y="109728"/>
                </a:cubicBezTo>
                <a:cubicBezTo>
                  <a:pt x="25681" y="108915"/>
                  <a:pt x="27148" y="105807"/>
                  <a:pt x="27432" y="103251"/>
                </a:cubicBezTo>
                <a:cubicBezTo>
                  <a:pt x="28786" y="91069"/>
                  <a:pt x="27451" y="77450"/>
                  <a:pt x="20955" y="67056"/>
                </a:cubicBezTo>
                <a:cubicBezTo>
                  <a:pt x="17238" y="61109"/>
                  <a:pt x="11899" y="56183"/>
                  <a:pt x="8763" y="49911"/>
                </a:cubicBezTo>
                <a:cubicBezTo>
                  <a:pt x="5476" y="43337"/>
                  <a:pt x="8163" y="34074"/>
                  <a:pt x="12573" y="28194"/>
                </a:cubicBezTo>
                <a:cubicBezTo>
                  <a:pt x="21525" y="16258"/>
                  <a:pt x="43043" y="25722"/>
                  <a:pt x="56388" y="19050"/>
                </a:cubicBezTo>
                <a:cubicBezTo>
                  <a:pt x="61128" y="16680"/>
                  <a:pt x="68308" y="12847"/>
                  <a:pt x="67437" y="7620"/>
                </a:cubicBezTo>
                <a:cubicBezTo>
                  <a:pt x="67035" y="5210"/>
                  <a:pt x="63278" y="3418"/>
                  <a:pt x="60960" y="4191"/>
                </a:cubicBezTo>
                <a:cubicBezTo>
                  <a:pt x="59662" y="4624"/>
                  <a:pt x="58615" y="6907"/>
                  <a:pt x="59436" y="8001"/>
                </a:cubicBezTo>
                <a:cubicBezTo>
                  <a:pt x="61927" y="11323"/>
                  <a:pt x="66813" y="12053"/>
                  <a:pt x="70866" y="12954"/>
                </a:cubicBezTo>
                <a:cubicBezTo>
                  <a:pt x="95895" y="18516"/>
                  <a:pt x="121046" y="0"/>
                  <a:pt x="146685" y="0"/>
                </a:cubicBezTo>
              </a:path>
            </a:pathLst>
          </a:custGeom>
          <a:noFill/>
          <a:ln cap="flat" cmpd="sng" w="19050">
            <a:solidFill>
              <a:schemeClr val="accent5"/>
            </a:solidFill>
            <a:prstDash val="dash"/>
            <a:round/>
            <a:headEnd len="med" w="med" type="none"/>
            <a:tailEnd len="med" w="med" type="none"/>
          </a:ln>
        </p:spPr>
      </p:sp>
      <p:sp>
        <p:nvSpPr>
          <p:cNvPr id="460" name="Google Shape;460;p5"/>
          <p:cNvSpPr/>
          <p:nvPr/>
        </p:nvSpPr>
        <p:spPr>
          <a:xfrm>
            <a:off x="8617400" y="1247775"/>
            <a:ext cx="1002850" cy="4648200"/>
          </a:xfrm>
          <a:custGeom>
            <a:rect b="b" l="l" r="r" t="t"/>
            <a:pathLst>
              <a:path extrusionOk="0" h="185928" w="40114">
                <a:moveTo>
                  <a:pt x="40114" y="0"/>
                </a:moveTo>
                <a:cubicBezTo>
                  <a:pt x="38722" y="6962"/>
                  <a:pt x="36939" y="15875"/>
                  <a:pt x="30589" y="19050"/>
                </a:cubicBezTo>
                <a:cubicBezTo>
                  <a:pt x="23107" y="22791"/>
                  <a:pt x="11809" y="23791"/>
                  <a:pt x="8872" y="31623"/>
                </a:cubicBezTo>
                <a:cubicBezTo>
                  <a:pt x="5828" y="39741"/>
                  <a:pt x="7281" y="49777"/>
                  <a:pt x="11158" y="57531"/>
                </a:cubicBezTo>
                <a:cubicBezTo>
                  <a:pt x="13317" y="61849"/>
                  <a:pt x="18234" y="65695"/>
                  <a:pt x="17635" y="70485"/>
                </a:cubicBezTo>
                <a:cubicBezTo>
                  <a:pt x="16499" y="79570"/>
                  <a:pt x="8645" y="86710"/>
                  <a:pt x="6586" y="95631"/>
                </a:cubicBezTo>
                <a:cubicBezTo>
                  <a:pt x="6043" y="97982"/>
                  <a:pt x="4346" y="101974"/>
                  <a:pt x="6586" y="102870"/>
                </a:cubicBezTo>
                <a:cubicBezTo>
                  <a:pt x="10024" y="104245"/>
                  <a:pt x="14673" y="103949"/>
                  <a:pt x="17635" y="101727"/>
                </a:cubicBezTo>
                <a:cubicBezTo>
                  <a:pt x="20346" y="99694"/>
                  <a:pt x="21256" y="94936"/>
                  <a:pt x="19921" y="91821"/>
                </a:cubicBezTo>
                <a:cubicBezTo>
                  <a:pt x="17728" y="86703"/>
                  <a:pt x="13545" y="81218"/>
                  <a:pt x="8110" y="80010"/>
                </a:cubicBezTo>
                <a:cubicBezTo>
                  <a:pt x="4949" y="79308"/>
                  <a:pt x="2657" y="84177"/>
                  <a:pt x="1633" y="87249"/>
                </a:cubicBezTo>
                <a:cubicBezTo>
                  <a:pt x="-5185" y="107704"/>
                  <a:pt x="12644" y="128971"/>
                  <a:pt x="16873" y="150114"/>
                </a:cubicBezTo>
                <a:cubicBezTo>
                  <a:pt x="18756" y="159527"/>
                  <a:pt x="13377" y="169521"/>
                  <a:pt x="8110" y="177546"/>
                </a:cubicBezTo>
                <a:cubicBezTo>
                  <a:pt x="6215" y="180434"/>
                  <a:pt x="5104" y="184383"/>
                  <a:pt x="2014" y="185928"/>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1" name="Shape 461"/>
        <p:cNvGrpSpPr/>
        <p:nvPr/>
      </p:nvGrpSpPr>
      <p:grpSpPr>
        <a:xfrm>
          <a:off x="0" y="0"/>
          <a:ext cx="0" cy="0"/>
          <a:chOff x="0" y="0"/>
          <a:chExt cx="0" cy="0"/>
        </a:xfrm>
      </p:grpSpPr>
      <p:pic>
        <p:nvPicPr>
          <p:cNvPr id="462" name="Google Shape;462;p6"/>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463" name="Google Shape;46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464" name="Google Shape;464;p6"/>
          <p:cNvPicPr preferRelativeResize="0"/>
          <p:nvPr/>
        </p:nvPicPr>
        <p:blipFill>
          <a:blip r:embed="rId3">
            <a:alphaModFix/>
          </a:blip>
          <a:stretch>
            <a:fillRect/>
          </a:stretch>
        </p:blipFill>
        <p:spPr>
          <a:xfrm>
            <a:off x="-2134749" y="-1398548"/>
            <a:ext cx="5295899" cy="2586313"/>
          </a:xfrm>
          <a:prstGeom prst="rect">
            <a:avLst/>
          </a:prstGeom>
          <a:noFill/>
          <a:ln>
            <a:noFill/>
          </a:ln>
        </p:spPr>
      </p:pic>
      <p:pic>
        <p:nvPicPr>
          <p:cNvPr id="465" name="Google Shape;465;p6"/>
          <p:cNvPicPr preferRelativeResize="0"/>
          <p:nvPr/>
        </p:nvPicPr>
        <p:blipFill>
          <a:blip r:embed="rId4">
            <a:alphaModFix/>
          </a:blip>
          <a:stretch>
            <a:fillRect/>
          </a:stretch>
        </p:blipFill>
        <p:spPr>
          <a:xfrm>
            <a:off x="5667376" y="3909101"/>
            <a:ext cx="5295897" cy="2290213"/>
          </a:xfrm>
          <a:prstGeom prst="rect">
            <a:avLst/>
          </a:prstGeom>
          <a:noFill/>
          <a:ln>
            <a:noFill/>
          </a:ln>
        </p:spPr>
      </p:pic>
      <p:sp>
        <p:nvSpPr>
          <p:cNvPr id="466" name="Google Shape;466;p6"/>
          <p:cNvSpPr/>
          <p:nvPr/>
        </p:nvSpPr>
        <p:spPr>
          <a:xfrm>
            <a:off x="126360" y="-419100"/>
            <a:ext cx="2073925" cy="5772150"/>
          </a:xfrm>
          <a:custGeom>
            <a:rect b="b" l="l" r="r" t="t"/>
            <a:pathLst>
              <a:path extrusionOk="0" h="230886" w="82957">
                <a:moveTo>
                  <a:pt x="82957" y="0"/>
                </a:moveTo>
                <a:cubicBezTo>
                  <a:pt x="80838" y="5147"/>
                  <a:pt x="78152" y="10766"/>
                  <a:pt x="73432" y="13716"/>
                </a:cubicBezTo>
                <a:cubicBezTo>
                  <a:pt x="65148" y="18894"/>
                  <a:pt x="54790" y="19670"/>
                  <a:pt x="45238" y="21717"/>
                </a:cubicBezTo>
                <a:cubicBezTo>
                  <a:pt x="36917" y="23500"/>
                  <a:pt x="21557" y="29643"/>
                  <a:pt x="19711" y="21336"/>
                </a:cubicBezTo>
                <a:cubicBezTo>
                  <a:pt x="19013" y="18197"/>
                  <a:pt x="18724" y="13820"/>
                  <a:pt x="21235" y="11811"/>
                </a:cubicBezTo>
                <a:cubicBezTo>
                  <a:pt x="23831" y="9735"/>
                  <a:pt x="30489" y="9695"/>
                  <a:pt x="31141" y="12954"/>
                </a:cubicBezTo>
                <a:cubicBezTo>
                  <a:pt x="32066" y="17577"/>
                  <a:pt x="27195" y="21550"/>
                  <a:pt x="24664" y="25527"/>
                </a:cubicBezTo>
                <a:cubicBezTo>
                  <a:pt x="19858" y="33080"/>
                  <a:pt x="14272" y="40237"/>
                  <a:pt x="10567" y="48387"/>
                </a:cubicBezTo>
                <a:cubicBezTo>
                  <a:pt x="3198" y="64600"/>
                  <a:pt x="15824" y="84056"/>
                  <a:pt x="13615" y="101727"/>
                </a:cubicBezTo>
                <a:cubicBezTo>
                  <a:pt x="12684" y="109174"/>
                  <a:pt x="6533" y="115085"/>
                  <a:pt x="4471" y="122301"/>
                </a:cubicBezTo>
                <a:cubicBezTo>
                  <a:pt x="965" y="134573"/>
                  <a:pt x="-1144" y="147766"/>
                  <a:pt x="661" y="160401"/>
                </a:cubicBezTo>
                <a:cubicBezTo>
                  <a:pt x="2419" y="172705"/>
                  <a:pt x="10670" y="183209"/>
                  <a:pt x="14377" y="195072"/>
                </a:cubicBezTo>
                <a:cubicBezTo>
                  <a:pt x="17983" y="206611"/>
                  <a:pt x="14068" y="220073"/>
                  <a:pt x="8662" y="230886"/>
                </a:cubicBezTo>
              </a:path>
            </a:pathLst>
          </a:custGeom>
          <a:noFill/>
          <a:ln cap="flat" cmpd="sng" w="19050">
            <a:solidFill>
              <a:schemeClr val="accent5"/>
            </a:solidFill>
            <a:prstDash val="dash"/>
            <a:round/>
            <a:headEnd len="med" w="med" type="none"/>
            <a:tailEnd len="med" w="med" type="none"/>
          </a:ln>
        </p:spPr>
      </p:sp>
      <p:grpSp>
        <p:nvGrpSpPr>
          <p:cNvPr id="467" name="Google Shape;467;p6"/>
          <p:cNvGrpSpPr/>
          <p:nvPr/>
        </p:nvGrpSpPr>
        <p:grpSpPr>
          <a:xfrm rot="4395373">
            <a:off x="7728124" y="-670934"/>
            <a:ext cx="1429960" cy="1388405"/>
            <a:chOff x="4138184" y="930105"/>
            <a:chExt cx="3868174" cy="3755764"/>
          </a:xfrm>
        </p:grpSpPr>
        <p:sp>
          <p:nvSpPr>
            <p:cNvPr id="468" name="Google Shape;468;p6"/>
            <p:cNvSpPr/>
            <p:nvPr/>
          </p:nvSpPr>
          <p:spPr>
            <a:xfrm>
              <a:off x="5731034" y="1868401"/>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6"/>
            <p:cNvGrpSpPr/>
            <p:nvPr/>
          </p:nvGrpSpPr>
          <p:grpSpPr>
            <a:xfrm>
              <a:off x="4138184" y="930105"/>
              <a:ext cx="3868174" cy="3755764"/>
              <a:chOff x="4138184" y="930105"/>
              <a:chExt cx="3868174" cy="3755764"/>
            </a:xfrm>
          </p:grpSpPr>
          <p:sp>
            <p:nvSpPr>
              <p:cNvPr id="470" name="Google Shape;470;p6"/>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5" name="Shape 605"/>
        <p:cNvGrpSpPr/>
        <p:nvPr/>
      </p:nvGrpSpPr>
      <p:grpSpPr>
        <a:xfrm>
          <a:off x="0" y="0"/>
          <a:ext cx="0" cy="0"/>
          <a:chOff x="0" y="0"/>
          <a:chExt cx="0" cy="0"/>
        </a:xfrm>
      </p:grpSpPr>
      <p:pic>
        <p:nvPicPr>
          <p:cNvPr id="606" name="Google Shape;606;p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07" name="Google Shape;607;p7"/>
          <p:cNvSpPr txBox="1"/>
          <p:nvPr>
            <p:ph type="title"/>
          </p:nvPr>
        </p:nvSpPr>
        <p:spPr>
          <a:xfrm>
            <a:off x="720000" y="445025"/>
            <a:ext cx="4251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8" name="Google Shape;608;p7"/>
          <p:cNvSpPr txBox="1"/>
          <p:nvPr>
            <p:ph idx="1" type="subTitle"/>
          </p:nvPr>
        </p:nvSpPr>
        <p:spPr>
          <a:xfrm>
            <a:off x="720000" y="1703875"/>
            <a:ext cx="4294800" cy="200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Lexend Deca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09" name="Google Shape;609;p7"/>
          <p:cNvSpPr/>
          <p:nvPr/>
        </p:nvSpPr>
        <p:spPr>
          <a:xfrm>
            <a:off x="-152400" y="-180975"/>
            <a:ext cx="5124450" cy="1809750"/>
          </a:xfrm>
          <a:custGeom>
            <a:rect b="b" l="l" r="r" t="t"/>
            <a:pathLst>
              <a:path extrusionOk="0" h="72390" w="204978">
                <a:moveTo>
                  <a:pt x="0" y="72390"/>
                </a:moveTo>
                <a:cubicBezTo>
                  <a:pt x="10727" y="65238"/>
                  <a:pt x="20272" y="50227"/>
                  <a:pt x="17145" y="37719"/>
                </a:cubicBezTo>
                <a:cubicBezTo>
                  <a:pt x="16463" y="34992"/>
                  <a:pt x="11132" y="33064"/>
                  <a:pt x="9144" y="35052"/>
                </a:cubicBezTo>
                <a:cubicBezTo>
                  <a:pt x="7312" y="36884"/>
                  <a:pt x="8128" y="42164"/>
                  <a:pt x="10668" y="42672"/>
                </a:cubicBezTo>
                <a:cubicBezTo>
                  <a:pt x="14626" y="43464"/>
                  <a:pt x="18951" y="41965"/>
                  <a:pt x="22479" y="40005"/>
                </a:cubicBezTo>
                <a:cubicBezTo>
                  <a:pt x="31748" y="34856"/>
                  <a:pt x="35974" y="22465"/>
                  <a:pt x="45720" y="18288"/>
                </a:cubicBezTo>
                <a:cubicBezTo>
                  <a:pt x="59507" y="12379"/>
                  <a:pt x="75794" y="18243"/>
                  <a:pt x="90678" y="16383"/>
                </a:cubicBezTo>
                <a:cubicBezTo>
                  <a:pt x="97655" y="15511"/>
                  <a:pt x="103555" y="10300"/>
                  <a:pt x="110490" y="9144"/>
                </a:cubicBezTo>
                <a:cubicBezTo>
                  <a:pt x="125053" y="6717"/>
                  <a:pt x="139579" y="14569"/>
                  <a:pt x="154305" y="15621"/>
                </a:cubicBezTo>
                <a:cubicBezTo>
                  <a:pt x="165460" y="16418"/>
                  <a:pt x="176081" y="10394"/>
                  <a:pt x="186690" y="6858"/>
                </a:cubicBezTo>
                <a:cubicBezTo>
                  <a:pt x="192866" y="4799"/>
                  <a:pt x="199561" y="3611"/>
                  <a:pt x="204978" y="0"/>
                </a:cubicBezTo>
              </a:path>
            </a:pathLst>
          </a:custGeom>
          <a:noFill/>
          <a:ln cap="flat" cmpd="sng" w="19050">
            <a:solidFill>
              <a:schemeClr val="accent5"/>
            </a:solidFill>
            <a:prstDash val="dash"/>
            <a:round/>
            <a:headEnd len="med" w="med" type="none"/>
            <a:tailEnd len="med" w="med" type="none"/>
          </a:ln>
        </p:spPr>
      </p:sp>
      <p:pic>
        <p:nvPicPr>
          <p:cNvPr id="610" name="Google Shape;610;p7"/>
          <p:cNvPicPr preferRelativeResize="0"/>
          <p:nvPr/>
        </p:nvPicPr>
        <p:blipFill>
          <a:blip r:embed="rId3">
            <a:alphaModFix/>
          </a:blip>
          <a:stretch>
            <a:fillRect/>
          </a:stretch>
        </p:blipFill>
        <p:spPr>
          <a:xfrm>
            <a:off x="6306701" y="975443"/>
            <a:ext cx="5295900" cy="2453980"/>
          </a:xfrm>
          <a:prstGeom prst="rect">
            <a:avLst/>
          </a:prstGeom>
          <a:noFill/>
          <a:ln>
            <a:noFill/>
          </a:ln>
        </p:spPr>
      </p:pic>
      <p:pic>
        <p:nvPicPr>
          <p:cNvPr id="611" name="Google Shape;611;p7"/>
          <p:cNvPicPr preferRelativeResize="0"/>
          <p:nvPr/>
        </p:nvPicPr>
        <p:blipFill rotWithShape="1">
          <a:blip r:embed="rId4">
            <a:alphaModFix/>
          </a:blip>
          <a:srcRect b="0" l="0" r="0" t="14074"/>
          <a:stretch/>
        </p:blipFill>
        <p:spPr>
          <a:xfrm>
            <a:off x="-523875" y="3748649"/>
            <a:ext cx="5295899" cy="2453975"/>
          </a:xfrm>
          <a:prstGeom prst="rect">
            <a:avLst/>
          </a:prstGeom>
          <a:noFill/>
          <a:ln>
            <a:noFill/>
          </a:ln>
        </p:spPr>
      </p:pic>
      <p:pic>
        <p:nvPicPr>
          <p:cNvPr id="612" name="Google Shape;612;p7"/>
          <p:cNvPicPr preferRelativeResize="0"/>
          <p:nvPr/>
        </p:nvPicPr>
        <p:blipFill>
          <a:blip r:embed="rId5">
            <a:alphaModFix/>
          </a:blip>
          <a:stretch>
            <a:fillRect/>
          </a:stretch>
        </p:blipFill>
        <p:spPr>
          <a:xfrm>
            <a:off x="4229101" y="-472240"/>
            <a:ext cx="5295898" cy="2407246"/>
          </a:xfrm>
          <a:prstGeom prst="rect">
            <a:avLst/>
          </a:prstGeom>
          <a:noFill/>
          <a:ln>
            <a:noFill/>
          </a:ln>
        </p:spPr>
      </p:pic>
      <p:pic>
        <p:nvPicPr>
          <p:cNvPr id="613" name="Google Shape;613;p7"/>
          <p:cNvPicPr preferRelativeResize="0"/>
          <p:nvPr/>
        </p:nvPicPr>
        <p:blipFill>
          <a:blip r:embed="rId6">
            <a:alphaModFix/>
          </a:blip>
          <a:stretch>
            <a:fillRect/>
          </a:stretch>
        </p:blipFill>
        <p:spPr>
          <a:xfrm>
            <a:off x="5087501" y="3346591"/>
            <a:ext cx="5295899" cy="237338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4" name="Shape 614"/>
        <p:cNvGrpSpPr/>
        <p:nvPr/>
      </p:nvGrpSpPr>
      <p:grpSpPr>
        <a:xfrm>
          <a:off x="0" y="0"/>
          <a:ext cx="0" cy="0"/>
          <a:chOff x="0" y="0"/>
          <a:chExt cx="0" cy="0"/>
        </a:xfrm>
      </p:grpSpPr>
      <p:pic>
        <p:nvPicPr>
          <p:cNvPr id="615" name="Google Shape;615;p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16" name="Google Shape;616;p8"/>
          <p:cNvSpPr txBox="1"/>
          <p:nvPr>
            <p:ph type="title"/>
          </p:nvPr>
        </p:nvSpPr>
        <p:spPr>
          <a:xfrm>
            <a:off x="3922675" y="1181100"/>
            <a:ext cx="4508100" cy="27813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b="0"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617" name="Google Shape;617;p8"/>
          <p:cNvPicPr preferRelativeResize="0"/>
          <p:nvPr/>
        </p:nvPicPr>
        <p:blipFill rotWithShape="1">
          <a:blip r:embed="rId3">
            <a:alphaModFix/>
          </a:blip>
          <a:srcRect b="20898" l="0" r="0" t="20904"/>
          <a:stretch/>
        </p:blipFill>
        <p:spPr>
          <a:xfrm>
            <a:off x="4905375" y="-440772"/>
            <a:ext cx="5295899" cy="1330501"/>
          </a:xfrm>
          <a:prstGeom prst="rect">
            <a:avLst/>
          </a:prstGeom>
          <a:noFill/>
          <a:ln>
            <a:noFill/>
          </a:ln>
        </p:spPr>
      </p:pic>
      <p:sp>
        <p:nvSpPr>
          <p:cNvPr id="618" name="Google Shape;618;p8"/>
          <p:cNvSpPr/>
          <p:nvPr/>
        </p:nvSpPr>
        <p:spPr>
          <a:xfrm>
            <a:off x="3209925" y="4501843"/>
            <a:ext cx="6029325" cy="1108375"/>
          </a:xfrm>
          <a:custGeom>
            <a:rect b="b" l="l" r="r" t="t"/>
            <a:pathLst>
              <a:path extrusionOk="0" h="44335" w="241173">
                <a:moveTo>
                  <a:pt x="0" y="44335"/>
                </a:moveTo>
                <a:cubicBezTo>
                  <a:pt x="12173" y="42306"/>
                  <a:pt x="24037" y="36880"/>
                  <a:pt x="33909" y="29476"/>
                </a:cubicBezTo>
                <a:cubicBezTo>
                  <a:pt x="43998" y="21910"/>
                  <a:pt x="52577" y="9107"/>
                  <a:pt x="65151" y="8140"/>
                </a:cubicBezTo>
                <a:cubicBezTo>
                  <a:pt x="76506" y="7267"/>
                  <a:pt x="88320" y="8541"/>
                  <a:pt x="99060" y="12331"/>
                </a:cubicBezTo>
                <a:cubicBezTo>
                  <a:pt x="113157" y="17306"/>
                  <a:pt x="131297" y="28921"/>
                  <a:pt x="143256" y="19951"/>
                </a:cubicBezTo>
                <a:cubicBezTo>
                  <a:pt x="147466" y="16794"/>
                  <a:pt x="148911" y="8373"/>
                  <a:pt x="145542" y="4330"/>
                </a:cubicBezTo>
                <a:cubicBezTo>
                  <a:pt x="143020" y="1304"/>
                  <a:pt x="138392" y="-418"/>
                  <a:pt x="134493" y="139"/>
                </a:cubicBezTo>
                <a:cubicBezTo>
                  <a:pt x="129488" y="854"/>
                  <a:pt x="136012" y="12863"/>
                  <a:pt x="140970" y="13855"/>
                </a:cubicBezTo>
                <a:cubicBezTo>
                  <a:pt x="152632" y="16187"/>
                  <a:pt x="164559" y="10741"/>
                  <a:pt x="176403" y="9664"/>
                </a:cubicBezTo>
                <a:cubicBezTo>
                  <a:pt x="189550" y="8469"/>
                  <a:pt x="202624" y="12828"/>
                  <a:pt x="215646" y="14998"/>
                </a:cubicBezTo>
                <a:cubicBezTo>
                  <a:pt x="225174" y="16586"/>
                  <a:pt x="236853" y="20074"/>
                  <a:pt x="241173" y="28714"/>
                </a:cubicBezTo>
              </a:path>
            </a:pathLst>
          </a:custGeom>
          <a:noFill/>
          <a:ln cap="flat" cmpd="sng" w="19050">
            <a:solidFill>
              <a:schemeClr val="accent5"/>
            </a:solidFill>
            <a:prstDash val="dash"/>
            <a:round/>
            <a:headEnd len="med" w="med" type="none"/>
            <a:tailEnd len="med" w="med" type="none"/>
          </a:ln>
        </p:spPr>
      </p:sp>
      <p:pic>
        <p:nvPicPr>
          <p:cNvPr id="619" name="Google Shape;619;p8"/>
          <p:cNvPicPr preferRelativeResize="0"/>
          <p:nvPr/>
        </p:nvPicPr>
        <p:blipFill>
          <a:blip r:embed="rId4">
            <a:alphaModFix/>
          </a:blip>
          <a:stretch>
            <a:fillRect/>
          </a:stretch>
        </p:blipFill>
        <p:spPr>
          <a:xfrm>
            <a:off x="-1743074" y="1815277"/>
            <a:ext cx="5295899" cy="2251888"/>
          </a:xfrm>
          <a:prstGeom prst="rect">
            <a:avLst/>
          </a:prstGeom>
          <a:noFill/>
          <a:ln>
            <a:noFill/>
          </a:ln>
        </p:spPr>
      </p:pic>
      <p:pic>
        <p:nvPicPr>
          <p:cNvPr id="620" name="Google Shape;620;p8"/>
          <p:cNvPicPr preferRelativeResize="0"/>
          <p:nvPr/>
        </p:nvPicPr>
        <p:blipFill rotWithShape="1">
          <a:blip r:embed="rId5">
            <a:alphaModFix/>
          </a:blip>
          <a:srcRect b="15986" l="6117" r="6109" t="15986"/>
          <a:stretch/>
        </p:blipFill>
        <p:spPr>
          <a:xfrm>
            <a:off x="1609725" y="3962400"/>
            <a:ext cx="4648198" cy="1759450"/>
          </a:xfrm>
          <a:prstGeom prst="rect">
            <a:avLst/>
          </a:prstGeom>
          <a:noFill/>
          <a:ln>
            <a:noFill/>
          </a:ln>
        </p:spPr>
      </p:pic>
      <p:pic>
        <p:nvPicPr>
          <p:cNvPr id="621" name="Google Shape;621;p8"/>
          <p:cNvPicPr preferRelativeResize="0"/>
          <p:nvPr/>
        </p:nvPicPr>
        <p:blipFill>
          <a:blip r:embed="rId6">
            <a:alphaModFix/>
          </a:blip>
          <a:stretch>
            <a:fillRect/>
          </a:stretch>
        </p:blipFill>
        <p:spPr>
          <a:xfrm>
            <a:off x="-1438274" y="-483140"/>
            <a:ext cx="5295898" cy="240724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2" name="Shape 622"/>
        <p:cNvGrpSpPr/>
        <p:nvPr/>
      </p:nvGrpSpPr>
      <p:grpSpPr>
        <a:xfrm>
          <a:off x="0" y="0"/>
          <a:ext cx="0" cy="0"/>
          <a:chOff x="0" y="0"/>
          <a:chExt cx="0" cy="0"/>
        </a:xfrm>
      </p:grpSpPr>
      <p:pic>
        <p:nvPicPr>
          <p:cNvPr id="623" name="Google Shape;623;p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24" name="Google Shape;624;p9"/>
          <p:cNvSpPr txBox="1"/>
          <p:nvPr>
            <p:ph type="title"/>
          </p:nvPr>
        </p:nvSpPr>
        <p:spPr>
          <a:xfrm>
            <a:off x="1819275" y="1525475"/>
            <a:ext cx="5505600" cy="102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b="0" sz="6000">
                <a:solidFill>
                  <a:srgbClr val="13394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25" name="Google Shape;625;p9"/>
          <p:cNvSpPr txBox="1"/>
          <p:nvPr>
            <p:ph idx="1" type="subTitle"/>
          </p:nvPr>
        </p:nvSpPr>
        <p:spPr>
          <a:xfrm>
            <a:off x="1819275" y="2429425"/>
            <a:ext cx="55056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626" name="Google Shape;626;p9"/>
          <p:cNvPicPr preferRelativeResize="0"/>
          <p:nvPr/>
        </p:nvPicPr>
        <p:blipFill rotWithShape="1">
          <a:blip r:embed="rId3">
            <a:alphaModFix/>
          </a:blip>
          <a:srcRect b="15316" l="6117" r="6109" t="15316"/>
          <a:stretch/>
        </p:blipFill>
        <p:spPr>
          <a:xfrm>
            <a:off x="-1800225" y="-335225"/>
            <a:ext cx="4648202" cy="1702300"/>
          </a:xfrm>
          <a:prstGeom prst="rect">
            <a:avLst/>
          </a:prstGeom>
          <a:noFill/>
          <a:ln>
            <a:noFill/>
          </a:ln>
        </p:spPr>
      </p:pic>
      <p:pic>
        <p:nvPicPr>
          <p:cNvPr id="627" name="Google Shape;627;p9"/>
          <p:cNvPicPr preferRelativeResize="0"/>
          <p:nvPr/>
        </p:nvPicPr>
        <p:blipFill rotWithShape="1">
          <a:blip r:embed="rId4">
            <a:alphaModFix/>
          </a:blip>
          <a:srcRect b="21078" l="0" r="0" t="21078"/>
          <a:stretch/>
        </p:blipFill>
        <p:spPr>
          <a:xfrm>
            <a:off x="5725675" y="17823"/>
            <a:ext cx="5295899" cy="1372825"/>
          </a:xfrm>
          <a:prstGeom prst="rect">
            <a:avLst/>
          </a:prstGeom>
          <a:noFill/>
          <a:ln>
            <a:noFill/>
          </a:ln>
        </p:spPr>
      </p:pic>
      <p:pic>
        <p:nvPicPr>
          <p:cNvPr id="628" name="Google Shape;628;p9"/>
          <p:cNvPicPr preferRelativeResize="0"/>
          <p:nvPr/>
        </p:nvPicPr>
        <p:blipFill rotWithShape="1">
          <a:blip r:embed="rId5">
            <a:alphaModFix/>
          </a:blip>
          <a:srcRect b="13668" l="6657" r="6649" t="13668"/>
          <a:stretch/>
        </p:blipFill>
        <p:spPr>
          <a:xfrm>
            <a:off x="-1171575" y="3914775"/>
            <a:ext cx="4591052" cy="2075225"/>
          </a:xfrm>
          <a:prstGeom prst="rect">
            <a:avLst/>
          </a:prstGeom>
          <a:noFill/>
          <a:ln>
            <a:noFill/>
          </a:ln>
        </p:spPr>
      </p:pic>
      <p:sp>
        <p:nvSpPr>
          <p:cNvPr id="629" name="Google Shape;629;p9"/>
          <p:cNvSpPr/>
          <p:nvPr/>
        </p:nvSpPr>
        <p:spPr>
          <a:xfrm>
            <a:off x="1438275" y="-314325"/>
            <a:ext cx="5991225" cy="1042900"/>
          </a:xfrm>
          <a:custGeom>
            <a:rect b="b" l="l" r="r" t="t"/>
            <a:pathLst>
              <a:path extrusionOk="0" h="41716" w="239649">
                <a:moveTo>
                  <a:pt x="239649" y="36195"/>
                </a:moveTo>
                <a:cubicBezTo>
                  <a:pt x="232562" y="26746"/>
                  <a:pt x="217552" y="25908"/>
                  <a:pt x="205740" y="25908"/>
                </a:cubicBezTo>
                <a:cubicBezTo>
                  <a:pt x="197658" y="25908"/>
                  <a:pt x="187452" y="23622"/>
                  <a:pt x="181737" y="29337"/>
                </a:cubicBezTo>
                <a:cubicBezTo>
                  <a:pt x="176235" y="34839"/>
                  <a:pt x="198689" y="46296"/>
                  <a:pt x="202692" y="39624"/>
                </a:cubicBezTo>
                <a:cubicBezTo>
                  <a:pt x="208103" y="30606"/>
                  <a:pt x="189862" y="19775"/>
                  <a:pt x="179451" y="18288"/>
                </a:cubicBezTo>
                <a:cubicBezTo>
                  <a:pt x="163286" y="15979"/>
                  <a:pt x="148219" y="28040"/>
                  <a:pt x="132207" y="31242"/>
                </a:cubicBezTo>
                <a:cubicBezTo>
                  <a:pt x="105805" y="36522"/>
                  <a:pt x="77691" y="37971"/>
                  <a:pt x="51435" y="32004"/>
                </a:cubicBezTo>
                <a:cubicBezTo>
                  <a:pt x="31744" y="27529"/>
                  <a:pt x="15513" y="12927"/>
                  <a:pt x="0" y="0"/>
                </a:cubicBezTo>
              </a:path>
            </a:pathLst>
          </a:custGeom>
          <a:noFill/>
          <a:ln cap="flat" cmpd="sng" w="19050">
            <a:solidFill>
              <a:schemeClr val="accent5"/>
            </a:solidFill>
            <a:prstDash val="dash"/>
            <a:round/>
            <a:headEnd len="med" w="med" type="none"/>
            <a:tailEnd len="med" w="med" type="none"/>
          </a:ln>
        </p:spPr>
      </p:sp>
      <p:pic>
        <p:nvPicPr>
          <p:cNvPr id="630" name="Google Shape;630;p9"/>
          <p:cNvPicPr preferRelativeResize="0"/>
          <p:nvPr/>
        </p:nvPicPr>
        <p:blipFill rotWithShape="1">
          <a:blip r:embed="rId6">
            <a:alphaModFix/>
          </a:blip>
          <a:srcRect b="12836" l="0" r="0" t="12836"/>
          <a:stretch/>
        </p:blipFill>
        <p:spPr>
          <a:xfrm>
            <a:off x="5954275" y="3476624"/>
            <a:ext cx="5295902" cy="1702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1" name="Shape 631"/>
        <p:cNvGrpSpPr/>
        <p:nvPr/>
      </p:nvGrpSpPr>
      <p:grpSpPr>
        <a:xfrm>
          <a:off x="0" y="0"/>
          <a:ext cx="0" cy="0"/>
          <a:chOff x="0" y="0"/>
          <a:chExt cx="0" cy="0"/>
        </a:xfrm>
      </p:grpSpPr>
      <p:sp>
        <p:nvSpPr>
          <p:cNvPr id="632" name="Google Shape;632;p10"/>
          <p:cNvSpPr/>
          <p:nvPr>
            <p:ph idx="2" type="pic"/>
          </p:nvPr>
        </p:nvSpPr>
        <p:spPr>
          <a:xfrm>
            <a:off x="0" y="0"/>
            <a:ext cx="9144300" cy="5143500"/>
          </a:xfrm>
          <a:prstGeom prst="rect">
            <a:avLst/>
          </a:prstGeom>
          <a:noFill/>
          <a:ln>
            <a:noFill/>
          </a:ln>
        </p:spPr>
      </p:sp>
      <p:sp>
        <p:nvSpPr>
          <p:cNvPr id="633" name="Google Shape;633;p10"/>
          <p:cNvSpPr txBox="1"/>
          <p:nvPr>
            <p:ph type="title"/>
          </p:nvPr>
        </p:nvSpPr>
        <p:spPr>
          <a:xfrm>
            <a:off x="720000" y="4014450"/>
            <a:ext cx="77040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3500"/>
              <a:buNone/>
              <a:defRPr b="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1pPr>
            <a:lvl2pPr indent="-317500" lvl="1" marL="9144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indent="-317500" lvl="2" marL="13716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indent="-317500" lvl="3" marL="18288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indent="-317500" lvl="4" marL="22860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indent="-317500" lvl="5" marL="27432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indent="-317500" lvl="6" marL="32004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indent="-317500" lvl="7" marL="36576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indent="-317500" lvl="8" marL="41148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9" name="Shape 3359"/>
        <p:cNvGrpSpPr/>
        <p:nvPr/>
      </p:nvGrpSpPr>
      <p:grpSpPr>
        <a:xfrm>
          <a:off x="0" y="0"/>
          <a:ext cx="0" cy="0"/>
          <a:chOff x="0" y="0"/>
          <a:chExt cx="0" cy="0"/>
        </a:xfrm>
      </p:grpSpPr>
      <p:sp>
        <p:nvSpPr>
          <p:cNvPr id="3360" name="Google Shape;3360;p33"/>
          <p:cNvSpPr txBox="1"/>
          <p:nvPr>
            <p:ph type="ctrTitle"/>
          </p:nvPr>
        </p:nvSpPr>
        <p:spPr>
          <a:xfrm>
            <a:off x="1190700" y="674550"/>
            <a:ext cx="6762600" cy="22863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a:t>AIrline </a:t>
            </a:r>
            <a:endParaRPr/>
          </a:p>
          <a:p>
            <a:pPr indent="0" lvl="0" marL="0" rtl="0" algn="ctr">
              <a:lnSpc>
                <a:spcPct val="100000"/>
              </a:lnSpc>
              <a:spcBef>
                <a:spcPts val="0"/>
              </a:spcBef>
              <a:spcAft>
                <a:spcPts val="0"/>
              </a:spcAft>
              <a:buNone/>
            </a:pPr>
            <a:r>
              <a:rPr lang="en"/>
              <a:t>PASSenger Satisfaction</a:t>
            </a:r>
            <a:endParaRPr/>
          </a:p>
        </p:txBody>
      </p:sp>
      <p:sp>
        <p:nvSpPr>
          <p:cNvPr id="3361" name="Google Shape;3361;p33"/>
          <p:cNvSpPr txBox="1"/>
          <p:nvPr>
            <p:ph idx="1" type="subTitle"/>
          </p:nvPr>
        </p:nvSpPr>
        <p:spPr>
          <a:xfrm>
            <a:off x="1167450" y="2960850"/>
            <a:ext cx="6809100" cy="728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400"/>
              <a:t>CIS 412 - SEAborn Team</a:t>
            </a:r>
            <a:endParaRPr sz="1400"/>
          </a:p>
          <a:p>
            <a:pPr indent="0" lvl="0" marL="0" rtl="0" algn="ctr">
              <a:lnSpc>
                <a:spcPct val="115000"/>
              </a:lnSpc>
              <a:spcBef>
                <a:spcPts val="0"/>
              </a:spcBef>
              <a:spcAft>
                <a:spcPts val="0"/>
              </a:spcAft>
              <a:buNone/>
            </a:pPr>
            <a:r>
              <a:rPr lang="en" sz="1400">
                <a:solidFill>
                  <a:srgbClr val="000000"/>
                </a:solidFill>
              </a:rPr>
              <a:t>Ngoc Tran, Thuy Linh Luong, Long Cap, Yen Ping Choo, Xin Le Luke Goh</a:t>
            </a:r>
            <a:endParaRPr/>
          </a:p>
        </p:txBody>
      </p:sp>
      <p:pic>
        <p:nvPicPr>
          <p:cNvPr id="3362" name="Google Shape;3362;p33"/>
          <p:cNvPicPr preferRelativeResize="0"/>
          <p:nvPr/>
        </p:nvPicPr>
        <p:blipFill>
          <a:blip r:embed="rId3">
            <a:alphaModFix/>
          </a:blip>
          <a:stretch>
            <a:fillRect/>
          </a:stretch>
        </p:blipFill>
        <p:spPr>
          <a:xfrm>
            <a:off x="4276726" y="-347791"/>
            <a:ext cx="5295899" cy="2286248"/>
          </a:xfrm>
          <a:prstGeom prst="rect">
            <a:avLst/>
          </a:prstGeom>
          <a:noFill/>
          <a:ln>
            <a:noFill/>
          </a:ln>
        </p:spPr>
      </p:pic>
      <p:grpSp>
        <p:nvGrpSpPr>
          <p:cNvPr id="3363" name="Google Shape;3363;p33"/>
          <p:cNvGrpSpPr/>
          <p:nvPr/>
        </p:nvGrpSpPr>
        <p:grpSpPr>
          <a:xfrm>
            <a:off x="713228" y="8468"/>
            <a:ext cx="1763602" cy="1672817"/>
            <a:chOff x="4138184" y="930105"/>
            <a:chExt cx="3959591" cy="3755764"/>
          </a:xfrm>
        </p:grpSpPr>
        <p:sp>
          <p:nvSpPr>
            <p:cNvPr id="3364" name="Google Shape;3364;p33"/>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5" name="Google Shape;3365;p33"/>
            <p:cNvGrpSpPr/>
            <p:nvPr/>
          </p:nvGrpSpPr>
          <p:grpSpPr>
            <a:xfrm>
              <a:off x="4138184" y="930105"/>
              <a:ext cx="3868174" cy="3755764"/>
              <a:chOff x="4138184" y="930105"/>
              <a:chExt cx="3868174" cy="3755764"/>
            </a:xfrm>
          </p:grpSpPr>
          <p:sp>
            <p:nvSpPr>
              <p:cNvPr id="3366" name="Google Shape;3366;p3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3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3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3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3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3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3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3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3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3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3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3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3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3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3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3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3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3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3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3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3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3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3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3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3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3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3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3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3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3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3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3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3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3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3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3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3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3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3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3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3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3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3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3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3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3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1" name="Google Shape;3501;p33"/>
          <p:cNvGrpSpPr/>
          <p:nvPr/>
        </p:nvGrpSpPr>
        <p:grpSpPr>
          <a:xfrm rot="-5400000">
            <a:off x="7709162" y="470663"/>
            <a:ext cx="2054108" cy="1672817"/>
            <a:chOff x="3394530" y="930105"/>
            <a:chExt cx="4611828" cy="3755764"/>
          </a:xfrm>
        </p:grpSpPr>
        <p:sp>
          <p:nvSpPr>
            <p:cNvPr id="3502" name="Google Shape;3502;p33"/>
            <p:cNvSpPr/>
            <p:nvPr/>
          </p:nvSpPr>
          <p:spPr>
            <a:xfrm>
              <a:off x="3394530" y="121409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3" name="Google Shape;3503;p33"/>
            <p:cNvGrpSpPr/>
            <p:nvPr/>
          </p:nvGrpSpPr>
          <p:grpSpPr>
            <a:xfrm>
              <a:off x="4138184" y="930105"/>
              <a:ext cx="3868174" cy="3755764"/>
              <a:chOff x="4138184" y="930105"/>
              <a:chExt cx="3868174" cy="3755764"/>
            </a:xfrm>
          </p:grpSpPr>
          <p:sp>
            <p:nvSpPr>
              <p:cNvPr id="3504" name="Google Shape;3504;p3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3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3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3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3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3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3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3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3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3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3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3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3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3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3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3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3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3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3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3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3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3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3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3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3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3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3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3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3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3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3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3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3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3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3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3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3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3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3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3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3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3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3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3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3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3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3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3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3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3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3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3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3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3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3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3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3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3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3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3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3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3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3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3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3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3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3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3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3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3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3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3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3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3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3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3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3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3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3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3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3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3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3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3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3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3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3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3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3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3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3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3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3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3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3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3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3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3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3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3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3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3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3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3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3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3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3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3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3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3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3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3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3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3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3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3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3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3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3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39" name="Google Shape;3639;p33"/>
          <p:cNvGrpSpPr/>
          <p:nvPr/>
        </p:nvGrpSpPr>
        <p:grpSpPr>
          <a:xfrm rot="-121861">
            <a:off x="4255934" y="3757037"/>
            <a:ext cx="1429802" cy="1600398"/>
            <a:chOff x="4138184" y="930105"/>
            <a:chExt cx="3868174" cy="4329704"/>
          </a:xfrm>
        </p:grpSpPr>
        <p:sp>
          <p:nvSpPr>
            <p:cNvPr id="3640" name="Google Shape;3640;p33"/>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1" name="Google Shape;3641;p33"/>
            <p:cNvGrpSpPr/>
            <p:nvPr/>
          </p:nvGrpSpPr>
          <p:grpSpPr>
            <a:xfrm>
              <a:off x="4138184" y="930105"/>
              <a:ext cx="3868174" cy="3755764"/>
              <a:chOff x="4138184" y="930105"/>
              <a:chExt cx="3868174" cy="3755764"/>
            </a:xfrm>
          </p:grpSpPr>
          <p:sp>
            <p:nvSpPr>
              <p:cNvPr id="3642" name="Google Shape;3642;p3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3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3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3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3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3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3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3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3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3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3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3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3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3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3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3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3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3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3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3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3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3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3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3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3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3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3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3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3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3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3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3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3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3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3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3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3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3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3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3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3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3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3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3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3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3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3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3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3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3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3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3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3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3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3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3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3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3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3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3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3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3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3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3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3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3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3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3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3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3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3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3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3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3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3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3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3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3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3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3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3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3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3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3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3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3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3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3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3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3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3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3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3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3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3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3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3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3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3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3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3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3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3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3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3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3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3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3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3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3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3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3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3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3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3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3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3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3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3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3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3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3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3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3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3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3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3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3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3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3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3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3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3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3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3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77" name="Google Shape;3777;p33"/>
          <p:cNvSpPr/>
          <p:nvPr/>
        </p:nvSpPr>
        <p:spPr>
          <a:xfrm>
            <a:off x="-85725" y="1162050"/>
            <a:ext cx="1318225" cy="3962400"/>
          </a:xfrm>
          <a:custGeom>
            <a:rect b="b" l="l" r="r" t="t"/>
            <a:pathLst>
              <a:path extrusionOk="0" h="158496" w="52729">
                <a:moveTo>
                  <a:pt x="32385" y="0"/>
                </a:moveTo>
                <a:cubicBezTo>
                  <a:pt x="20673" y="1952"/>
                  <a:pt x="9580" y="18835"/>
                  <a:pt x="13335" y="30099"/>
                </a:cubicBezTo>
                <a:cubicBezTo>
                  <a:pt x="16235" y="38798"/>
                  <a:pt x="28389" y="40612"/>
                  <a:pt x="35433" y="46482"/>
                </a:cubicBezTo>
                <a:cubicBezTo>
                  <a:pt x="43634" y="53316"/>
                  <a:pt x="51868" y="62881"/>
                  <a:pt x="52578" y="73533"/>
                </a:cubicBezTo>
                <a:cubicBezTo>
                  <a:pt x="53714" y="90574"/>
                  <a:pt x="46352" y="109079"/>
                  <a:pt x="34671" y="121539"/>
                </a:cubicBezTo>
                <a:cubicBezTo>
                  <a:pt x="23118" y="133862"/>
                  <a:pt x="7554" y="143388"/>
                  <a:pt x="0" y="158496"/>
                </a:cubicBezTo>
              </a:path>
            </a:pathLst>
          </a:custGeom>
          <a:noFill/>
          <a:ln cap="flat" cmpd="sng" w="19050">
            <a:solidFill>
              <a:schemeClr val="accent5"/>
            </a:solidFill>
            <a:prstDash val="dash"/>
            <a:round/>
            <a:headEnd len="med" w="med" type="none"/>
            <a:tailEnd len="med" w="med" type="none"/>
          </a:ln>
        </p:spPr>
      </p:sp>
      <p:sp>
        <p:nvSpPr>
          <p:cNvPr id="3778" name="Google Shape;3778;p33"/>
          <p:cNvSpPr/>
          <p:nvPr/>
        </p:nvSpPr>
        <p:spPr>
          <a:xfrm>
            <a:off x="8200715" y="2019300"/>
            <a:ext cx="895650" cy="4038600"/>
          </a:xfrm>
          <a:custGeom>
            <a:rect b="b" l="l" r="r" t="t"/>
            <a:pathLst>
              <a:path extrusionOk="0" h="161544" w="35826">
                <a:moveTo>
                  <a:pt x="35826" y="0"/>
                </a:moveTo>
                <a:cubicBezTo>
                  <a:pt x="35826" y="7522"/>
                  <a:pt x="35426" y="15839"/>
                  <a:pt x="31254" y="22098"/>
                </a:cubicBezTo>
                <a:cubicBezTo>
                  <a:pt x="23682" y="33456"/>
                  <a:pt x="9702" y="39729"/>
                  <a:pt x="2679" y="51435"/>
                </a:cubicBezTo>
                <a:cubicBezTo>
                  <a:pt x="-924" y="57440"/>
                  <a:pt x="-218" y="65523"/>
                  <a:pt x="1155" y="72390"/>
                </a:cubicBezTo>
                <a:cubicBezTo>
                  <a:pt x="3222" y="82727"/>
                  <a:pt x="23401" y="92001"/>
                  <a:pt x="30492" y="84201"/>
                </a:cubicBezTo>
                <a:cubicBezTo>
                  <a:pt x="34084" y="80250"/>
                  <a:pt x="34638" y="70303"/>
                  <a:pt x="29730" y="68199"/>
                </a:cubicBezTo>
                <a:cubicBezTo>
                  <a:pt x="25105" y="66217"/>
                  <a:pt x="19058" y="68075"/>
                  <a:pt x="14871" y="70866"/>
                </a:cubicBezTo>
                <a:cubicBezTo>
                  <a:pt x="7918" y="75501"/>
                  <a:pt x="5560" y="85427"/>
                  <a:pt x="4584" y="93726"/>
                </a:cubicBezTo>
                <a:cubicBezTo>
                  <a:pt x="3188" y="105588"/>
                  <a:pt x="1833" y="118248"/>
                  <a:pt x="5727" y="129540"/>
                </a:cubicBezTo>
                <a:cubicBezTo>
                  <a:pt x="10281" y="142745"/>
                  <a:pt x="20284" y="155297"/>
                  <a:pt x="32778" y="161544"/>
                </a:cubicBezTo>
              </a:path>
            </a:pathLst>
          </a:custGeom>
          <a:noFill/>
          <a:ln cap="flat" cmpd="sng" w="19050">
            <a:solidFill>
              <a:schemeClr val="accent5"/>
            </a:solidFill>
            <a:prstDash val="dash"/>
            <a:round/>
            <a:headEnd len="med" w="med" type="none"/>
            <a:tailEnd len="med" w="med" type="none"/>
          </a:ln>
        </p:spPr>
      </p:sp>
      <p:sp>
        <p:nvSpPr>
          <p:cNvPr id="3779" name="Google Shape;3779;p33"/>
          <p:cNvSpPr/>
          <p:nvPr/>
        </p:nvSpPr>
        <p:spPr>
          <a:xfrm>
            <a:off x="1714500" y="4145058"/>
            <a:ext cx="2447925" cy="1589000"/>
          </a:xfrm>
          <a:custGeom>
            <a:rect b="b" l="l" r="r" t="t"/>
            <a:pathLst>
              <a:path extrusionOk="0" h="63560" w="97917">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cap="flat" cmpd="sng" w="19050">
            <a:solidFill>
              <a:schemeClr val="accent5"/>
            </a:solidFill>
            <a:prstDash val="dash"/>
            <a:round/>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3" name="Shape 3983"/>
        <p:cNvGrpSpPr/>
        <p:nvPr/>
      </p:nvGrpSpPr>
      <p:grpSpPr>
        <a:xfrm>
          <a:off x="0" y="0"/>
          <a:ext cx="0" cy="0"/>
          <a:chOff x="0" y="0"/>
          <a:chExt cx="0" cy="0"/>
        </a:xfrm>
      </p:grpSpPr>
      <p:sp>
        <p:nvSpPr>
          <p:cNvPr id="3984" name="Google Shape;3984;p42"/>
          <p:cNvSpPr txBox="1"/>
          <p:nvPr>
            <p:ph idx="1" type="subTitle"/>
          </p:nvPr>
        </p:nvSpPr>
        <p:spPr>
          <a:xfrm>
            <a:off x="3382950" y="1556025"/>
            <a:ext cx="2533500" cy="6666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lang="en">
                <a:solidFill>
                  <a:schemeClr val="dk2"/>
                </a:solidFill>
              </a:rPr>
              <a:t>Simple and fast</a:t>
            </a:r>
            <a:endParaRPr>
              <a:solidFill>
                <a:schemeClr val="dk2"/>
              </a:solidFill>
            </a:endParaRPr>
          </a:p>
          <a:p>
            <a:pPr indent="-292100" lvl="0" marL="457200" rtl="0" algn="l">
              <a:spcBef>
                <a:spcPts val="0"/>
              </a:spcBef>
              <a:spcAft>
                <a:spcPts val="0"/>
              </a:spcAft>
              <a:buClr>
                <a:schemeClr val="dk2"/>
              </a:buClr>
              <a:buSzPts val="1000"/>
              <a:buChar char="●"/>
            </a:pPr>
            <a:r>
              <a:rPr lang="en">
                <a:solidFill>
                  <a:schemeClr val="dk2"/>
                </a:solidFill>
              </a:rPr>
              <a:t>Easy to interpret</a:t>
            </a:r>
            <a:endParaRPr>
              <a:solidFill>
                <a:schemeClr val="dk2"/>
              </a:solidFill>
            </a:endParaRPr>
          </a:p>
          <a:p>
            <a:pPr indent="-292100" lvl="0" marL="457200" rtl="0" algn="l">
              <a:spcBef>
                <a:spcPts val="0"/>
              </a:spcBef>
              <a:spcAft>
                <a:spcPts val="0"/>
              </a:spcAft>
              <a:buClr>
                <a:schemeClr val="dk2"/>
              </a:buClr>
              <a:buSzPts val="1000"/>
              <a:buChar char="●"/>
            </a:pPr>
            <a:r>
              <a:rPr lang="en">
                <a:solidFill>
                  <a:schemeClr val="dk2"/>
                </a:solidFill>
              </a:rPr>
              <a:t>Good baseline model</a:t>
            </a:r>
            <a:endParaRPr>
              <a:solidFill>
                <a:schemeClr val="dk2"/>
              </a:solidFill>
            </a:endParaRPr>
          </a:p>
        </p:txBody>
      </p:sp>
      <p:sp>
        <p:nvSpPr>
          <p:cNvPr id="3985" name="Google Shape;3985;p42"/>
          <p:cNvSpPr txBox="1"/>
          <p:nvPr>
            <p:ph idx="2" type="subTitle"/>
          </p:nvPr>
        </p:nvSpPr>
        <p:spPr>
          <a:xfrm>
            <a:off x="883900" y="1556025"/>
            <a:ext cx="2309100" cy="6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Logistics Regression</a:t>
            </a:r>
            <a:endParaRPr/>
          </a:p>
        </p:txBody>
      </p:sp>
      <p:sp>
        <p:nvSpPr>
          <p:cNvPr id="3986" name="Google Shape;3986;p42"/>
          <p:cNvSpPr txBox="1"/>
          <p:nvPr>
            <p:ph idx="3"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LOgREG and Tree?</a:t>
            </a:r>
            <a:endParaRPr/>
          </a:p>
        </p:txBody>
      </p:sp>
      <p:sp>
        <p:nvSpPr>
          <p:cNvPr id="3987" name="Google Shape;3987;p42"/>
          <p:cNvSpPr txBox="1"/>
          <p:nvPr>
            <p:ph idx="6" type="subTitle"/>
          </p:nvPr>
        </p:nvSpPr>
        <p:spPr>
          <a:xfrm>
            <a:off x="928025" y="3256225"/>
            <a:ext cx="3057900" cy="6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3988" name="Google Shape;3988;p42"/>
          <p:cNvSpPr txBox="1"/>
          <p:nvPr>
            <p:ph idx="1" type="subTitle"/>
          </p:nvPr>
        </p:nvSpPr>
        <p:spPr>
          <a:xfrm>
            <a:off x="5916500" y="1556025"/>
            <a:ext cx="2343600" cy="6666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Clr>
                <a:srgbClr val="CC4125"/>
              </a:buClr>
              <a:buSzPts val="1000"/>
              <a:buChar char="●"/>
            </a:pPr>
            <a:r>
              <a:rPr lang="en">
                <a:solidFill>
                  <a:srgbClr val="CC4125"/>
                </a:solidFill>
              </a:rPr>
              <a:t>Sensitive to outliers</a:t>
            </a:r>
            <a:endParaRPr>
              <a:solidFill>
                <a:srgbClr val="CC4125"/>
              </a:solidFill>
            </a:endParaRPr>
          </a:p>
          <a:p>
            <a:pPr indent="-292100" lvl="0" marL="457200" rtl="0" algn="l">
              <a:spcBef>
                <a:spcPts val="0"/>
              </a:spcBef>
              <a:spcAft>
                <a:spcPts val="0"/>
              </a:spcAft>
              <a:buClr>
                <a:srgbClr val="CC4125"/>
              </a:buClr>
              <a:buSzPts val="1000"/>
              <a:buChar char="●"/>
            </a:pPr>
            <a:r>
              <a:rPr lang="en">
                <a:solidFill>
                  <a:srgbClr val="CC4125"/>
                </a:solidFill>
              </a:rPr>
              <a:t>Struggles with complex patterns</a:t>
            </a:r>
            <a:endParaRPr>
              <a:solidFill>
                <a:srgbClr val="CC4125"/>
              </a:solidFill>
            </a:endParaRPr>
          </a:p>
        </p:txBody>
      </p:sp>
      <p:sp>
        <p:nvSpPr>
          <p:cNvPr id="3989" name="Google Shape;3989;p42"/>
          <p:cNvSpPr txBox="1"/>
          <p:nvPr>
            <p:ph idx="1" type="subTitle"/>
          </p:nvPr>
        </p:nvSpPr>
        <p:spPr>
          <a:xfrm>
            <a:off x="2784100" y="3256225"/>
            <a:ext cx="3248100" cy="6666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lang="en">
                <a:solidFill>
                  <a:schemeClr val="dk2"/>
                </a:solidFill>
              </a:rPr>
              <a:t>Easy to visualize and explain </a:t>
            </a:r>
            <a:endParaRPr>
              <a:solidFill>
                <a:schemeClr val="dk2"/>
              </a:solidFill>
            </a:endParaRPr>
          </a:p>
          <a:p>
            <a:pPr indent="-292100" lvl="0" marL="457200" rtl="0" algn="l">
              <a:spcBef>
                <a:spcPts val="0"/>
              </a:spcBef>
              <a:spcAft>
                <a:spcPts val="0"/>
              </a:spcAft>
              <a:buClr>
                <a:schemeClr val="dk2"/>
              </a:buClr>
              <a:buSzPts val="1000"/>
              <a:buChar char="●"/>
            </a:pPr>
            <a:r>
              <a:rPr lang="en">
                <a:solidFill>
                  <a:schemeClr val="dk2"/>
                </a:solidFill>
              </a:rPr>
              <a:t>Handles both numeric and categorical features </a:t>
            </a:r>
            <a:endParaRPr>
              <a:solidFill>
                <a:schemeClr val="dk2"/>
              </a:solidFill>
            </a:endParaRPr>
          </a:p>
          <a:p>
            <a:pPr indent="-292100" lvl="0" marL="457200" rtl="0" algn="l">
              <a:spcBef>
                <a:spcPts val="0"/>
              </a:spcBef>
              <a:spcAft>
                <a:spcPts val="0"/>
              </a:spcAft>
              <a:buClr>
                <a:schemeClr val="dk2"/>
              </a:buClr>
              <a:buSzPts val="1000"/>
              <a:buChar char="●"/>
            </a:pPr>
            <a:r>
              <a:rPr lang="en">
                <a:solidFill>
                  <a:schemeClr val="dk2"/>
                </a:solidFill>
              </a:rPr>
              <a:t>Robust to outliers</a:t>
            </a:r>
            <a:endParaRPr>
              <a:solidFill>
                <a:schemeClr val="dk2"/>
              </a:solidFill>
            </a:endParaRPr>
          </a:p>
        </p:txBody>
      </p:sp>
      <p:sp>
        <p:nvSpPr>
          <p:cNvPr id="3990" name="Google Shape;3990;p42"/>
          <p:cNvSpPr txBox="1"/>
          <p:nvPr>
            <p:ph idx="1" type="subTitle"/>
          </p:nvPr>
        </p:nvSpPr>
        <p:spPr>
          <a:xfrm>
            <a:off x="5928000" y="3256225"/>
            <a:ext cx="3057900" cy="6666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Clr>
                <a:srgbClr val="CC4125"/>
              </a:buClr>
              <a:buSzPts val="1000"/>
              <a:buChar char="●"/>
            </a:pPr>
            <a:r>
              <a:rPr lang="en">
                <a:solidFill>
                  <a:srgbClr val="CC4125"/>
                </a:solidFill>
              </a:rPr>
              <a:t>Can overfit if not pruned </a:t>
            </a:r>
            <a:endParaRPr>
              <a:solidFill>
                <a:srgbClr val="CC4125"/>
              </a:solidFill>
            </a:endParaRPr>
          </a:p>
          <a:p>
            <a:pPr indent="-292100" lvl="0" marL="457200" rtl="0" algn="l">
              <a:spcBef>
                <a:spcPts val="0"/>
              </a:spcBef>
              <a:spcAft>
                <a:spcPts val="0"/>
              </a:spcAft>
              <a:buClr>
                <a:srgbClr val="CC4125"/>
              </a:buClr>
              <a:buSzPts val="1000"/>
              <a:buChar char="●"/>
            </a:pPr>
            <a:r>
              <a:rPr lang="en">
                <a:solidFill>
                  <a:srgbClr val="CC4125"/>
                </a:solidFill>
              </a:rPr>
              <a:t>Less stable (small changes in data can change the tree)</a:t>
            </a:r>
            <a:endParaRPr>
              <a:solidFill>
                <a:srgbClr val="CC412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4" name="Shape 3994"/>
        <p:cNvGrpSpPr/>
        <p:nvPr/>
      </p:nvGrpSpPr>
      <p:grpSpPr>
        <a:xfrm>
          <a:off x="0" y="0"/>
          <a:ext cx="0" cy="0"/>
          <a:chOff x="0" y="0"/>
          <a:chExt cx="0" cy="0"/>
        </a:xfrm>
      </p:grpSpPr>
      <p:sp>
        <p:nvSpPr>
          <p:cNvPr id="3995" name="Google Shape;3995;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features importance of 2 models</a:t>
            </a:r>
            <a:endParaRPr/>
          </a:p>
        </p:txBody>
      </p:sp>
      <p:sp>
        <p:nvSpPr>
          <p:cNvPr id="3996" name="Google Shape;3996;p43"/>
          <p:cNvSpPr txBox="1"/>
          <p:nvPr>
            <p:ph idx="1" type="subTitle"/>
          </p:nvPr>
        </p:nvSpPr>
        <p:spPr>
          <a:xfrm>
            <a:off x="4730353" y="1429500"/>
            <a:ext cx="3693600" cy="25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3997" name="Google Shape;3997;p43"/>
          <p:cNvSpPr txBox="1"/>
          <p:nvPr>
            <p:ph idx="2" type="subTitle"/>
          </p:nvPr>
        </p:nvSpPr>
        <p:spPr>
          <a:xfrm>
            <a:off x="639850" y="1429500"/>
            <a:ext cx="3693600" cy="25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Logistics Regression</a:t>
            </a:r>
            <a:endParaRPr/>
          </a:p>
        </p:txBody>
      </p:sp>
      <p:graphicFrame>
        <p:nvGraphicFramePr>
          <p:cNvPr id="3998" name="Google Shape;3998;p43"/>
          <p:cNvGraphicFramePr/>
          <p:nvPr/>
        </p:nvGraphicFramePr>
        <p:xfrm>
          <a:off x="720000" y="1858250"/>
          <a:ext cx="3000000" cy="3000000"/>
        </p:xfrm>
        <a:graphic>
          <a:graphicData uri="http://schemas.openxmlformats.org/drawingml/2006/table">
            <a:tbl>
              <a:tblPr>
                <a:noFill/>
                <a:tableStyleId>{493450DD-E73B-4942-AA6F-991647434AD8}</a:tableStyleId>
              </a:tblPr>
              <a:tblGrid>
                <a:gridCol w="2086800"/>
                <a:gridCol w="1117600"/>
              </a:tblGrid>
              <a:tr h="362175">
                <a:tc>
                  <a:txBody>
                    <a:bodyPr/>
                    <a:lstStyle/>
                    <a:p>
                      <a:pPr indent="0" lvl="0" marL="0" rtl="0" algn="l">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Odds</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200">
                <a:tc>
                  <a:txBody>
                    <a:bodyPr/>
                    <a:lstStyle/>
                    <a:p>
                      <a:pPr indent="0" lvl="0" marL="0" rtl="0" algn="l">
                        <a:spcBef>
                          <a:spcPts val="0"/>
                        </a:spcBef>
                        <a:spcAft>
                          <a:spcPts val="0"/>
                        </a:spcAft>
                        <a:buNone/>
                      </a:pPr>
                      <a:r>
                        <a:rPr b="1" lang="en" sz="1200">
                          <a:latin typeface="Courier New"/>
                          <a:ea typeface="Courier New"/>
                          <a:cs typeface="Courier New"/>
                          <a:sym typeface="Courier New"/>
                        </a:rPr>
                        <a:t>Online Boarding</a:t>
                      </a:r>
                      <a:endParaRPr b="1"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2.041192</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200">
                <a:tc>
                  <a:txBody>
                    <a:bodyPr/>
                    <a:lstStyle/>
                    <a:p>
                      <a:pPr indent="0" lvl="0" marL="0" rtl="0" algn="l">
                        <a:spcBef>
                          <a:spcPts val="0"/>
                        </a:spcBef>
                        <a:spcAft>
                          <a:spcPts val="0"/>
                        </a:spcAft>
                        <a:buNone/>
                      </a:pPr>
                      <a:r>
                        <a:rPr b="1" lang="en" sz="1200">
                          <a:latin typeface="Courier New"/>
                          <a:ea typeface="Courier New"/>
                          <a:cs typeface="Courier New"/>
                          <a:sym typeface="Courier New"/>
                        </a:rPr>
                        <a:t>Inflight wifi service</a:t>
                      </a:r>
                      <a:endParaRPr b="1"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1.393497</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7525">
                <a:tc>
                  <a:txBody>
                    <a:bodyPr/>
                    <a:lstStyle/>
                    <a:p>
                      <a:pPr indent="0" lvl="0" marL="0" rtl="0" algn="l">
                        <a:spcBef>
                          <a:spcPts val="0"/>
                        </a:spcBef>
                        <a:spcAft>
                          <a:spcPts val="0"/>
                        </a:spcAft>
                        <a:buNone/>
                      </a:pPr>
                      <a:r>
                        <a:rPr b="1" lang="en" sz="1200">
                          <a:latin typeface="Courier New"/>
                          <a:ea typeface="Courier New"/>
                          <a:cs typeface="Courier New"/>
                          <a:sym typeface="Courier New"/>
                        </a:rPr>
                        <a:t>Inflight entertainment</a:t>
                      </a:r>
                      <a:endParaRPr b="1"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1.381107</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200">
                <a:tc>
                  <a:txBody>
                    <a:bodyPr/>
                    <a:lstStyle/>
                    <a:p>
                      <a:pPr indent="0" lvl="0" marL="0" rtl="0" algn="l">
                        <a:spcBef>
                          <a:spcPts val="0"/>
                        </a:spcBef>
                        <a:spcAft>
                          <a:spcPts val="0"/>
                        </a:spcAft>
                        <a:buNone/>
                      </a:pPr>
                      <a:r>
                        <a:rPr lang="en" sz="1200">
                          <a:latin typeface="Courier New"/>
                          <a:ea typeface="Courier New"/>
                          <a:cs typeface="Courier New"/>
                          <a:sym typeface="Courier New"/>
                        </a:rPr>
                        <a:t>On-board service</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1.193943</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200">
                <a:tc>
                  <a:txBody>
                    <a:bodyPr/>
                    <a:lstStyle/>
                    <a:p>
                      <a:pPr indent="0" lvl="0" marL="0" rtl="0" algn="l">
                        <a:spcBef>
                          <a:spcPts val="0"/>
                        </a:spcBef>
                        <a:spcAft>
                          <a:spcPts val="0"/>
                        </a:spcAft>
                        <a:buNone/>
                      </a:pPr>
                      <a:r>
                        <a:rPr lang="en" sz="1200">
                          <a:latin typeface="Courier New"/>
                          <a:ea typeface="Courier New"/>
                          <a:cs typeface="Courier New"/>
                          <a:sym typeface="Courier New"/>
                        </a:rPr>
                        <a:t>Leg room service</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1.163094</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3999" name="Google Shape;3999;p43"/>
          <p:cNvGraphicFramePr/>
          <p:nvPr/>
        </p:nvGraphicFramePr>
        <p:xfrm>
          <a:off x="4828325" y="1858238"/>
          <a:ext cx="3000000" cy="3000000"/>
        </p:xfrm>
        <a:graphic>
          <a:graphicData uri="http://schemas.openxmlformats.org/drawingml/2006/table">
            <a:tbl>
              <a:tblPr>
                <a:noFill/>
                <a:tableStyleId>{493450DD-E73B-4942-AA6F-991647434AD8}</a:tableStyleId>
              </a:tblPr>
              <a:tblGrid>
                <a:gridCol w="2505850"/>
                <a:gridCol w="1123225"/>
              </a:tblGrid>
              <a:tr h="362175">
                <a:tc>
                  <a:txBody>
                    <a:bodyPr/>
                    <a:lstStyle/>
                    <a:p>
                      <a:pPr indent="0" lvl="0" marL="0" rtl="0" algn="l">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Importance</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200">
                <a:tc>
                  <a:txBody>
                    <a:bodyPr/>
                    <a:lstStyle/>
                    <a:p>
                      <a:pPr indent="0" lvl="0" marL="0" rtl="0" algn="l">
                        <a:spcBef>
                          <a:spcPts val="0"/>
                        </a:spcBef>
                        <a:spcAft>
                          <a:spcPts val="0"/>
                        </a:spcAft>
                        <a:buNone/>
                      </a:pPr>
                      <a:r>
                        <a:rPr b="1" lang="en" sz="1200">
                          <a:latin typeface="Courier New"/>
                          <a:ea typeface="Courier New"/>
                          <a:cs typeface="Courier New"/>
                          <a:sym typeface="Courier New"/>
                        </a:rPr>
                        <a:t>Online Boarding</a:t>
                      </a:r>
                      <a:endParaRPr b="1"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0.304045</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200">
                <a:tc>
                  <a:txBody>
                    <a:bodyPr/>
                    <a:lstStyle/>
                    <a:p>
                      <a:pPr indent="0" lvl="0" marL="0" rtl="0" algn="l">
                        <a:spcBef>
                          <a:spcPts val="0"/>
                        </a:spcBef>
                        <a:spcAft>
                          <a:spcPts val="0"/>
                        </a:spcAft>
                        <a:buNone/>
                      </a:pPr>
                      <a:r>
                        <a:rPr b="1" lang="en" sz="1200">
                          <a:latin typeface="Courier New"/>
                          <a:ea typeface="Courier New"/>
                          <a:cs typeface="Courier New"/>
                          <a:sym typeface="Courier New"/>
                        </a:rPr>
                        <a:t>Inflight wifi service</a:t>
                      </a:r>
                      <a:endParaRPr b="1"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0.192439</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7525">
                <a:tc>
                  <a:txBody>
                    <a:bodyPr/>
                    <a:lstStyle/>
                    <a:p>
                      <a:pPr indent="0" lvl="0" marL="0" rtl="0" algn="l">
                        <a:spcBef>
                          <a:spcPts val="0"/>
                        </a:spcBef>
                        <a:spcAft>
                          <a:spcPts val="0"/>
                        </a:spcAft>
                        <a:buNone/>
                      </a:pPr>
                      <a:r>
                        <a:rPr lang="en" sz="1200">
                          <a:latin typeface="Courier New"/>
                          <a:ea typeface="Courier New"/>
                          <a:cs typeface="Courier New"/>
                          <a:sym typeface="Courier New"/>
                        </a:rPr>
                        <a:t>Type of Travel_Personal Travel</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0.134357</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200">
                <a:tc>
                  <a:txBody>
                    <a:bodyPr/>
                    <a:lstStyle/>
                    <a:p>
                      <a:pPr indent="0" lvl="0" marL="0" rtl="0" algn="l">
                        <a:spcBef>
                          <a:spcPts val="0"/>
                        </a:spcBef>
                        <a:spcAft>
                          <a:spcPts val="0"/>
                        </a:spcAft>
                        <a:buNone/>
                      </a:pPr>
                      <a:r>
                        <a:rPr b="1" lang="en" sz="1200">
                          <a:latin typeface="Courier New"/>
                          <a:ea typeface="Courier New"/>
                          <a:cs typeface="Courier New"/>
                          <a:sym typeface="Courier New"/>
                        </a:rPr>
                        <a:t>Inflight entertainment</a:t>
                      </a:r>
                      <a:endParaRPr b="1"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0.066696</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200">
                <a:tc>
                  <a:txBody>
                    <a:bodyPr/>
                    <a:lstStyle/>
                    <a:p>
                      <a:pPr indent="0" lvl="0" marL="0" rtl="0" algn="l">
                        <a:spcBef>
                          <a:spcPts val="0"/>
                        </a:spcBef>
                        <a:spcAft>
                          <a:spcPts val="0"/>
                        </a:spcAft>
                        <a:buNone/>
                      </a:pPr>
                      <a:r>
                        <a:rPr lang="en" sz="1200">
                          <a:latin typeface="Courier New"/>
                          <a:ea typeface="Courier New"/>
                          <a:cs typeface="Courier New"/>
                          <a:sym typeface="Courier New"/>
                        </a:rPr>
                        <a:t>Customer Type_disloyal Customer</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0.044070</a:t>
                      </a:r>
                      <a:endParaRPr sz="1200">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3" name="Shape 4003"/>
        <p:cNvGrpSpPr/>
        <p:nvPr/>
      </p:nvGrpSpPr>
      <p:grpSpPr>
        <a:xfrm>
          <a:off x="0" y="0"/>
          <a:ext cx="0" cy="0"/>
          <a:chOff x="0" y="0"/>
          <a:chExt cx="0" cy="0"/>
        </a:xfrm>
      </p:grpSpPr>
      <p:sp>
        <p:nvSpPr>
          <p:cNvPr id="4004" name="Google Shape;4004;p44"/>
          <p:cNvSpPr txBox="1"/>
          <p:nvPr/>
        </p:nvSpPr>
        <p:spPr>
          <a:xfrm>
            <a:off x="210225" y="315325"/>
            <a:ext cx="63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05" name="Google Shape;4005;p44"/>
          <p:cNvSpPr txBox="1"/>
          <p:nvPr>
            <p:ph type="title"/>
          </p:nvPr>
        </p:nvSpPr>
        <p:spPr>
          <a:xfrm>
            <a:off x="948600" y="1801350"/>
            <a:ext cx="33378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Logistics Regression</a:t>
            </a:r>
            <a:endParaRPr/>
          </a:p>
        </p:txBody>
      </p:sp>
      <p:sp>
        <p:nvSpPr>
          <p:cNvPr id="4006" name="Google Shape;4006;p44"/>
          <p:cNvSpPr txBox="1"/>
          <p:nvPr>
            <p:ph idx="1" type="subTitle"/>
          </p:nvPr>
        </p:nvSpPr>
        <p:spPr>
          <a:xfrm>
            <a:off x="948600" y="2297850"/>
            <a:ext cx="3306300" cy="10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on the training set: 0.7851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on the test set: 0.7847</a:t>
            </a:r>
            <a:endParaRPr/>
          </a:p>
        </p:txBody>
      </p:sp>
      <p:pic>
        <p:nvPicPr>
          <p:cNvPr id="4007" name="Google Shape;4007;p44"/>
          <p:cNvPicPr preferRelativeResize="0"/>
          <p:nvPr/>
        </p:nvPicPr>
        <p:blipFill>
          <a:blip r:embed="rId3">
            <a:alphaModFix/>
          </a:blip>
          <a:stretch>
            <a:fillRect/>
          </a:stretch>
        </p:blipFill>
        <p:spPr>
          <a:xfrm>
            <a:off x="5834562" y="89327"/>
            <a:ext cx="2887050" cy="2380173"/>
          </a:xfrm>
          <a:prstGeom prst="rect">
            <a:avLst/>
          </a:prstGeom>
          <a:noFill/>
          <a:ln>
            <a:noFill/>
          </a:ln>
        </p:spPr>
      </p:pic>
      <p:sp>
        <p:nvSpPr>
          <p:cNvPr id="4008" name="Google Shape;4008;p44"/>
          <p:cNvSpPr txBox="1"/>
          <p:nvPr>
            <p:ph idx="1" type="subTitle"/>
          </p:nvPr>
        </p:nvSpPr>
        <p:spPr>
          <a:xfrm>
            <a:off x="4033350" y="1058325"/>
            <a:ext cx="18012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4009" name="Google Shape;4009;p44"/>
          <p:cNvPicPr preferRelativeResize="0"/>
          <p:nvPr/>
        </p:nvPicPr>
        <p:blipFill>
          <a:blip r:embed="rId4">
            <a:alphaModFix/>
          </a:blip>
          <a:stretch>
            <a:fillRect/>
          </a:stretch>
        </p:blipFill>
        <p:spPr>
          <a:xfrm>
            <a:off x="6066939" y="2571750"/>
            <a:ext cx="2654698" cy="2571749"/>
          </a:xfrm>
          <a:prstGeom prst="rect">
            <a:avLst/>
          </a:prstGeom>
          <a:noFill/>
          <a:ln>
            <a:noFill/>
          </a:ln>
        </p:spPr>
      </p:pic>
      <p:sp>
        <p:nvSpPr>
          <p:cNvPr id="4010" name="Google Shape;4010;p44"/>
          <p:cNvSpPr txBox="1"/>
          <p:nvPr>
            <p:ph idx="1" type="subTitle"/>
          </p:nvPr>
        </p:nvSpPr>
        <p:spPr>
          <a:xfrm>
            <a:off x="4791525" y="3657525"/>
            <a:ext cx="18012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 Curve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4" name="Shape 4014"/>
        <p:cNvGrpSpPr/>
        <p:nvPr/>
      </p:nvGrpSpPr>
      <p:grpSpPr>
        <a:xfrm>
          <a:off x="0" y="0"/>
          <a:ext cx="0" cy="0"/>
          <a:chOff x="0" y="0"/>
          <a:chExt cx="0" cy="0"/>
        </a:xfrm>
      </p:grpSpPr>
      <p:sp>
        <p:nvSpPr>
          <p:cNvPr id="4015" name="Google Shape;4015;p45"/>
          <p:cNvSpPr txBox="1"/>
          <p:nvPr/>
        </p:nvSpPr>
        <p:spPr>
          <a:xfrm>
            <a:off x="210225" y="315325"/>
            <a:ext cx="63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16" name="Google Shape;4016;p45"/>
          <p:cNvSpPr txBox="1"/>
          <p:nvPr>
            <p:ph type="title"/>
          </p:nvPr>
        </p:nvSpPr>
        <p:spPr>
          <a:xfrm>
            <a:off x="948600" y="1801350"/>
            <a:ext cx="351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Original Decision Tree</a:t>
            </a:r>
            <a:endParaRPr/>
          </a:p>
        </p:txBody>
      </p:sp>
      <p:sp>
        <p:nvSpPr>
          <p:cNvPr id="4017" name="Google Shape;4017;p45"/>
          <p:cNvSpPr txBox="1"/>
          <p:nvPr>
            <p:ph idx="1" type="subTitle"/>
          </p:nvPr>
        </p:nvSpPr>
        <p:spPr>
          <a:xfrm>
            <a:off x="948600" y="2297850"/>
            <a:ext cx="3306300" cy="10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on the training set: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on the test set: 0.9478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1" name="Shape 4021"/>
        <p:cNvGrpSpPr/>
        <p:nvPr/>
      </p:nvGrpSpPr>
      <p:grpSpPr>
        <a:xfrm>
          <a:off x="0" y="0"/>
          <a:ext cx="0" cy="0"/>
          <a:chOff x="0" y="0"/>
          <a:chExt cx="0" cy="0"/>
        </a:xfrm>
      </p:grpSpPr>
      <p:sp>
        <p:nvSpPr>
          <p:cNvPr id="4022" name="Google Shape;4022;p46"/>
          <p:cNvSpPr txBox="1"/>
          <p:nvPr/>
        </p:nvSpPr>
        <p:spPr>
          <a:xfrm>
            <a:off x="210225" y="315325"/>
            <a:ext cx="63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23" name="Google Shape;4023;p46"/>
          <p:cNvSpPr txBox="1"/>
          <p:nvPr>
            <p:ph type="title"/>
          </p:nvPr>
        </p:nvSpPr>
        <p:spPr>
          <a:xfrm>
            <a:off x="948600" y="1801350"/>
            <a:ext cx="44151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Gridsearchcv</a:t>
            </a:r>
            <a:r>
              <a:rPr lang="en"/>
              <a:t> Decision Tree</a:t>
            </a:r>
            <a:endParaRPr/>
          </a:p>
        </p:txBody>
      </p:sp>
      <p:sp>
        <p:nvSpPr>
          <p:cNvPr id="4024" name="Google Shape;4024;p46"/>
          <p:cNvSpPr txBox="1"/>
          <p:nvPr>
            <p:ph idx="1" type="subTitle"/>
          </p:nvPr>
        </p:nvSpPr>
        <p:spPr>
          <a:xfrm>
            <a:off x="948600" y="2297850"/>
            <a:ext cx="3306300" cy="17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on the training set: 0.9421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on the test set: 0.9408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GridSearch algorithm, the best tree has the max_depth = 11 and max_leaf_nodes = 49</a:t>
            </a:r>
            <a:endParaRPr/>
          </a:p>
        </p:txBody>
      </p:sp>
      <p:pic>
        <p:nvPicPr>
          <p:cNvPr id="4025" name="Google Shape;4025;p46"/>
          <p:cNvPicPr preferRelativeResize="0"/>
          <p:nvPr/>
        </p:nvPicPr>
        <p:blipFill>
          <a:blip r:embed="rId3">
            <a:alphaModFix/>
          </a:blip>
          <a:stretch>
            <a:fillRect/>
          </a:stretch>
        </p:blipFill>
        <p:spPr>
          <a:xfrm>
            <a:off x="5702081" y="87250"/>
            <a:ext cx="2972319" cy="2484500"/>
          </a:xfrm>
          <a:prstGeom prst="rect">
            <a:avLst/>
          </a:prstGeom>
          <a:noFill/>
          <a:ln>
            <a:noFill/>
          </a:ln>
        </p:spPr>
      </p:pic>
      <p:pic>
        <p:nvPicPr>
          <p:cNvPr id="4026" name="Google Shape;4026;p46"/>
          <p:cNvPicPr preferRelativeResize="0"/>
          <p:nvPr/>
        </p:nvPicPr>
        <p:blipFill>
          <a:blip r:embed="rId4">
            <a:alphaModFix/>
          </a:blip>
          <a:stretch>
            <a:fillRect/>
          </a:stretch>
        </p:blipFill>
        <p:spPr>
          <a:xfrm>
            <a:off x="6109741" y="2659000"/>
            <a:ext cx="2564659" cy="2484500"/>
          </a:xfrm>
          <a:prstGeom prst="rect">
            <a:avLst/>
          </a:prstGeom>
          <a:noFill/>
          <a:ln>
            <a:noFill/>
          </a:ln>
        </p:spPr>
      </p:pic>
      <p:sp>
        <p:nvSpPr>
          <p:cNvPr id="4027" name="Google Shape;4027;p46"/>
          <p:cNvSpPr txBox="1"/>
          <p:nvPr>
            <p:ph idx="1" type="subTitle"/>
          </p:nvPr>
        </p:nvSpPr>
        <p:spPr>
          <a:xfrm>
            <a:off x="4033350" y="1058325"/>
            <a:ext cx="18012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sp>
        <p:nvSpPr>
          <p:cNvPr id="4028" name="Google Shape;4028;p46"/>
          <p:cNvSpPr txBox="1"/>
          <p:nvPr>
            <p:ph idx="1" type="subTitle"/>
          </p:nvPr>
        </p:nvSpPr>
        <p:spPr>
          <a:xfrm>
            <a:off x="4791525" y="3657525"/>
            <a:ext cx="18012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 Curve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2" name="Shape 4032"/>
        <p:cNvGrpSpPr/>
        <p:nvPr/>
      </p:nvGrpSpPr>
      <p:grpSpPr>
        <a:xfrm>
          <a:off x="0" y="0"/>
          <a:ext cx="0" cy="0"/>
          <a:chOff x="0" y="0"/>
          <a:chExt cx="0" cy="0"/>
        </a:xfrm>
      </p:grpSpPr>
      <p:sp>
        <p:nvSpPr>
          <p:cNvPr id="4033" name="Google Shape;4033;p47"/>
          <p:cNvSpPr txBox="1"/>
          <p:nvPr/>
        </p:nvSpPr>
        <p:spPr>
          <a:xfrm>
            <a:off x="469775" y="399400"/>
            <a:ext cx="63063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dk1"/>
                </a:solidFill>
                <a:latin typeface="Bebas Neue"/>
                <a:ea typeface="Bebas Neue"/>
                <a:cs typeface="Bebas Neue"/>
                <a:sym typeface="Bebas Neue"/>
              </a:rPr>
              <a:t>Model Improvement - Cross Validation</a:t>
            </a:r>
            <a:endParaRPr/>
          </a:p>
        </p:txBody>
      </p:sp>
      <p:pic>
        <p:nvPicPr>
          <p:cNvPr id="4034" name="Google Shape;4034;p47"/>
          <p:cNvPicPr preferRelativeResize="0"/>
          <p:nvPr/>
        </p:nvPicPr>
        <p:blipFill>
          <a:blip r:embed="rId3">
            <a:alphaModFix/>
          </a:blip>
          <a:stretch>
            <a:fillRect/>
          </a:stretch>
        </p:blipFill>
        <p:spPr>
          <a:xfrm>
            <a:off x="4934825" y="1455050"/>
            <a:ext cx="3917801" cy="2748000"/>
          </a:xfrm>
          <a:prstGeom prst="rect">
            <a:avLst/>
          </a:prstGeom>
          <a:noFill/>
          <a:ln>
            <a:noFill/>
          </a:ln>
        </p:spPr>
      </p:pic>
      <p:sp>
        <p:nvSpPr>
          <p:cNvPr id="4035" name="Google Shape;4035;p47"/>
          <p:cNvSpPr txBox="1"/>
          <p:nvPr/>
        </p:nvSpPr>
        <p:spPr>
          <a:xfrm>
            <a:off x="560375" y="1221050"/>
            <a:ext cx="4401300" cy="3216000"/>
          </a:xfrm>
          <a:prstGeom prst="rect">
            <a:avLst/>
          </a:prstGeom>
          <a:noFill/>
          <a:ln>
            <a:noFill/>
          </a:ln>
        </p:spPr>
        <p:txBody>
          <a:bodyPr anchorCtr="0" anchor="t" bIns="182875" lIns="91425" spcFirstLastPara="1" rIns="91425" wrap="square" tIns="91425">
            <a:spAutoFit/>
          </a:bodyPr>
          <a:lstStyle/>
          <a:p>
            <a:pPr indent="0" lvl="0" marL="0" rtl="0" algn="l">
              <a:lnSpc>
                <a:spcPct val="115000"/>
              </a:lnSpc>
              <a:spcBef>
                <a:spcPts val="1000"/>
              </a:spcBef>
              <a:spcAft>
                <a:spcPts val="0"/>
              </a:spcAft>
              <a:buNone/>
            </a:pPr>
            <a:r>
              <a:rPr lang="en" sz="1200">
                <a:solidFill>
                  <a:srgbClr val="404040"/>
                </a:solidFill>
                <a:latin typeface="Lexend Deca Medium"/>
                <a:ea typeface="Lexend Deca Medium"/>
                <a:cs typeface="Lexend Deca Medium"/>
                <a:sym typeface="Lexend Deca Medium"/>
              </a:rPr>
              <a:t>Method: </a:t>
            </a:r>
            <a:br>
              <a:rPr lang="en" sz="1200">
                <a:solidFill>
                  <a:srgbClr val="404040"/>
                </a:solidFill>
                <a:latin typeface="Lexend Deca Medium"/>
                <a:ea typeface="Lexend Deca Medium"/>
                <a:cs typeface="Lexend Deca Medium"/>
                <a:sym typeface="Lexend Deca Medium"/>
              </a:rPr>
            </a:br>
            <a:r>
              <a:rPr lang="en" sz="1200">
                <a:solidFill>
                  <a:srgbClr val="404040"/>
                </a:solidFill>
                <a:latin typeface="Lexend Deca Medium"/>
                <a:ea typeface="Lexend Deca Medium"/>
                <a:cs typeface="Lexend Deca Medium"/>
                <a:sym typeface="Lexend Deca Medium"/>
              </a:rPr>
              <a:t>10-fold CV (shuffled, random_state=0) on decision tree.</a:t>
            </a:r>
            <a:endParaRPr sz="1200">
              <a:solidFill>
                <a:srgbClr val="404040"/>
              </a:solidFill>
              <a:latin typeface="Lexend Deca Medium"/>
              <a:ea typeface="Lexend Deca Medium"/>
              <a:cs typeface="Lexend Deca Medium"/>
              <a:sym typeface="Lexend Deca Medium"/>
            </a:endParaRPr>
          </a:p>
          <a:p>
            <a:pPr indent="-304800" lvl="0" marL="457200" rtl="0" algn="l">
              <a:lnSpc>
                <a:spcPct val="115000"/>
              </a:lnSpc>
              <a:spcBef>
                <a:spcPts val="1600"/>
              </a:spcBef>
              <a:spcAft>
                <a:spcPts val="0"/>
              </a:spcAft>
              <a:buClr>
                <a:srgbClr val="404040"/>
              </a:buClr>
              <a:buSzPts val="1200"/>
              <a:buFont typeface="Roboto"/>
              <a:buChar char="●"/>
            </a:pPr>
            <a:r>
              <a:rPr lang="en" sz="1200">
                <a:solidFill>
                  <a:srgbClr val="404040"/>
                </a:solidFill>
                <a:latin typeface="Lexend Deca Medium"/>
                <a:ea typeface="Lexend Deca Medium"/>
                <a:cs typeface="Lexend Deca Medium"/>
                <a:sym typeface="Lexend Deca Medium"/>
              </a:rPr>
              <a:t>Mean CV accuracy: </a:t>
            </a:r>
            <a:r>
              <a:rPr lang="en" sz="1200">
                <a:solidFill>
                  <a:srgbClr val="404040"/>
                </a:solidFill>
                <a:latin typeface="Lexend Deca Medium"/>
                <a:ea typeface="Lexend Deca Medium"/>
                <a:cs typeface="Lexend Deca Medium"/>
                <a:sym typeface="Lexend Deca Medium"/>
              </a:rPr>
              <a:t>0</a:t>
            </a:r>
            <a:r>
              <a:rPr lang="en" sz="1200">
                <a:solidFill>
                  <a:srgbClr val="404040"/>
                </a:solidFill>
                <a:latin typeface="Lexend Deca Medium"/>
                <a:ea typeface="Lexend Deca Medium"/>
                <a:cs typeface="Lexend Deca Medium"/>
                <a:sym typeface="Lexend Deca Medium"/>
              </a:rPr>
              <a:t>.948 ± 0.01.</a:t>
            </a:r>
            <a:br>
              <a:rPr lang="en" sz="1200">
                <a:solidFill>
                  <a:srgbClr val="404040"/>
                </a:solidFill>
                <a:latin typeface="Lexend Deca Medium"/>
                <a:ea typeface="Lexend Deca Medium"/>
                <a:cs typeface="Lexend Deca Medium"/>
                <a:sym typeface="Lexend Deca Medium"/>
              </a:rPr>
            </a:br>
            <a:r>
              <a:rPr lang="en" sz="1200">
                <a:solidFill>
                  <a:srgbClr val="CC0000"/>
                </a:solidFill>
                <a:latin typeface="Lexend Deca Medium"/>
                <a:ea typeface="Lexend Deca Medium"/>
                <a:cs typeface="Lexend Deca Medium"/>
                <a:sym typeface="Lexend Deca Medium"/>
              </a:rPr>
              <a:t>All 10 folds show very similar accuracy (0.945–0.949).</a:t>
            </a:r>
            <a:br>
              <a:rPr lang="en" sz="1200">
                <a:solidFill>
                  <a:srgbClr val="CC0000"/>
                </a:solidFill>
                <a:latin typeface="Lexend Deca Medium"/>
                <a:ea typeface="Lexend Deca Medium"/>
                <a:cs typeface="Lexend Deca Medium"/>
                <a:sym typeface="Lexend Deca Medium"/>
              </a:rPr>
            </a:br>
            <a:r>
              <a:rPr lang="en" sz="1200">
                <a:solidFill>
                  <a:srgbClr val="CC0000"/>
                </a:solidFill>
                <a:latin typeface="Lexend Deca Medium"/>
                <a:ea typeface="Lexend Deca Medium"/>
                <a:cs typeface="Lexend Deca Medium"/>
                <a:sym typeface="Lexend Deca Medium"/>
              </a:rPr>
              <a:t>Tiny standard deviation (±0.001) → Model performance is stable regardless of data splits.</a:t>
            </a:r>
            <a:endParaRPr sz="1200">
              <a:solidFill>
                <a:srgbClr val="CC0000"/>
              </a:solidFill>
              <a:latin typeface="Lexend Deca Medium"/>
              <a:ea typeface="Lexend Deca Medium"/>
              <a:cs typeface="Lexend Deca Medium"/>
              <a:sym typeface="Lexend Deca Medium"/>
            </a:endParaRPr>
          </a:p>
          <a:p>
            <a:pPr indent="-304800" lvl="0" marL="457200" rtl="0" algn="l">
              <a:lnSpc>
                <a:spcPct val="115000"/>
              </a:lnSpc>
              <a:spcBef>
                <a:spcPts val="0"/>
              </a:spcBef>
              <a:spcAft>
                <a:spcPts val="0"/>
              </a:spcAft>
              <a:buClr>
                <a:srgbClr val="404040"/>
              </a:buClr>
              <a:buSzPts val="1200"/>
              <a:buFont typeface="Roboto"/>
              <a:buChar char="●"/>
            </a:pPr>
            <a:r>
              <a:rPr lang="en" sz="1200">
                <a:solidFill>
                  <a:srgbClr val="404040"/>
                </a:solidFill>
                <a:latin typeface="Lexend Deca Medium"/>
                <a:ea typeface="Lexend Deca Medium"/>
                <a:cs typeface="Lexend Deca Medium"/>
                <a:sym typeface="Lexend Deca Medium"/>
              </a:rPr>
              <a:t>Test accuracy: </a:t>
            </a:r>
            <a:r>
              <a:rPr lang="en" sz="1200">
                <a:solidFill>
                  <a:srgbClr val="404040"/>
                </a:solidFill>
                <a:latin typeface="Lexend Deca Medium"/>
                <a:ea typeface="Lexend Deca Medium"/>
                <a:cs typeface="Lexend Deca Medium"/>
                <a:sym typeface="Lexend Deca Medium"/>
              </a:rPr>
              <a:t>0</a:t>
            </a:r>
            <a:r>
              <a:rPr lang="en" sz="1200">
                <a:solidFill>
                  <a:srgbClr val="404040"/>
                </a:solidFill>
                <a:latin typeface="Lexend Deca Medium"/>
                <a:ea typeface="Lexend Deca Medium"/>
                <a:cs typeface="Lexend Deca Medium"/>
                <a:sym typeface="Lexend Deca Medium"/>
              </a:rPr>
              <a:t>.948 (aligned with CV).</a:t>
            </a:r>
            <a:br>
              <a:rPr lang="en" sz="1200">
                <a:solidFill>
                  <a:srgbClr val="404040"/>
                </a:solidFill>
                <a:latin typeface="Lexend Deca Medium"/>
                <a:ea typeface="Lexend Deca Medium"/>
                <a:cs typeface="Lexend Deca Medium"/>
                <a:sym typeface="Lexend Deca Medium"/>
              </a:rPr>
            </a:br>
            <a:r>
              <a:rPr i="1" lang="en" sz="1200">
                <a:solidFill>
                  <a:srgbClr val="CC0000"/>
                </a:solidFill>
                <a:latin typeface="Lexend Deca Medium"/>
                <a:ea typeface="Lexend Deca Medium"/>
                <a:cs typeface="Lexend Deca Medium"/>
                <a:sym typeface="Lexend Deca Medium"/>
              </a:rPr>
              <a:t>No overfitting; generalizes perfectly to unseen data.</a:t>
            </a:r>
            <a:endParaRPr sz="1200">
              <a:solidFill>
                <a:srgbClr val="CC0000"/>
              </a:solidFill>
              <a:latin typeface="Lexend Deca Medium"/>
              <a:ea typeface="Lexend Deca Medium"/>
              <a:cs typeface="Lexend Deca Medium"/>
              <a:sym typeface="Lexend Deca Medium"/>
            </a:endParaRPr>
          </a:p>
          <a:p>
            <a:pPr indent="-304800" lvl="0" marL="457200" rtl="0" algn="l">
              <a:lnSpc>
                <a:spcPct val="115000"/>
              </a:lnSpc>
              <a:spcBef>
                <a:spcPts val="0"/>
              </a:spcBef>
              <a:spcAft>
                <a:spcPts val="0"/>
              </a:spcAft>
              <a:buClr>
                <a:srgbClr val="404040"/>
              </a:buClr>
              <a:buSzPts val="1200"/>
              <a:buFont typeface="Roboto"/>
              <a:buChar char="●"/>
            </a:pPr>
            <a:r>
              <a:rPr lang="en" sz="1200">
                <a:solidFill>
                  <a:srgbClr val="404040"/>
                </a:solidFill>
                <a:latin typeface="Lexend Deca Medium"/>
                <a:ea typeface="Lexend Deca Medium"/>
                <a:cs typeface="Lexend Deca Medium"/>
                <a:sym typeface="Lexend Deca Medium"/>
              </a:rPr>
              <a:t>Per-fold accuracy (blue line) ±1 std dev (red dashes).</a:t>
            </a:r>
            <a:br>
              <a:rPr lang="en" sz="1200">
                <a:solidFill>
                  <a:srgbClr val="404040"/>
                </a:solidFill>
                <a:latin typeface="Lexend Deca Medium"/>
                <a:ea typeface="Lexend Deca Medium"/>
                <a:cs typeface="Lexend Deca Medium"/>
                <a:sym typeface="Lexend Deca Medium"/>
              </a:rPr>
            </a:br>
            <a:r>
              <a:rPr lang="en" sz="1200">
                <a:solidFill>
                  <a:srgbClr val="CC0000"/>
                </a:solidFill>
                <a:latin typeface="Lexend Deca Medium"/>
                <a:ea typeface="Lexend Deca Medium"/>
                <a:cs typeface="Lexend Deca Medium"/>
                <a:sym typeface="Lexend Deca Medium"/>
              </a:rPr>
              <a:t>Low variance → model generalizes well.</a:t>
            </a:r>
            <a:endParaRPr sz="1200">
              <a:solidFill>
                <a:srgbClr val="404040"/>
              </a:solidFill>
              <a:latin typeface="Lexend Deca Medium"/>
              <a:ea typeface="Lexend Deca Medium"/>
              <a:cs typeface="Lexend Deca Medium"/>
              <a:sym typeface="Lexend Deca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9" name="Shape 4039"/>
        <p:cNvGrpSpPr/>
        <p:nvPr/>
      </p:nvGrpSpPr>
      <p:grpSpPr>
        <a:xfrm>
          <a:off x="0" y="0"/>
          <a:ext cx="0" cy="0"/>
          <a:chOff x="0" y="0"/>
          <a:chExt cx="0" cy="0"/>
        </a:xfrm>
      </p:grpSpPr>
      <p:sp>
        <p:nvSpPr>
          <p:cNvPr id="4040" name="Google Shape;4040;p48"/>
          <p:cNvSpPr txBox="1"/>
          <p:nvPr/>
        </p:nvSpPr>
        <p:spPr>
          <a:xfrm>
            <a:off x="469775" y="399400"/>
            <a:ext cx="63063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dk1"/>
                </a:solidFill>
                <a:latin typeface="Bebas Neue"/>
                <a:ea typeface="Bebas Neue"/>
                <a:cs typeface="Bebas Neue"/>
                <a:sym typeface="Bebas Neue"/>
              </a:rPr>
              <a:t>Random Forest</a:t>
            </a:r>
            <a:endParaRPr/>
          </a:p>
        </p:txBody>
      </p:sp>
      <p:pic>
        <p:nvPicPr>
          <p:cNvPr id="4041" name="Google Shape;4041;p48"/>
          <p:cNvPicPr preferRelativeResize="0"/>
          <p:nvPr/>
        </p:nvPicPr>
        <p:blipFill>
          <a:blip r:embed="rId3">
            <a:alphaModFix/>
          </a:blip>
          <a:stretch>
            <a:fillRect/>
          </a:stretch>
        </p:blipFill>
        <p:spPr>
          <a:xfrm>
            <a:off x="152400" y="1275100"/>
            <a:ext cx="3911090" cy="3716000"/>
          </a:xfrm>
          <a:prstGeom prst="rect">
            <a:avLst/>
          </a:prstGeom>
          <a:noFill/>
          <a:ln>
            <a:noFill/>
          </a:ln>
        </p:spPr>
      </p:pic>
      <p:pic>
        <p:nvPicPr>
          <p:cNvPr id="4042" name="Google Shape;4042;p48"/>
          <p:cNvPicPr preferRelativeResize="0"/>
          <p:nvPr/>
        </p:nvPicPr>
        <p:blipFill>
          <a:blip r:embed="rId4">
            <a:alphaModFix/>
          </a:blip>
          <a:stretch>
            <a:fillRect/>
          </a:stretch>
        </p:blipFill>
        <p:spPr>
          <a:xfrm>
            <a:off x="4215890" y="1275100"/>
            <a:ext cx="4775709" cy="23859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6" name="Shape 4046"/>
        <p:cNvGrpSpPr/>
        <p:nvPr/>
      </p:nvGrpSpPr>
      <p:grpSpPr>
        <a:xfrm>
          <a:off x="0" y="0"/>
          <a:ext cx="0" cy="0"/>
          <a:chOff x="0" y="0"/>
          <a:chExt cx="0" cy="0"/>
        </a:xfrm>
      </p:grpSpPr>
      <p:sp>
        <p:nvSpPr>
          <p:cNvPr id="4047" name="Google Shape;4047;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plan</a:t>
            </a:r>
            <a:endParaRPr/>
          </a:p>
        </p:txBody>
      </p:sp>
      <p:sp>
        <p:nvSpPr>
          <p:cNvPr id="4048" name="Google Shape;4048;p49"/>
          <p:cNvSpPr txBox="1"/>
          <p:nvPr/>
        </p:nvSpPr>
        <p:spPr>
          <a:xfrm>
            <a:off x="413525" y="1099025"/>
            <a:ext cx="9335100" cy="447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latin typeface="Lexend Deca"/>
                <a:ea typeface="Lexend Deca"/>
                <a:cs typeface="Lexend Deca"/>
                <a:sym typeface="Lexend Deca"/>
              </a:rPr>
              <a:t>Goal: Predict whether a passenger is Satisfied, Neutral, or Dissatisfied based on flight experience factors</a:t>
            </a:r>
            <a:endParaRPr b="1" sz="1100">
              <a:latin typeface="Lexend Deca"/>
              <a:ea typeface="Lexend Deca"/>
              <a:cs typeface="Lexend Deca"/>
              <a:sym typeface="Lexend Deca"/>
            </a:endParaRPr>
          </a:p>
          <a:p>
            <a:pPr indent="0" lvl="0" marL="0" rtl="0" algn="l">
              <a:lnSpc>
                <a:spcPct val="115000"/>
              </a:lnSpc>
              <a:spcBef>
                <a:spcPts val="1200"/>
              </a:spcBef>
              <a:spcAft>
                <a:spcPts val="0"/>
              </a:spcAft>
              <a:buNone/>
            </a:pPr>
            <a:r>
              <a:rPr b="1" lang="en">
                <a:solidFill>
                  <a:srgbClr val="274E13"/>
                </a:solidFill>
                <a:latin typeface="Lexend Deca"/>
                <a:ea typeface="Lexend Deca"/>
                <a:cs typeface="Lexend Deca"/>
                <a:sym typeface="Lexend Deca"/>
              </a:rPr>
              <a:t>Actionable Deployment Plan for the Airline:</a:t>
            </a:r>
            <a:endParaRPr b="1">
              <a:solidFill>
                <a:srgbClr val="274E13"/>
              </a:solidFill>
              <a:latin typeface="Lexend Deca"/>
              <a:ea typeface="Lexend Deca"/>
              <a:cs typeface="Lexend Deca"/>
              <a:sym typeface="Lexend Deca"/>
            </a:endParaRPr>
          </a:p>
          <a:p>
            <a:pPr indent="0" lvl="0" marL="0" rtl="0" algn="l">
              <a:lnSpc>
                <a:spcPct val="115000"/>
              </a:lnSpc>
              <a:spcBef>
                <a:spcPts val="1200"/>
              </a:spcBef>
              <a:spcAft>
                <a:spcPts val="0"/>
              </a:spcAft>
              <a:buNone/>
            </a:pPr>
            <a:r>
              <a:rPr b="1" lang="en" sz="1100">
                <a:latin typeface="Lexend Deca"/>
                <a:ea typeface="Lexend Deca"/>
                <a:cs typeface="Lexend Deca"/>
                <a:sym typeface="Lexend Deca"/>
              </a:rPr>
              <a:t>Short-Term (1–3 months)</a:t>
            </a:r>
            <a:endParaRPr b="1" sz="1100">
              <a:latin typeface="Lexend Deca"/>
              <a:ea typeface="Lexend Deca"/>
              <a:cs typeface="Lexend Deca"/>
              <a:sym typeface="Lexend Deca"/>
            </a:endParaRPr>
          </a:p>
          <a:p>
            <a:pPr indent="-298450" lvl="0" marL="457200" rtl="0" algn="l">
              <a:lnSpc>
                <a:spcPct val="115000"/>
              </a:lnSpc>
              <a:spcBef>
                <a:spcPts val="1200"/>
              </a:spcBef>
              <a:spcAft>
                <a:spcPts val="0"/>
              </a:spcAft>
              <a:buSzPts val="1100"/>
              <a:buFont typeface="Lexend Deca"/>
              <a:buChar char="●"/>
            </a:pPr>
            <a:r>
              <a:rPr lang="en" sz="1100">
                <a:latin typeface="Lexend Deca"/>
                <a:ea typeface="Lexend Deca"/>
                <a:cs typeface="Lexend Deca"/>
                <a:sym typeface="Lexend Deca"/>
              </a:rPr>
              <a:t>Identify dissatisfied passengers immediately after flights using the model</a:t>
            </a:r>
            <a:endParaRPr sz="1100">
              <a:latin typeface="Lexend Deca"/>
              <a:ea typeface="Lexend Deca"/>
              <a:cs typeface="Lexend Deca"/>
              <a:sym typeface="Lexend Deca"/>
            </a:endParaRPr>
          </a:p>
          <a:p>
            <a:pPr indent="-298450" lvl="0" marL="457200" rtl="0" algn="l">
              <a:lnSpc>
                <a:spcPct val="115000"/>
              </a:lnSpc>
              <a:spcBef>
                <a:spcPts val="0"/>
              </a:spcBef>
              <a:spcAft>
                <a:spcPts val="0"/>
              </a:spcAft>
              <a:buSzPts val="1100"/>
              <a:buFont typeface="Lexend Deca"/>
              <a:buChar char="●"/>
            </a:pPr>
            <a:r>
              <a:rPr lang="en" sz="1100">
                <a:latin typeface="Lexend Deca"/>
                <a:ea typeface="Lexend Deca"/>
                <a:cs typeface="Lexend Deca"/>
                <a:sym typeface="Lexend Deca"/>
              </a:rPr>
              <a:t>Send apology emails, discounts, or feedback requests to those flagged as dissatisfied</a:t>
            </a:r>
            <a:endParaRPr sz="1100">
              <a:latin typeface="Lexend Deca"/>
              <a:ea typeface="Lexend Deca"/>
              <a:cs typeface="Lexend Deca"/>
              <a:sym typeface="Lexend Deca"/>
            </a:endParaRPr>
          </a:p>
          <a:p>
            <a:pPr indent="-298450" lvl="0" marL="457200" rtl="0" algn="l">
              <a:lnSpc>
                <a:spcPct val="115000"/>
              </a:lnSpc>
              <a:spcBef>
                <a:spcPts val="0"/>
              </a:spcBef>
              <a:spcAft>
                <a:spcPts val="0"/>
              </a:spcAft>
              <a:buSzPts val="1100"/>
              <a:buFont typeface="Lexend Deca"/>
              <a:buChar char="●"/>
            </a:pPr>
            <a:r>
              <a:rPr lang="en" sz="1100">
                <a:latin typeface="Lexend Deca"/>
                <a:ea typeface="Lexend Deca"/>
                <a:cs typeface="Lexend Deca"/>
                <a:sym typeface="Lexend Deca"/>
              </a:rPr>
              <a:t>For neutral passengers, offer loyalty incentives to improve retention</a:t>
            </a:r>
            <a:endParaRPr sz="1100">
              <a:latin typeface="Lexend Deca"/>
              <a:ea typeface="Lexend Deca"/>
              <a:cs typeface="Lexend Deca"/>
              <a:sym typeface="Lexend Deca"/>
            </a:endParaRPr>
          </a:p>
          <a:p>
            <a:pPr indent="-298450" lvl="0" marL="457200" rtl="0" algn="l">
              <a:lnSpc>
                <a:spcPct val="115000"/>
              </a:lnSpc>
              <a:spcBef>
                <a:spcPts val="0"/>
              </a:spcBef>
              <a:spcAft>
                <a:spcPts val="0"/>
              </a:spcAft>
              <a:buSzPts val="1100"/>
              <a:buFont typeface="Lexend Deca"/>
              <a:buChar char="●"/>
            </a:pPr>
            <a:r>
              <a:rPr lang="en" sz="1100">
                <a:latin typeface="Lexend Deca"/>
                <a:ea typeface="Lexend Deca"/>
                <a:cs typeface="Lexend Deca"/>
                <a:sym typeface="Lexend Deca"/>
              </a:rPr>
              <a:t>Improve digital services like online boarding and inflight WiFi (top features in both models)</a:t>
            </a:r>
            <a:endParaRPr sz="1100">
              <a:latin typeface="Lexend Deca"/>
              <a:ea typeface="Lexend Deca"/>
              <a:cs typeface="Lexend Deca"/>
              <a:sym typeface="Lexend Deca"/>
            </a:endParaRPr>
          </a:p>
          <a:p>
            <a:pPr indent="-298450" lvl="0" marL="457200" rtl="0" algn="l">
              <a:lnSpc>
                <a:spcPct val="115000"/>
              </a:lnSpc>
              <a:spcBef>
                <a:spcPts val="0"/>
              </a:spcBef>
              <a:spcAft>
                <a:spcPts val="0"/>
              </a:spcAft>
              <a:buSzPts val="1100"/>
              <a:buFont typeface="Lexend Deca"/>
              <a:buChar char="●"/>
            </a:pPr>
            <a:r>
              <a:rPr lang="en" sz="1100">
                <a:latin typeface="Lexend Deca"/>
                <a:ea typeface="Lexend Deca"/>
                <a:cs typeface="Lexend Deca"/>
                <a:sym typeface="Lexend Deca"/>
              </a:rPr>
              <a:t>Launch a customer service protocol triggered by predictions (e.g., high-priority follow-up)</a:t>
            </a:r>
            <a:endParaRPr sz="1100">
              <a:latin typeface="Lexend Deca"/>
              <a:ea typeface="Lexend Deca"/>
              <a:cs typeface="Lexend Deca"/>
              <a:sym typeface="Lexend Deca"/>
            </a:endParaRPr>
          </a:p>
          <a:p>
            <a:pPr indent="0" lvl="0" marL="0" rtl="0" algn="l">
              <a:lnSpc>
                <a:spcPct val="115000"/>
              </a:lnSpc>
              <a:spcBef>
                <a:spcPts val="1200"/>
              </a:spcBef>
              <a:spcAft>
                <a:spcPts val="0"/>
              </a:spcAft>
              <a:buNone/>
            </a:pPr>
            <a:r>
              <a:rPr b="1" lang="en" sz="1100">
                <a:latin typeface="Lexend Deca"/>
                <a:ea typeface="Lexend Deca"/>
                <a:cs typeface="Lexend Deca"/>
                <a:sym typeface="Lexend Deca"/>
              </a:rPr>
              <a:t>Long-Term (3–12 months)</a:t>
            </a:r>
            <a:endParaRPr b="1" sz="1100">
              <a:latin typeface="Lexend Deca"/>
              <a:ea typeface="Lexend Deca"/>
              <a:cs typeface="Lexend Deca"/>
              <a:sym typeface="Lexend Deca"/>
            </a:endParaRPr>
          </a:p>
          <a:p>
            <a:pPr indent="-298450" lvl="0" marL="457200" rtl="0" algn="l">
              <a:lnSpc>
                <a:spcPct val="115000"/>
              </a:lnSpc>
              <a:spcBef>
                <a:spcPts val="1200"/>
              </a:spcBef>
              <a:spcAft>
                <a:spcPts val="0"/>
              </a:spcAft>
              <a:buSzPts val="1100"/>
              <a:buFont typeface="Lexend Deca"/>
              <a:buChar char="●"/>
            </a:pPr>
            <a:r>
              <a:rPr lang="en" sz="1100">
                <a:latin typeface="Lexend Deca"/>
                <a:ea typeface="Lexend Deca"/>
                <a:cs typeface="Lexend Deca"/>
                <a:sym typeface="Lexend Deca"/>
              </a:rPr>
              <a:t>Use weekly batch analysis to find underperforming flight routes or services</a:t>
            </a:r>
            <a:endParaRPr sz="1100">
              <a:latin typeface="Lexend Deca"/>
              <a:ea typeface="Lexend Deca"/>
              <a:cs typeface="Lexend Deca"/>
              <a:sym typeface="Lexend Deca"/>
            </a:endParaRPr>
          </a:p>
          <a:p>
            <a:pPr indent="-298450" lvl="0" marL="457200" rtl="0" algn="l">
              <a:lnSpc>
                <a:spcPct val="115000"/>
              </a:lnSpc>
              <a:spcBef>
                <a:spcPts val="0"/>
              </a:spcBef>
              <a:spcAft>
                <a:spcPts val="0"/>
              </a:spcAft>
              <a:buSzPts val="1100"/>
              <a:buFont typeface="Lexend Deca"/>
              <a:buChar char="●"/>
            </a:pPr>
            <a:r>
              <a:rPr lang="en" sz="1100">
                <a:latin typeface="Lexend Deca"/>
                <a:ea typeface="Lexend Deca"/>
                <a:cs typeface="Lexend Deca"/>
                <a:sym typeface="Lexend Deca"/>
              </a:rPr>
              <a:t>Invest in service upgrades where dissatisfaction is consistently high (e.g., WiFi, seat comfort)</a:t>
            </a:r>
            <a:endParaRPr sz="1100">
              <a:latin typeface="Lexend Deca"/>
              <a:ea typeface="Lexend Deca"/>
              <a:cs typeface="Lexend Deca"/>
              <a:sym typeface="Lexend Deca"/>
            </a:endParaRPr>
          </a:p>
          <a:p>
            <a:pPr indent="-298450" lvl="0" marL="457200" rtl="0" algn="l">
              <a:lnSpc>
                <a:spcPct val="115000"/>
              </a:lnSpc>
              <a:spcBef>
                <a:spcPts val="0"/>
              </a:spcBef>
              <a:spcAft>
                <a:spcPts val="0"/>
              </a:spcAft>
              <a:buSzPts val="1100"/>
              <a:buFont typeface="Lexend Deca"/>
              <a:buChar char="●"/>
            </a:pPr>
            <a:r>
              <a:rPr lang="en" sz="1100">
                <a:latin typeface="Lexend Deca"/>
                <a:ea typeface="Lexend Deca"/>
                <a:cs typeface="Lexend Deca"/>
                <a:sym typeface="Lexend Deca"/>
              </a:rPr>
              <a:t>Personalize promotions: e.g., special offers to disloyal or personal-travel passengers identified by the Decision Tree</a:t>
            </a:r>
            <a:endParaRPr sz="1100">
              <a:latin typeface="Lexend Deca"/>
              <a:ea typeface="Lexend Deca"/>
              <a:cs typeface="Lexend Deca"/>
              <a:sym typeface="Lexend Deca"/>
            </a:endParaRPr>
          </a:p>
          <a:p>
            <a:pPr indent="-298450" lvl="0" marL="457200" rtl="0" algn="l">
              <a:lnSpc>
                <a:spcPct val="115000"/>
              </a:lnSpc>
              <a:spcBef>
                <a:spcPts val="0"/>
              </a:spcBef>
              <a:spcAft>
                <a:spcPts val="0"/>
              </a:spcAft>
              <a:buSzPts val="1100"/>
              <a:buFont typeface="Lexend Deca"/>
              <a:buChar char="●"/>
            </a:pPr>
            <a:r>
              <a:rPr lang="en" sz="1100">
                <a:latin typeface="Lexend Deca"/>
                <a:ea typeface="Lexend Deca"/>
                <a:cs typeface="Lexend Deca"/>
                <a:sym typeface="Lexend Deca"/>
              </a:rPr>
              <a:t>Use satisfaction trends to inform staff training and route-specific management decisions</a:t>
            </a:r>
            <a:endParaRPr sz="1100">
              <a:latin typeface="Lexend Deca"/>
              <a:ea typeface="Lexend Deca"/>
              <a:cs typeface="Lexend Deca"/>
              <a:sym typeface="Lexend Deca"/>
            </a:endParaRPr>
          </a:p>
          <a:p>
            <a:pPr indent="0" lvl="0" marL="0" rtl="0" algn="l">
              <a:lnSpc>
                <a:spcPct val="115000"/>
              </a:lnSpc>
              <a:spcBef>
                <a:spcPts val="1200"/>
              </a:spcBef>
              <a:spcAft>
                <a:spcPts val="0"/>
              </a:spcAft>
              <a:buNone/>
            </a:pPr>
            <a:r>
              <a:t/>
            </a:r>
            <a:endParaRPr b="1" sz="1100"/>
          </a:p>
          <a:p>
            <a:pPr indent="0" lvl="0" marL="0" rtl="0" algn="l">
              <a:spcBef>
                <a:spcPts val="1200"/>
              </a:spcBef>
              <a:spcAft>
                <a:spcPts val="0"/>
              </a:spcAft>
              <a:buNone/>
            </a:pPr>
            <a:r>
              <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a:solidFill>
                <a:schemeClr val="dk1"/>
              </a:solidFill>
              <a:latin typeface="Lexend Deca"/>
              <a:ea typeface="Lexend Deca"/>
              <a:cs typeface="Lexend Deca"/>
              <a:sym typeface="Lexend De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2" name="Shape 4052"/>
        <p:cNvGrpSpPr/>
        <p:nvPr/>
      </p:nvGrpSpPr>
      <p:grpSpPr>
        <a:xfrm>
          <a:off x="0" y="0"/>
          <a:ext cx="0" cy="0"/>
          <a:chOff x="0" y="0"/>
          <a:chExt cx="0" cy="0"/>
        </a:xfrm>
      </p:grpSpPr>
      <p:sp>
        <p:nvSpPr>
          <p:cNvPr id="4053" name="Google Shape;405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plan</a:t>
            </a:r>
            <a:endParaRPr/>
          </a:p>
        </p:txBody>
      </p:sp>
      <p:sp>
        <p:nvSpPr>
          <p:cNvPr id="4054" name="Google Shape;4054;p50"/>
          <p:cNvSpPr txBox="1"/>
          <p:nvPr/>
        </p:nvSpPr>
        <p:spPr>
          <a:xfrm>
            <a:off x="746550" y="1190500"/>
            <a:ext cx="7650900" cy="380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latin typeface="Lexend Deca"/>
                <a:ea typeface="Lexend Deca"/>
                <a:cs typeface="Lexend Deca"/>
                <a:sym typeface="Lexend Deca"/>
              </a:rPr>
              <a:t>Ethical Considerations</a:t>
            </a:r>
            <a:endParaRPr b="1">
              <a:solidFill>
                <a:schemeClr val="dk1"/>
              </a:solidFill>
              <a:latin typeface="Lexend Deca"/>
              <a:ea typeface="Lexend Deca"/>
              <a:cs typeface="Lexend Deca"/>
              <a:sym typeface="Lexend Deca"/>
            </a:endParaRPr>
          </a:p>
          <a:p>
            <a:pPr indent="-304800" lvl="0" marL="457200" rtl="0" algn="l">
              <a:lnSpc>
                <a:spcPct val="150000"/>
              </a:lnSpc>
              <a:spcBef>
                <a:spcPts val="0"/>
              </a:spcBef>
              <a:spcAft>
                <a:spcPts val="0"/>
              </a:spcAft>
              <a:buClr>
                <a:schemeClr val="dk1"/>
              </a:buClr>
              <a:buSzPts val="1200"/>
              <a:buFont typeface="Lexend Deca"/>
              <a:buChar char="●"/>
            </a:pPr>
            <a:r>
              <a:rPr lang="en" sz="1200">
                <a:solidFill>
                  <a:schemeClr val="dk1"/>
                </a:solidFill>
                <a:latin typeface="Lexend Deca"/>
                <a:ea typeface="Lexend Deca"/>
                <a:cs typeface="Lexend Deca"/>
                <a:sym typeface="Lexend Deca"/>
              </a:rPr>
              <a:t>Fairness: Ensure the models don’t introduce bias based on travel class, gender, or loyalty status. Conduct regular fairness audits</a:t>
            </a:r>
            <a:endParaRPr sz="1200">
              <a:solidFill>
                <a:schemeClr val="dk1"/>
              </a:solidFill>
              <a:latin typeface="Lexend Deca"/>
              <a:ea typeface="Lexend Deca"/>
              <a:cs typeface="Lexend Deca"/>
              <a:sym typeface="Lexend Deca"/>
            </a:endParaRPr>
          </a:p>
          <a:p>
            <a:pPr indent="0" lvl="0" marL="457200" rtl="0" algn="l">
              <a:lnSpc>
                <a:spcPct val="150000"/>
              </a:lnSpc>
              <a:spcBef>
                <a:spcPts val="0"/>
              </a:spcBef>
              <a:spcAft>
                <a:spcPts val="0"/>
              </a:spcAft>
              <a:buNone/>
            </a:pPr>
            <a:r>
              <a:t/>
            </a:r>
            <a:endParaRPr sz="1200">
              <a:solidFill>
                <a:schemeClr val="dk1"/>
              </a:solidFill>
              <a:latin typeface="Lexend Deca"/>
              <a:ea typeface="Lexend Deca"/>
              <a:cs typeface="Lexend Deca"/>
              <a:sym typeface="Lexend Deca"/>
            </a:endParaRPr>
          </a:p>
          <a:p>
            <a:pPr indent="-304800" lvl="0" marL="457200" rtl="0" algn="l">
              <a:lnSpc>
                <a:spcPct val="150000"/>
              </a:lnSpc>
              <a:spcBef>
                <a:spcPts val="0"/>
              </a:spcBef>
              <a:spcAft>
                <a:spcPts val="0"/>
              </a:spcAft>
              <a:buClr>
                <a:schemeClr val="dk1"/>
              </a:buClr>
              <a:buSzPts val="1200"/>
              <a:buFont typeface="Lexend Deca"/>
              <a:buChar char="●"/>
            </a:pPr>
            <a:r>
              <a:rPr lang="en" sz="1200">
                <a:solidFill>
                  <a:schemeClr val="dk1"/>
                </a:solidFill>
                <a:latin typeface="Lexend Deca"/>
                <a:ea typeface="Lexend Deca"/>
                <a:cs typeface="Lexend Deca"/>
                <a:sym typeface="Lexend Deca"/>
              </a:rPr>
              <a:t>Privacy &amp; Compliance: Encrypt personal data in transit and at rest. Follow GDPR, CCPA, and airline-specific data protection regulations</a:t>
            </a:r>
            <a:endParaRPr sz="1200">
              <a:solidFill>
                <a:schemeClr val="dk1"/>
              </a:solidFill>
              <a:latin typeface="Lexend Deca"/>
              <a:ea typeface="Lexend Deca"/>
              <a:cs typeface="Lexend Deca"/>
              <a:sym typeface="Lexend Deca"/>
            </a:endParaRPr>
          </a:p>
          <a:p>
            <a:pPr indent="0" lvl="0" marL="457200" rtl="0" algn="l">
              <a:lnSpc>
                <a:spcPct val="150000"/>
              </a:lnSpc>
              <a:spcBef>
                <a:spcPts val="0"/>
              </a:spcBef>
              <a:spcAft>
                <a:spcPts val="0"/>
              </a:spcAft>
              <a:buNone/>
            </a:pPr>
            <a:r>
              <a:t/>
            </a:r>
            <a:endParaRPr sz="1200">
              <a:solidFill>
                <a:schemeClr val="dk1"/>
              </a:solidFill>
              <a:latin typeface="Lexend Deca"/>
              <a:ea typeface="Lexend Deca"/>
              <a:cs typeface="Lexend Deca"/>
              <a:sym typeface="Lexend Deca"/>
            </a:endParaRPr>
          </a:p>
          <a:p>
            <a:pPr indent="-304800" lvl="0" marL="457200" rtl="0" algn="l">
              <a:lnSpc>
                <a:spcPct val="150000"/>
              </a:lnSpc>
              <a:spcBef>
                <a:spcPts val="0"/>
              </a:spcBef>
              <a:spcAft>
                <a:spcPts val="0"/>
              </a:spcAft>
              <a:buClr>
                <a:schemeClr val="dk1"/>
              </a:buClr>
              <a:buSzPts val="1200"/>
              <a:buFont typeface="Lexend Deca"/>
              <a:buChar char="●"/>
            </a:pPr>
            <a:r>
              <a:rPr lang="en" sz="1200">
                <a:solidFill>
                  <a:schemeClr val="dk1"/>
                </a:solidFill>
                <a:latin typeface="Lexend Deca"/>
                <a:ea typeface="Lexend Deca"/>
                <a:cs typeface="Lexend Deca"/>
                <a:sym typeface="Lexend Deca"/>
              </a:rPr>
              <a:t>Transparency: Use interpretable models. Explain key decision factors (e.g., online boarding score, travel type) to both staff and passengers if needed</a:t>
            </a:r>
            <a:endParaRPr sz="1200">
              <a:solidFill>
                <a:schemeClr val="dk1"/>
              </a:solidFill>
              <a:latin typeface="Lexend Deca"/>
              <a:ea typeface="Lexend Deca"/>
              <a:cs typeface="Lexend Deca"/>
              <a:sym typeface="Lexend Deca"/>
            </a:endParaRPr>
          </a:p>
          <a:p>
            <a:pPr indent="0" lvl="0" marL="457200" rtl="0" algn="l">
              <a:lnSpc>
                <a:spcPct val="150000"/>
              </a:lnSpc>
              <a:spcBef>
                <a:spcPts val="0"/>
              </a:spcBef>
              <a:spcAft>
                <a:spcPts val="0"/>
              </a:spcAft>
              <a:buNone/>
            </a:pPr>
            <a:r>
              <a:t/>
            </a:r>
            <a:endParaRPr sz="1200">
              <a:solidFill>
                <a:schemeClr val="dk1"/>
              </a:solidFill>
              <a:latin typeface="Lexend Deca"/>
              <a:ea typeface="Lexend Deca"/>
              <a:cs typeface="Lexend Deca"/>
              <a:sym typeface="Lexend Deca"/>
            </a:endParaRPr>
          </a:p>
          <a:p>
            <a:pPr indent="-304800" lvl="0" marL="457200" rtl="0" algn="l">
              <a:lnSpc>
                <a:spcPct val="150000"/>
              </a:lnSpc>
              <a:spcBef>
                <a:spcPts val="0"/>
              </a:spcBef>
              <a:spcAft>
                <a:spcPts val="0"/>
              </a:spcAft>
              <a:buClr>
                <a:schemeClr val="dk1"/>
              </a:buClr>
              <a:buSzPts val="1200"/>
              <a:buFont typeface="Lexend Deca"/>
              <a:buChar char="●"/>
            </a:pPr>
            <a:r>
              <a:rPr lang="en" sz="1200">
                <a:solidFill>
                  <a:schemeClr val="dk1"/>
                </a:solidFill>
                <a:latin typeface="Lexend Deca"/>
                <a:ea typeface="Lexend Deca"/>
                <a:cs typeface="Lexend Deca"/>
                <a:sym typeface="Lexend Deca"/>
              </a:rPr>
              <a:t>Human Oversight: Ensure staff can review and override model decisions. Use predictions to support—not replace—human judgment</a:t>
            </a:r>
            <a:endParaRPr b="1" sz="1600">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sz="1600">
              <a:solidFill>
                <a:schemeClr val="dk1"/>
              </a:solidFill>
              <a:latin typeface="Lexend Deca"/>
              <a:ea typeface="Lexend Deca"/>
              <a:cs typeface="Lexend Deca"/>
              <a:sym typeface="Lexend De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8" name="Shape 4058"/>
        <p:cNvGrpSpPr/>
        <p:nvPr/>
      </p:nvGrpSpPr>
      <p:grpSpPr>
        <a:xfrm>
          <a:off x="0" y="0"/>
          <a:ext cx="0" cy="0"/>
          <a:chOff x="0" y="0"/>
          <a:chExt cx="0" cy="0"/>
        </a:xfrm>
      </p:grpSpPr>
      <p:sp>
        <p:nvSpPr>
          <p:cNvPr id="4059" name="Google Shape;4059;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plan</a:t>
            </a:r>
            <a:endParaRPr/>
          </a:p>
        </p:txBody>
      </p:sp>
      <p:graphicFrame>
        <p:nvGraphicFramePr>
          <p:cNvPr id="4060" name="Google Shape;4060;p51"/>
          <p:cNvGraphicFramePr/>
          <p:nvPr/>
        </p:nvGraphicFramePr>
        <p:xfrm>
          <a:off x="756950" y="1480275"/>
          <a:ext cx="3000000" cy="3000000"/>
        </p:xfrm>
        <a:graphic>
          <a:graphicData uri="http://schemas.openxmlformats.org/drawingml/2006/table">
            <a:tbl>
              <a:tblPr>
                <a:noFill/>
                <a:tableStyleId>{C816B8FA-2870-4584-AF60-6C95C3958575}</a:tableStyleId>
              </a:tblPr>
              <a:tblGrid>
                <a:gridCol w="1725150"/>
                <a:gridCol w="5762075"/>
              </a:tblGrid>
              <a:tr h="190500">
                <a:tc>
                  <a:txBody>
                    <a:bodyPr/>
                    <a:lstStyle/>
                    <a:p>
                      <a:pPr indent="0" lvl="0" marL="0" rtl="0" algn="ctr">
                        <a:lnSpc>
                          <a:spcPct val="115000"/>
                        </a:lnSpc>
                        <a:spcBef>
                          <a:spcPts val="0"/>
                        </a:spcBef>
                        <a:spcAft>
                          <a:spcPts val="0"/>
                        </a:spcAft>
                        <a:buNone/>
                      </a:pPr>
                      <a:r>
                        <a:rPr b="1" lang="en" sz="2000">
                          <a:latin typeface="Lexend Deca"/>
                          <a:ea typeface="Lexend Deca"/>
                          <a:cs typeface="Lexend Deca"/>
                          <a:sym typeface="Lexend Deca"/>
                        </a:rPr>
                        <a:t>Risk</a:t>
                      </a:r>
                      <a:endParaRPr b="1" sz="2000">
                        <a:latin typeface="Lexend Deca"/>
                        <a:ea typeface="Lexend Deca"/>
                        <a:cs typeface="Lexend Deca"/>
                        <a:sym typeface="Lexend Dec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2000">
                          <a:latin typeface="Lexend Deca"/>
                          <a:ea typeface="Lexend Deca"/>
                          <a:cs typeface="Lexend Deca"/>
                          <a:sym typeface="Lexend Deca"/>
                        </a:rPr>
                        <a:t>Mitigation</a:t>
                      </a:r>
                      <a:endParaRPr b="1" sz="2000">
                        <a:latin typeface="Lexend Deca"/>
                        <a:ea typeface="Lexend Deca"/>
                        <a:cs typeface="Lexend Deca"/>
                        <a:sym typeface="Lexend Dec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a:latin typeface="Lexend Deca"/>
                          <a:ea typeface="Lexend Deca"/>
                          <a:cs typeface="Lexend Deca"/>
                          <a:sym typeface="Lexend Deca"/>
                        </a:rPr>
                        <a:t>Model Drift</a:t>
                      </a:r>
                      <a:endParaRPr>
                        <a:latin typeface="Lexend Deca"/>
                        <a:ea typeface="Lexend Deca"/>
                        <a:cs typeface="Lexend Deca"/>
                        <a:sym typeface="Lexend Dec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Lexend Deca"/>
                          <a:ea typeface="Lexend Deca"/>
                          <a:cs typeface="Lexend Deca"/>
                          <a:sym typeface="Lexend Deca"/>
                        </a:rPr>
                        <a:t>Retrain every 6 months or after major changes</a:t>
                      </a:r>
                      <a:endParaRPr>
                        <a:latin typeface="Lexend Deca"/>
                        <a:ea typeface="Lexend Deca"/>
                        <a:cs typeface="Lexend Deca"/>
                        <a:sym typeface="Lexend Dec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a:latin typeface="Lexend Deca"/>
                          <a:ea typeface="Lexend Deca"/>
                          <a:cs typeface="Lexend Deca"/>
                          <a:sym typeface="Lexend Deca"/>
                        </a:rPr>
                        <a:t>Privacy Breach</a:t>
                      </a:r>
                      <a:endParaRPr>
                        <a:latin typeface="Lexend Deca"/>
                        <a:ea typeface="Lexend Deca"/>
                        <a:cs typeface="Lexend Deca"/>
                        <a:sym typeface="Lexend Dec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Lexend Deca"/>
                          <a:ea typeface="Lexend Deca"/>
                          <a:cs typeface="Lexend Deca"/>
                          <a:sym typeface="Lexend Deca"/>
                        </a:rPr>
                        <a:t>Encrypt data, audit systems regularly</a:t>
                      </a:r>
                      <a:endParaRPr>
                        <a:latin typeface="Lexend Deca"/>
                        <a:ea typeface="Lexend Deca"/>
                        <a:cs typeface="Lexend Deca"/>
                        <a:sym typeface="Lexend Dec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a:latin typeface="Lexend Deca"/>
                          <a:ea typeface="Lexend Deca"/>
                          <a:cs typeface="Lexend Deca"/>
                          <a:sym typeface="Lexend Deca"/>
                        </a:rPr>
                        <a:t>Overreliance</a:t>
                      </a:r>
                      <a:endParaRPr>
                        <a:latin typeface="Lexend Deca"/>
                        <a:ea typeface="Lexend Deca"/>
                        <a:cs typeface="Lexend Deca"/>
                        <a:sym typeface="Lexend Dec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Lexend Deca"/>
                          <a:ea typeface="Lexend Deca"/>
                          <a:cs typeface="Lexend Deca"/>
                          <a:sym typeface="Lexend Deca"/>
                        </a:rPr>
                        <a:t>Train staff to use predictions as guides, not absolute</a:t>
                      </a:r>
                      <a:endParaRPr>
                        <a:latin typeface="Lexend Deca"/>
                        <a:ea typeface="Lexend Deca"/>
                        <a:cs typeface="Lexend Deca"/>
                        <a:sym typeface="Lexend Dec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a:latin typeface="Lexend Deca"/>
                          <a:ea typeface="Lexend Deca"/>
                          <a:cs typeface="Lexend Deca"/>
                          <a:sym typeface="Lexend Deca"/>
                        </a:rPr>
                        <a:t>Downtime</a:t>
                      </a:r>
                      <a:endParaRPr>
                        <a:latin typeface="Lexend Deca"/>
                        <a:ea typeface="Lexend Deca"/>
                        <a:cs typeface="Lexend Deca"/>
                        <a:sym typeface="Lexend Dec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Lexend Deca"/>
                          <a:ea typeface="Lexend Deca"/>
                          <a:cs typeface="Lexend Deca"/>
                          <a:sym typeface="Lexend Deca"/>
                        </a:rPr>
                        <a:t>Cloud auto-scaling, backup servers, failover plans</a:t>
                      </a:r>
                      <a:endParaRPr>
                        <a:latin typeface="Lexend Deca"/>
                        <a:ea typeface="Lexend Deca"/>
                        <a:cs typeface="Lexend Deca"/>
                        <a:sym typeface="Lexend Dec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3" name="Shape 3783"/>
        <p:cNvGrpSpPr/>
        <p:nvPr/>
      </p:nvGrpSpPr>
      <p:grpSpPr>
        <a:xfrm>
          <a:off x="0" y="0"/>
          <a:ext cx="0" cy="0"/>
          <a:chOff x="0" y="0"/>
          <a:chExt cx="0" cy="0"/>
        </a:xfrm>
      </p:grpSpPr>
      <p:grpSp>
        <p:nvGrpSpPr>
          <p:cNvPr id="3784" name="Google Shape;3784;p34"/>
          <p:cNvGrpSpPr/>
          <p:nvPr/>
        </p:nvGrpSpPr>
        <p:grpSpPr>
          <a:xfrm rot="4060383">
            <a:off x="7240906" y="443569"/>
            <a:ext cx="1763564" cy="1672782"/>
            <a:chOff x="4138184" y="930105"/>
            <a:chExt cx="3959591" cy="3755764"/>
          </a:xfrm>
        </p:grpSpPr>
        <p:sp>
          <p:nvSpPr>
            <p:cNvPr id="3785" name="Google Shape;3785;p34"/>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6" name="Google Shape;3786;p34"/>
            <p:cNvGrpSpPr/>
            <p:nvPr/>
          </p:nvGrpSpPr>
          <p:grpSpPr>
            <a:xfrm>
              <a:off x="4138184" y="930105"/>
              <a:ext cx="3868174" cy="3755764"/>
              <a:chOff x="4138184" y="930105"/>
              <a:chExt cx="3868174" cy="3755764"/>
            </a:xfrm>
          </p:grpSpPr>
          <p:sp>
            <p:nvSpPr>
              <p:cNvPr id="3787" name="Google Shape;3787;p34"/>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34"/>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34"/>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34"/>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34"/>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34"/>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34"/>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34"/>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34"/>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34"/>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34"/>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34"/>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34"/>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34"/>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34"/>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34"/>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34"/>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34"/>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34"/>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34"/>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34"/>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34"/>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34"/>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34"/>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34"/>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34"/>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34"/>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34"/>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34"/>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34"/>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34"/>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34"/>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34"/>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34"/>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34"/>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34"/>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34"/>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34"/>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34"/>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34"/>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34"/>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34"/>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34"/>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34"/>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34"/>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34"/>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34"/>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34"/>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34"/>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34"/>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34"/>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34"/>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34"/>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34"/>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34"/>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34"/>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34"/>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34"/>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34"/>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34"/>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34"/>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34"/>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34"/>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34"/>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34"/>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34"/>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34"/>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34"/>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34"/>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34"/>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34"/>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34"/>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34"/>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34"/>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34"/>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34"/>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34"/>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34"/>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34"/>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34"/>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34"/>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34"/>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34"/>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34"/>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34"/>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34"/>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34"/>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34"/>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34"/>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34"/>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34"/>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34"/>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34"/>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34"/>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34"/>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34"/>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34"/>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34"/>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34"/>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34"/>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34"/>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34"/>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34"/>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34"/>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34"/>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34"/>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34"/>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34"/>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34"/>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34"/>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34"/>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34"/>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34"/>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34"/>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34"/>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34"/>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34"/>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34"/>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34"/>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34"/>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34"/>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34"/>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34"/>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34"/>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34"/>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34"/>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34"/>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34"/>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34"/>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34"/>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34"/>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34"/>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34"/>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34"/>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34"/>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22" name="Google Shape;3922;p34"/>
          <p:cNvSpPr txBox="1"/>
          <p:nvPr>
            <p:ph type="title"/>
          </p:nvPr>
        </p:nvSpPr>
        <p:spPr>
          <a:xfrm>
            <a:off x="287775" y="354325"/>
            <a:ext cx="7189500" cy="10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BUSINESS Understanding</a:t>
            </a:r>
            <a:endParaRPr sz="4800"/>
          </a:p>
        </p:txBody>
      </p:sp>
      <p:sp>
        <p:nvSpPr>
          <p:cNvPr id="3923" name="Google Shape;3923;p34"/>
          <p:cNvSpPr txBox="1"/>
          <p:nvPr/>
        </p:nvSpPr>
        <p:spPr>
          <a:xfrm>
            <a:off x="383650" y="1307250"/>
            <a:ext cx="7433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exend Deca"/>
                <a:ea typeface="Lexend Deca"/>
                <a:cs typeface="Lexend Deca"/>
                <a:sym typeface="Lexend Deca"/>
              </a:rPr>
              <a:t>Goal: </a:t>
            </a:r>
            <a:r>
              <a:rPr lang="en">
                <a:solidFill>
                  <a:schemeClr val="dk1"/>
                </a:solidFill>
                <a:latin typeface="Lexend Deca"/>
                <a:ea typeface="Lexend Deca"/>
                <a:cs typeface="Lexend Deca"/>
                <a:sym typeface="Lexend Deca"/>
              </a:rPr>
              <a:t> Predict passenger satisfaction (satisfied vs. neutral/dissatisfied) based on flight experience features.</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rPr b="1" lang="en">
                <a:solidFill>
                  <a:schemeClr val="dk1"/>
                </a:solidFill>
                <a:latin typeface="Lexend Deca"/>
                <a:ea typeface="Lexend Deca"/>
                <a:cs typeface="Lexend Deca"/>
                <a:sym typeface="Lexend Deca"/>
              </a:rPr>
              <a:t>Key business problem:</a:t>
            </a:r>
            <a:r>
              <a:rPr lang="en">
                <a:solidFill>
                  <a:schemeClr val="dk1"/>
                </a:solidFill>
                <a:latin typeface="Lexend Deca"/>
                <a:ea typeface="Lexend Deca"/>
                <a:cs typeface="Lexend Deca"/>
                <a:sym typeface="Lexend Deca"/>
              </a:rPr>
              <a:t> Improving customer satisfaction is critical for airlines, as it affects revenue, operational efficiency, and competitive advantage.</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rPr b="1" lang="en">
                <a:solidFill>
                  <a:schemeClr val="dk1"/>
                </a:solidFill>
                <a:latin typeface="Lexend Deca"/>
                <a:ea typeface="Lexend Deca"/>
                <a:cs typeface="Lexend Deca"/>
                <a:sym typeface="Lexend Deca"/>
              </a:rPr>
              <a:t>How Data Mining Helps: </a:t>
            </a:r>
            <a:r>
              <a:rPr lang="en">
                <a:solidFill>
                  <a:schemeClr val="dk1"/>
                </a:solidFill>
                <a:latin typeface="Lexend Deca"/>
                <a:ea typeface="Lexend Deca"/>
                <a:cs typeface="Lexend Deca"/>
                <a:sym typeface="Lexend Deca"/>
              </a:rPr>
              <a:t>By analyzing passenger data, airlines can identify key satisfaction drivers and take targeted actions to improve customer experience.</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rPr b="1" lang="en">
                <a:solidFill>
                  <a:schemeClr val="dk1"/>
                </a:solidFill>
                <a:latin typeface="Lexend Deca"/>
                <a:ea typeface="Lexend Deca"/>
                <a:cs typeface="Lexend Deca"/>
                <a:sym typeface="Lexend Deca"/>
              </a:rPr>
              <a:t>Expected Outcomes: </a:t>
            </a:r>
            <a:endParaRPr b="1">
              <a:solidFill>
                <a:schemeClr val="dk1"/>
              </a:solidFill>
              <a:latin typeface="Lexend Deca"/>
              <a:ea typeface="Lexend Deca"/>
              <a:cs typeface="Lexend Deca"/>
              <a:sym typeface="Lexend Deca"/>
            </a:endParaRPr>
          </a:p>
          <a:p>
            <a:pPr indent="-317500" lvl="0" marL="457200" marR="0" rtl="0" algn="l">
              <a:lnSpc>
                <a:spcPct val="100000"/>
              </a:lnSpc>
              <a:spcBef>
                <a:spcPts val="0"/>
              </a:spcBef>
              <a:spcAft>
                <a:spcPts val="0"/>
              </a:spcAft>
              <a:buClr>
                <a:schemeClr val="dk1"/>
              </a:buClr>
              <a:buSzPts val="1400"/>
              <a:buFont typeface="Lexend Deca"/>
              <a:buChar char="●"/>
            </a:pPr>
            <a:r>
              <a:rPr lang="en">
                <a:solidFill>
                  <a:schemeClr val="dk1"/>
                </a:solidFill>
                <a:latin typeface="Lexend Deca"/>
                <a:ea typeface="Lexend Deca"/>
                <a:cs typeface="Lexend Deca"/>
                <a:sym typeface="Lexend Deca"/>
              </a:rPr>
              <a:t>Enhanced service quality</a:t>
            </a:r>
            <a:endParaRPr>
              <a:solidFill>
                <a:schemeClr val="dk1"/>
              </a:solidFill>
              <a:latin typeface="Lexend Deca"/>
              <a:ea typeface="Lexend Deca"/>
              <a:cs typeface="Lexend Deca"/>
              <a:sym typeface="Lexend Deca"/>
            </a:endParaRPr>
          </a:p>
          <a:p>
            <a:pPr indent="-317500" lvl="0" marL="457200" marR="0" rtl="0" algn="l">
              <a:lnSpc>
                <a:spcPct val="100000"/>
              </a:lnSpc>
              <a:spcBef>
                <a:spcPts val="0"/>
              </a:spcBef>
              <a:spcAft>
                <a:spcPts val="0"/>
              </a:spcAft>
              <a:buClr>
                <a:schemeClr val="dk1"/>
              </a:buClr>
              <a:buSzPts val="1400"/>
              <a:buFont typeface="Lexend Deca"/>
              <a:buChar char="●"/>
            </a:pPr>
            <a:r>
              <a:rPr lang="en">
                <a:solidFill>
                  <a:schemeClr val="dk1"/>
                </a:solidFill>
                <a:latin typeface="Lexend Deca"/>
                <a:ea typeface="Lexend Deca"/>
                <a:cs typeface="Lexend Deca"/>
                <a:sym typeface="Lexend Deca"/>
              </a:rPr>
              <a:t>Increased customer retention</a:t>
            </a:r>
            <a:endParaRPr>
              <a:solidFill>
                <a:schemeClr val="dk1"/>
              </a:solidFill>
              <a:latin typeface="Lexend Deca"/>
              <a:ea typeface="Lexend Deca"/>
              <a:cs typeface="Lexend Deca"/>
              <a:sym typeface="Lexend Deca"/>
            </a:endParaRPr>
          </a:p>
          <a:p>
            <a:pPr indent="-317500" lvl="0" marL="457200" marR="0" rtl="0" algn="l">
              <a:lnSpc>
                <a:spcPct val="100000"/>
              </a:lnSpc>
              <a:spcBef>
                <a:spcPts val="0"/>
              </a:spcBef>
              <a:spcAft>
                <a:spcPts val="0"/>
              </a:spcAft>
              <a:buClr>
                <a:schemeClr val="dk1"/>
              </a:buClr>
              <a:buSzPts val="1400"/>
              <a:buFont typeface="Lexend Deca"/>
              <a:buChar char="●"/>
            </a:pPr>
            <a:r>
              <a:rPr lang="en">
                <a:solidFill>
                  <a:schemeClr val="dk1"/>
                </a:solidFill>
                <a:latin typeface="Lexend Deca"/>
                <a:ea typeface="Lexend Deca"/>
                <a:cs typeface="Lexend Deca"/>
                <a:sym typeface="Lexend Deca"/>
              </a:rPr>
              <a:t>Stronger market positioning</a:t>
            </a:r>
            <a:endParaRPr>
              <a:solidFill>
                <a:schemeClr val="dk1"/>
              </a:solidFill>
              <a:latin typeface="Lexend Deca"/>
              <a:ea typeface="Lexend Deca"/>
              <a:cs typeface="Lexend Deca"/>
              <a:sym typeface="Lexend Deca"/>
            </a:endParaRPr>
          </a:p>
          <a:p>
            <a:pPr indent="0" lvl="0" marL="0" marR="0" rtl="0" algn="l">
              <a:lnSpc>
                <a:spcPct val="100000"/>
              </a:lnSpc>
              <a:spcBef>
                <a:spcPts val="0"/>
              </a:spcBef>
              <a:spcAft>
                <a:spcPts val="0"/>
              </a:spcAft>
              <a:buNone/>
            </a:pPr>
            <a:r>
              <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rPr b="1" lang="en">
                <a:solidFill>
                  <a:schemeClr val="dk1"/>
                </a:solidFill>
                <a:latin typeface="Lexend Deca"/>
                <a:ea typeface="Lexend Deca"/>
                <a:cs typeface="Lexend Deca"/>
                <a:sym typeface="Lexend Deca"/>
              </a:rPr>
              <a:t>Business Impact: </a:t>
            </a:r>
            <a:r>
              <a:rPr lang="en">
                <a:solidFill>
                  <a:schemeClr val="dk1"/>
                </a:solidFill>
                <a:latin typeface="Lexend Deca"/>
                <a:ea typeface="Lexend Deca"/>
                <a:cs typeface="Lexend Deca"/>
                <a:sym typeface="Lexend Deca"/>
              </a:rPr>
              <a:t>Improved satisfaction will drive revenue growth, operational efficiency, and gain a competitive edge.</a:t>
            </a:r>
            <a:endParaRPr>
              <a:solidFill>
                <a:schemeClr val="dk1"/>
              </a:solidFill>
              <a:latin typeface="Lexend Deca"/>
              <a:ea typeface="Lexend Deca"/>
              <a:cs typeface="Lexend Deca"/>
              <a:sym typeface="Lexend De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4" name="Shape 4064"/>
        <p:cNvGrpSpPr/>
        <p:nvPr/>
      </p:nvGrpSpPr>
      <p:grpSpPr>
        <a:xfrm>
          <a:off x="0" y="0"/>
          <a:ext cx="0" cy="0"/>
          <a:chOff x="0" y="0"/>
          <a:chExt cx="0" cy="0"/>
        </a:xfrm>
      </p:grpSpPr>
      <p:sp>
        <p:nvSpPr>
          <p:cNvPr id="4065" name="Google Shape;4065;p52"/>
          <p:cNvSpPr txBox="1"/>
          <p:nvPr>
            <p:ph type="title"/>
          </p:nvPr>
        </p:nvSpPr>
        <p:spPr>
          <a:xfrm>
            <a:off x="2926500" y="2052300"/>
            <a:ext cx="3291000" cy="10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THank 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7" name="Shape 3927"/>
        <p:cNvGrpSpPr/>
        <p:nvPr/>
      </p:nvGrpSpPr>
      <p:grpSpPr>
        <a:xfrm>
          <a:off x="0" y="0"/>
          <a:ext cx="0" cy="0"/>
          <a:chOff x="0" y="0"/>
          <a:chExt cx="0" cy="0"/>
        </a:xfrm>
      </p:grpSpPr>
      <p:sp>
        <p:nvSpPr>
          <p:cNvPr id="3928" name="Google Shape;3928;p35"/>
          <p:cNvSpPr txBox="1"/>
          <p:nvPr>
            <p:ph type="title"/>
          </p:nvPr>
        </p:nvSpPr>
        <p:spPr>
          <a:xfrm>
            <a:off x="345325" y="165175"/>
            <a:ext cx="6007200" cy="5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DATA Understanding</a:t>
            </a:r>
            <a:endParaRPr sz="4800"/>
          </a:p>
        </p:txBody>
      </p:sp>
      <p:sp>
        <p:nvSpPr>
          <p:cNvPr id="3929" name="Google Shape;3929;p35"/>
          <p:cNvSpPr/>
          <p:nvPr/>
        </p:nvSpPr>
        <p:spPr>
          <a:xfrm>
            <a:off x="4279225" y="3821208"/>
            <a:ext cx="2447925" cy="1589000"/>
          </a:xfrm>
          <a:custGeom>
            <a:rect b="b" l="l" r="r" t="t"/>
            <a:pathLst>
              <a:path extrusionOk="0" h="63560" w="97917">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cap="flat" cmpd="sng" w="19050">
            <a:solidFill>
              <a:schemeClr val="accent5"/>
            </a:solidFill>
            <a:prstDash val="dash"/>
            <a:round/>
            <a:headEnd len="med" w="med" type="none"/>
            <a:tailEnd len="med" w="med" type="none"/>
          </a:ln>
        </p:spPr>
      </p:sp>
      <p:sp>
        <p:nvSpPr>
          <p:cNvPr id="3930" name="Google Shape;3930;p35"/>
          <p:cNvSpPr txBox="1"/>
          <p:nvPr/>
        </p:nvSpPr>
        <p:spPr>
          <a:xfrm>
            <a:off x="345325" y="1106090"/>
            <a:ext cx="8606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exend Deca"/>
                <a:ea typeface="Lexend Deca"/>
                <a:cs typeface="Lexend Deca"/>
                <a:sym typeface="Lexend Deca"/>
              </a:rPr>
              <a:t>Dataset Overview</a:t>
            </a:r>
            <a:endParaRPr b="1">
              <a:solidFill>
                <a:schemeClr val="dk1"/>
              </a:solidFill>
              <a:latin typeface="Lexend Deca"/>
              <a:ea typeface="Lexend Deca"/>
              <a:cs typeface="Lexend Deca"/>
              <a:sym typeface="Lexend Deca"/>
            </a:endParaRPr>
          </a:p>
          <a:p>
            <a:pPr indent="0" lvl="0" marL="0" rtl="0" algn="l">
              <a:spcBef>
                <a:spcPts val="0"/>
              </a:spcBef>
              <a:spcAft>
                <a:spcPts val="0"/>
              </a:spcAft>
              <a:buNone/>
            </a:pPr>
            <a:r>
              <a:rPr lang="en">
                <a:solidFill>
                  <a:schemeClr val="dk1"/>
                </a:solidFill>
                <a:latin typeface="Lexend Deca"/>
                <a:ea typeface="Lexend Deca"/>
                <a:cs typeface="Lexend Deca"/>
                <a:sym typeface="Lexend Deca"/>
              </a:rPr>
              <a:t>The dataset we are using comes from the "Airline Passenger Satisfaction" Kaggle dataset. It includes various aspects of passenger experiences, such as demographics, flight details, and service ratings, to help predict passenger satisfaction.</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rPr b="1" lang="en">
                <a:solidFill>
                  <a:schemeClr val="dk1"/>
                </a:solidFill>
                <a:latin typeface="Lexend Deca"/>
                <a:ea typeface="Lexend Deca"/>
                <a:cs typeface="Lexend Deca"/>
                <a:sym typeface="Lexend Deca"/>
              </a:rPr>
              <a:t>Key Features</a:t>
            </a:r>
            <a:endParaRPr>
              <a:solidFill>
                <a:schemeClr val="dk1"/>
              </a:solidFill>
              <a:latin typeface="Lexend Deca"/>
              <a:ea typeface="Lexend Deca"/>
              <a:cs typeface="Lexend Deca"/>
              <a:sym typeface="Lexend Deca"/>
            </a:endParaRPr>
          </a:p>
          <a:p>
            <a:pPr indent="-317500" lvl="0" marL="457200" rtl="0" algn="l">
              <a:spcBef>
                <a:spcPts val="0"/>
              </a:spcBef>
              <a:spcAft>
                <a:spcPts val="0"/>
              </a:spcAft>
              <a:buClr>
                <a:schemeClr val="dk1"/>
              </a:buClr>
              <a:buSzPts val="1400"/>
              <a:buFont typeface="Lexend Deca"/>
              <a:buChar char="●"/>
            </a:pPr>
            <a:r>
              <a:rPr b="1" lang="en">
                <a:solidFill>
                  <a:schemeClr val="dk1"/>
                </a:solidFill>
                <a:latin typeface="Lexend Deca"/>
                <a:ea typeface="Lexend Deca"/>
                <a:cs typeface="Lexend Deca"/>
                <a:sym typeface="Lexend Deca"/>
              </a:rPr>
              <a:t>Service-related features: </a:t>
            </a:r>
            <a:r>
              <a:rPr lang="en">
                <a:solidFill>
                  <a:schemeClr val="dk1"/>
                </a:solidFill>
                <a:latin typeface="Lexend Deca"/>
                <a:ea typeface="Lexend Deca"/>
                <a:cs typeface="Lexend Deca"/>
                <a:sym typeface="Lexend Deca"/>
              </a:rPr>
              <a:t>Inflight wifi, seat comfort, food and drink.</a:t>
            </a:r>
            <a:endParaRPr>
              <a:solidFill>
                <a:schemeClr val="dk1"/>
              </a:solidFill>
              <a:latin typeface="Lexend Deca"/>
              <a:ea typeface="Lexend Deca"/>
              <a:cs typeface="Lexend Deca"/>
              <a:sym typeface="Lexend Deca"/>
            </a:endParaRPr>
          </a:p>
          <a:p>
            <a:pPr indent="-317500" lvl="0" marL="457200" rtl="0" algn="l">
              <a:spcBef>
                <a:spcPts val="0"/>
              </a:spcBef>
              <a:spcAft>
                <a:spcPts val="0"/>
              </a:spcAft>
              <a:buClr>
                <a:schemeClr val="dk1"/>
              </a:buClr>
              <a:buSzPts val="1400"/>
              <a:buFont typeface="Lexend Deca"/>
              <a:buChar char="●"/>
            </a:pPr>
            <a:r>
              <a:rPr b="1" lang="en">
                <a:solidFill>
                  <a:schemeClr val="dk1"/>
                </a:solidFill>
                <a:latin typeface="Lexend Deca"/>
                <a:ea typeface="Lexend Deca"/>
                <a:cs typeface="Lexend Deca"/>
                <a:sym typeface="Lexend Deca"/>
              </a:rPr>
              <a:t>Operational factors: </a:t>
            </a:r>
            <a:r>
              <a:rPr lang="en">
                <a:solidFill>
                  <a:schemeClr val="dk1"/>
                </a:solidFill>
                <a:latin typeface="Lexend Deca"/>
                <a:ea typeface="Lexend Deca"/>
                <a:cs typeface="Lexend Deca"/>
                <a:sym typeface="Lexend Deca"/>
              </a:rPr>
              <a:t>Flight distance, delays.</a:t>
            </a:r>
            <a:endParaRPr>
              <a:solidFill>
                <a:schemeClr val="dk1"/>
              </a:solidFill>
              <a:latin typeface="Lexend Deca"/>
              <a:ea typeface="Lexend Deca"/>
              <a:cs typeface="Lexend Deca"/>
              <a:sym typeface="Lexend Deca"/>
            </a:endParaRPr>
          </a:p>
          <a:p>
            <a:pPr indent="-317500" lvl="0" marL="457200" rtl="0" algn="l">
              <a:spcBef>
                <a:spcPts val="0"/>
              </a:spcBef>
              <a:spcAft>
                <a:spcPts val="0"/>
              </a:spcAft>
              <a:buClr>
                <a:schemeClr val="dk1"/>
              </a:buClr>
              <a:buSzPts val="1400"/>
              <a:buFont typeface="Lexend Deca"/>
              <a:buChar char="●"/>
            </a:pPr>
            <a:r>
              <a:rPr b="1" lang="en">
                <a:solidFill>
                  <a:schemeClr val="dk1"/>
                </a:solidFill>
                <a:latin typeface="Lexend Deca"/>
                <a:ea typeface="Lexend Deca"/>
                <a:cs typeface="Lexend Deca"/>
                <a:sym typeface="Lexend Deca"/>
              </a:rPr>
              <a:t>Customer-related features: </a:t>
            </a:r>
            <a:r>
              <a:rPr lang="en">
                <a:solidFill>
                  <a:schemeClr val="dk1"/>
                </a:solidFill>
                <a:latin typeface="Lexend Deca"/>
                <a:ea typeface="Lexend Deca"/>
                <a:cs typeface="Lexend Deca"/>
                <a:sym typeface="Lexend Deca"/>
              </a:rPr>
              <a:t>Age, gender, travel type.</a:t>
            </a:r>
            <a:endParaRPr>
              <a:solidFill>
                <a:schemeClr val="dk1"/>
              </a:solidFill>
              <a:latin typeface="Lexend Deca"/>
              <a:ea typeface="Lexend Deca"/>
              <a:cs typeface="Lexend Deca"/>
              <a:sym typeface="Lexend Deca"/>
            </a:endParaRPr>
          </a:p>
          <a:p>
            <a:pPr indent="-317500" lvl="0" marL="457200" rtl="0" algn="l">
              <a:spcBef>
                <a:spcPts val="0"/>
              </a:spcBef>
              <a:spcAft>
                <a:spcPts val="0"/>
              </a:spcAft>
              <a:buClr>
                <a:schemeClr val="dk1"/>
              </a:buClr>
              <a:buSzPts val="1400"/>
              <a:buFont typeface="Lexend Deca"/>
              <a:buChar char="●"/>
            </a:pPr>
            <a:r>
              <a:rPr b="1" lang="en">
                <a:solidFill>
                  <a:schemeClr val="dk1"/>
                </a:solidFill>
                <a:latin typeface="Lexend Deca"/>
                <a:ea typeface="Lexend Deca"/>
                <a:cs typeface="Lexend Deca"/>
                <a:sym typeface="Lexend Deca"/>
              </a:rPr>
              <a:t>Booking-related features: </a:t>
            </a:r>
            <a:r>
              <a:rPr lang="en">
                <a:solidFill>
                  <a:schemeClr val="dk1"/>
                </a:solidFill>
                <a:latin typeface="Lexend Deca"/>
                <a:ea typeface="Lexend Deca"/>
                <a:cs typeface="Lexend Deca"/>
                <a:sym typeface="Lexend Deca"/>
              </a:rPr>
              <a:t>Online booking ease, check-in service.</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rPr b="1" lang="en">
                <a:solidFill>
                  <a:schemeClr val="dk1"/>
                </a:solidFill>
                <a:latin typeface="Lexend Deca"/>
                <a:ea typeface="Lexend Deca"/>
                <a:cs typeface="Lexend Deca"/>
                <a:sym typeface="Lexend Deca"/>
              </a:rPr>
              <a:t>Data Structure and Volume: </a:t>
            </a:r>
            <a:r>
              <a:rPr lang="en">
                <a:solidFill>
                  <a:schemeClr val="dk1"/>
                </a:solidFill>
                <a:latin typeface="Lexend Deca"/>
                <a:ea typeface="Lexend Deca"/>
                <a:cs typeface="Lexend Deca"/>
                <a:sym typeface="Lexend Deca"/>
              </a:rPr>
              <a:t>Contains 24 features and over 100,000 records, providing a solid base for analysis.</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a:solidFill>
                <a:schemeClr val="dk1"/>
              </a:solidFill>
              <a:latin typeface="Lexend Deca"/>
              <a:ea typeface="Lexend Deca"/>
              <a:cs typeface="Lexend Deca"/>
              <a:sym typeface="Lexend Deca"/>
            </a:endParaRPr>
          </a:p>
          <a:p>
            <a:pPr indent="0" lvl="0" marL="0" rtl="0" algn="l">
              <a:spcBef>
                <a:spcPts val="0"/>
              </a:spcBef>
              <a:spcAft>
                <a:spcPts val="0"/>
              </a:spcAft>
              <a:buNone/>
            </a:pPr>
            <a:r>
              <a:rPr b="1" lang="en">
                <a:solidFill>
                  <a:schemeClr val="dk1"/>
                </a:solidFill>
                <a:latin typeface="Lexend Deca"/>
                <a:ea typeface="Lexend Deca"/>
                <a:cs typeface="Lexend Deca"/>
                <a:sym typeface="Lexend Deca"/>
              </a:rPr>
              <a:t>Data Relationships and Quality</a:t>
            </a:r>
            <a:endParaRPr b="1">
              <a:solidFill>
                <a:schemeClr val="dk1"/>
              </a:solidFill>
              <a:latin typeface="Lexend Deca"/>
              <a:ea typeface="Lexend Deca"/>
              <a:cs typeface="Lexend Deca"/>
              <a:sym typeface="Lexend Deca"/>
            </a:endParaRPr>
          </a:p>
          <a:p>
            <a:pPr indent="0" lvl="0" marL="0" rtl="0" algn="l">
              <a:spcBef>
                <a:spcPts val="0"/>
              </a:spcBef>
              <a:spcAft>
                <a:spcPts val="0"/>
              </a:spcAft>
              <a:buNone/>
            </a:pPr>
            <a:r>
              <a:rPr lang="en">
                <a:solidFill>
                  <a:schemeClr val="dk1"/>
                </a:solidFill>
                <a:latin typeface="Lexend Deca"/>
                <a:ea typeface="Lexend Deca"/>
                <a:cs typeface="Lexend Deca"/>
                <a:sym typeface="Lexend Deca"/>
              </a:rPr>
              <a:t>Features are interrelated, such as better service likely improving satisfaction. There are some missing values and potential noise, but these will be addressed during data cleaning.</a:t>
            </a:r>
            <a:endParaRPr>
              <a:solidFill>
                <a:schemeClr val="dk1"/>
              </a:solidFill>
              <a:latin typeface="Lexend Deca"/>
              <a:ea typeface="Lexend Deca"/>
              <a:cs typeface="Lexend Deca"/>
              <a:sym typeface="Lexend De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4" name="Shape 3934"/>
        <p:cNvGrpSpPr/>
        <p:nvPr/>
      </p:nvGrpSpPr>
      <p:grpSpPr>
        <a:xfrm>
          <a:off x="0" y="0"/>
          <a:ext cx="0" cy="0"/>
          <a:chOff x="0" y="0"/>
          <a:chExt cx="0" cy="0"/>
        </a:xfrm>
      </p:grpSpPr>
      <p:pic>
        <p:nvPicPr>
          <p:cNvPr id="3935" name="Google Shape;3935;p36"/>
          <p:cNvPicPr preferRelativeResize="0"/>
          <p:nvPr/>
        </p:nvPicPr>
        <p:blipFill>
          <a:blip r:embed="rId3">
            <a:alphaModFix/>
          </a:blip>
          <a:stretch>
            <a:fillRect/>
          </a:stretch>
        </p:blipFill>
        <p:spPr>
          <a:xfrm>
            <a:off x="1272075" y="603138"/>
            <a:ext cx="6599849" cy="393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9" name="Shape 3939"/>
        <p:cNvGrpSpPr/>
        <p:nvPr/>
      </p:nvGrpSpPr>
      <p:grpSpPr>
        <a:xfrm>
          <a:off x="0" y="0"/>
          <a:ext cx="0" cy="0"/>
          <a:chOff x="0" y="0"/>
          <a:chExt cx="0" cy="0"/>
        </a:xfrm>
      </p:grpSpPr>
      <p:pic>
        <p:nvPicPr>
          <p:cNvPr id="3940" name="Google Shape;3940;p37"/>
          <p:cNvPicPr preferRelativeResize="0"/>
          <p:nvPr/>
        </p:nvPicPr>
        <p:blipFill>
          <a:blip r:embed="rId3">
            <a:alphaModFix/>
          </a:blip>
          <a:stretch>
            <a:fillRect/>
          </a:stretch>
        </p:blipFill>
        <p:spPr>
          <a:xfrm>
            <a:off x="1272075" y="603150"/>
            <a:ext cx="6599849" cy="39372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4" name="Shape 3944"/>
        <p:cNvGrpSpPr/>
        <p:nvPr/>
      </p:nvGrpSpPr>
      <p:grpSpPr>
        <a:xfrm>
          <a:off x="0" y="0"/>
          <a:ext cx="0" cy="0"/>
          <a:chOff x="0" y="0"/>
          <a:chExt cx="0" cy="0"/>
        </a:xfrm>
      </p:grpSpPr>
      <p:pic>
        <p:nvPicPr>
          <p:cNvPr id="3945" name="Google Shape;3945;p38"/>
          <p:cNvPicPr preferRelativeResize="0"/>
          <p:nvPr/>
        </p:nvPicPr>
        <p:blipFill>
          <a:blip r:embed="rId3">
            <a:alphaModFix/>
          </a:blip>
          <a:stretch>
            <a:fillRect/>
          </a:stretch>
        </p:blipFill>
        <p:spPr>
          <a:xfrm>
            <a:off x="1936075" y="603150"/>
            <a:ext cx="5271854" cy="393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9" name="Shape 3949"/>
        <p:cNvGrpSpPr/>
        <p:nvPr/>
      </p:nvGrpSpPr>
      <p:grpSpPr>
        <a:xfrm>
          <a:off x="0" y="0"/>
          <a:ext cx="0" cy="0"/>
          <a:chOff x="0" y="0"/>
          <a:chExt cx="0" cy="0"/>
        </a:xfrm>
      </p:grpSpPr>
      <p:sp>
        <p:nvSpPr>
          <p:cNvPr id="3950" name="Google Shape;3950;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 Cleaning</a:t>
            </a:r>
            <a:endParaRPr/>
          </a:p>
        </p:txBody>
      </p:sp>
      <p:sp>
        <p:nvSpPr>
          <p:cNvPr id="3951" name="Google Shape;3951;p39"/>
          <p:cNvSpPr txBox="1"/>
          <p:nvPr>
            <p:ph idx="4294967295" type="subTitle"/>
          </p:nvPr>
        </p:nvSpPr>
        <p:spPr>
          <a:xfrm>
            <a:off x="2835450" y="2359350"/>
            <a:ext cx="1547100" cy="8388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Drop unnecessary columns like serial and id</a:t>
            </a:r>
            <a:endParaRPr>
              <a:solidFill>
                <a:schemeClr val="dk1"/>
              </a:solidFill>
            </a:endParaRPr>
          </a:p>
        </p:txBody>
      </p:sp>
      <p:sp>
        <p:nvSpPr>
          <p:cNvPr id="3952" name="Google Shape;3952;p39"/>
          <p:cNvSpPr txBox="1"/>
          <p:nvPr>
            <p:ph idx="4294967295" type="title"/>
          </p:nvPr>
        </p:nvSpPr>
        <p:spPr>
          <a:xfrm>
            <a:off x="1346700" y="3401075"/>
            <a:ext cx="672600" cy="571500"/>
          </a:xfrm>
          <a:prstGeom prst="rect">
            <a:avLst/>
          </a:prstGeom>
          <a:solidFill>
            <a:srgbClr val="FFFFFF">
              <a:alpha val="34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0" lang="en"/>
              <a:t>01</a:t>
            </a:r>
            <a:endParaRPr b="0"/>
          </a:p>
        </p:txBody>
      </p:sp>
      <p:sp>
        <p:nvSpPr>
          <p:cNvPr id="3953" name="Google Shape;3953;p39"/>
          <p:cNvSpPr txBox="1"/>
          <p:nvPr>
            <p:ph idx="4294967295" type="title"/>
          </p:nvPr>
        </p:nvSpPr>
        <p:spPr>
          <a:xfrm>
            <a:off x="3272700" y="1539975"/>
            <a:ext cx="672600" cy="571500"/>
          </a:xfrm>
          <a:prstGeom prst="rect">
            <a:avLst/>
          </a:prstGeom>
          <a:solidFill>
            <a:srgbClr val="FFFFFF">
              <a:alpha val="34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0" lang="en"/>
              <a:t>02</a:t>
            </a:r>
            <a:endParaRPr b="0"/>
          </a:p>
        </p:txBody>
      </p:sp>
      <p:sp>
        <p:nvSpPr>
          <p:cNvPr id="3954" name="Google Shape;3954;p39"/>
          <p:cNvSpPr txBox="1"/>
          <p:nvPr>
            <p:ph idx="4294967295" type="subTitle"/>
          </p:nvPr>
        </p:nvSpPr>
        <p:spPr>
          <a:xfrm>
            <a:off x="865125" y="2381250"/>
            <a:ext cx="1659600" cy="8388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Merge test.csv and train.csv into 1 dataframe</a:t>
            </a:r>
            <a:endParaRPr/>
          </a:p>
        </p:txBody>
      </p:sp>
      <p:sp>
        <p:nvSpPr>
          <p:cNvPr id="3955" name="Google Shape;3955;p39"/>
          <p:cNvSpPr txBox="1"/>
          <p:nvPr>
            <p:ph idx="4294967295" type="title"/>
          </p:nvPr>
        </p:nvSpPr>
        <p:spPr>
          <a:xfrm>
            <a:off x="5198700" y="3401075"/>
            <a:ext cx="672600" cy="571500"/>
          </a:xfrm>
          <a:prstGeom prst="rect">
            <a:avLst/>
          </a:prstGeom>
          <a:solidFill>
            <a:srgbClr val="FFFFFF">
              <a:alpha val="34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0" lang="en"/>
              <a:t>03</a:t>
            </a:r>
            <a:endParaRPr b="0"/>
          </a:p>
        </p:txBody>
      </p:sp>
      <p:sp>
        <p:nvSpPr>
          <p:cNvPr id="3956" name="Google Shape;3956;p39"/>
          <p:cNvSpPr txBox="1"/>
          <p:nvPr>
            <p:ph idx="4294967295" type="subTitle"/>
          </p:nvPr>
        </p:nvSpPr>
        <p:spPr>
          <a:xfrm>
            <a:off x="4761450" y="2381262"/>
            <a:ext cx="1547100" cy="8388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Make sure columns are in the right data types</a:t>
            </a:r>
            <a:endParaRPr>
              <a:solidFill>
                <a:schemeClr val="dk1"/>
              </a:solidFill>
            </a:endParaRPr>
          </a:p>
        </p:txBody>
      </p:sp>
      <p:sp>
        <p:nvSpPr>
          <p:cNvPr id="3957" name="Google Shape;3957;p39"/>
          <p:cNvSpPr txBox="1"/>
          <p:nvPr>
            <p:ph idx="4294967295" type="subTitle"/>
          </p:nvPr>
        </p:nvSpPr>
        <p:spPr>
          <a:xfrm>
            <a:off x="6619275" y="2359350"/>
            <a:ext cx="1701600" cy="8388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Fill in missing values for ‘Arrival Delay in Minutes’ with mean</a:t>
            </a:r>
            <a:endParaRPr/>
          </a:p>
        </p:txBody>
      </p:sp>
      <p:sp>
        <p:nvSpPr>
          <p:cNvPr id="3958" name="Google Shape;3958;p39"/>
          <p:cNvSpPr txBox="1"/>
          <p:nvPr>
            <p:ph idx="4294967295" type="title"/>
          </p:nvPr>
        </p:nvSpPr>
        <p:spPr>
          <a:xfrm>
            <a:off x="7124700" y="1539975"/>
            <a:ext cx="672600" cy="571500"/>
          </a:xfrm>
          <a:prstGeom prst="rect">
            <a:avLst/>
          </a:prstGeom>
          <a:solidFill>
            <a:srgbClr val="FFFFFF">
              <a:alpha val="34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0" lang="en"/>
              <a:t>04</a:t>
            </a:r>
            <a:endParaRPr b="0"/>
          </a:p>
        </p:txBody>
      </p:sp>
      <p:cxnSp>
        <p:nvCxnSpPr>
          <p:cNvPr id="3959" name="Google Shape;3959;p39"/>
          <p:cNvCxnSpPr>
            <a:stCxn id="3952" idx="3"/>
            <a:endCxn id="3953" idx="1"/>
          </p:cNvCxnSpPr>
          <p:nvPr/>
        </p:nvCxnSpPr>
        <p:spPr>
          <a:xfrm flipH="1" rot="10800000">
            <a:off x="2019300" y="1825625"/>
            <a:ext cx="1253400" cy="1861200"/>
          </a:xfrm>
          <a:prstGeom prst="curvedConnector3">
            <a:avLst>
              <a:gd fmla="val 50000" name="adj1"/>
            </a:avLst>
          </a:prstGeom>
          <a:noFill/>
          <a:ln cap="flat" cmpd="sng" w="19050">
            <a:solidFill>
              <a:schemeClr val="dk1"/>
            </a:solidFill>
            <a:prstDash val="dash"/>
            <a:round/>
            <a:headEnd len="med" w="med" type="none"/>
            <a:tailEnd len="med" w="med" type="none"/>
          </a:ln>
        </p:spPr>
      </p:cxnSp>
      <p:cxnSp>
        <p:nvCxnSpPr>
          <p:cNvPr id="3960" name="Google Shape;3960;p39"/>
          <p:cNvCxnSpPr>
            <a:stCxn id="3953" idx="3"/>
            <a:endCxn id="3955" idx="1"/>
          </p:cNvCxnSpPr>
          <p:nvPr/>
        </p:nvCxnSpPr>
        <p:spPr>
          <a:xfrm>
            <a:off x="3945300" y="1825725"/>
            <a:ext cx="1253400" cy="1861200"/>
          </a:xfrm>
          <a:prstGeom prst="curvedConnector3">
            <a:avLst>
              <a:gd fmla="val 50000" name="adj1"/>
            </a:avLst>
          </a:prstGeom>
          <a:noFill/>
          <a:ln cap="flat" cmpd="sng" w="19050">
            <a:solidFill>
              <a:schemeClr val="dk1"/>
            </a:solidFill>
            <a:prstDash val="dash"/>
            <a:round/>
            <a:headEnd len="med" w="med" type="none"/>
            <a:tailEnd len="med" w="med" type="none"/>
          </a:ln>
        </p:spPr>
      </p:cxnSp>
      <p:cxnSp>
        <p:nvCxnSpPr>
          <p:cNvPr id="3961" name="Google Shape;3961;p39"/>
          <p:cNvCxnSpPr>
            <a:stCxn id="3955" idx="3"/>
            <a:endCxn id="3958" idx="1"/>
          </p:cNvCxnSpPr>
          <p:nvPr/>
        </p:nvCxnSpPr>
        <p:spPr>
          <a:xfrm flipH="1" rot="10800000">
            <a:off x="5871300" y="1825625"/>
            <a:ext cx="1253400" cy="1861200"/>
          </a:xfrm>
          <a:prstGeom prst="curvedConnector3">
            <a:avLst>
              <a:gd fmla="val 50000" name="adj1"/>
            </a:avLst>
          </a:prstGeom>
          <a:noFill/>
          <a:ln cap="flat" cmpd="sng" w="19050">
            <a:solidFill>
              <a:schemeClr val="dk1"/>
            </a:solidFill>
            <a:prstDash val="dash"/>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5" name="Shape 3965"/>
        <p:cNvGrpSpPr/>
        <p:nvPr/>
      </p:nvGrpSpPr>
      <p:grpSpPr>
        <a:xfrm>
          <a:off x="0" y="0"/>
          <a:ext cx="0" cy="0"/>
          <a:chOff x="0" y="0"/>
          <a:chExt cx="0" cy="0"/>
        </a:xfrm>
      </p:grpSpPr>
      <p:sp>
        <p:nvSpPr>
          <p:cNvPr id="3966" name="Google Shape;3966;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 Preprocessing</a:t>
            </a:r>
            <a:endParaRPr/>
          </a:p>
        </p:txBody>
      </p:sp>
      <p:sp>
        <p:nvSpPr>
          <p:cNvPr id="3967" name="Google Shape;3967;p40"/>
          <p:cNvSpPr txBox="1"/>
          <p:nvPr>
            <p:ph idx="1" type="subTitle"/>
          </p:nvPr>
        </p:nvSpPr>
        <p:spPr>
          <a:xfrm>
            <a:off x="2927796" y="2758973"/>
            <a:ext cx="4318800" cy="82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Using LabelEncoder</a:t>
            </a:r>
            <a:endParaRPr/>
          </a:p>
        </p:txBody>
      </p:sp>
      <p:sp>
        <p:nvSpPr>
          <p:cNvPr id="3968" name="Google Shape;3968;p40"/>
          <p:cNvSpPr txBox="1"/>
          <p:nvPr>
            <p:ph idx="2" type="subTitle"/>
          </p:nvPr>
        </p:nvSpPr>
        <p:spPr>
          <a:xfrm>
            <a:off x="1834496" y="1733912"/>
            <a:ext cx="4318800" cy="8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get_dummies</a:t>
            </a:r>
            <a:endParaRPr/>
          </a:p>
        </p:txBody>
      </p:sp>
      <p:sp>
        <p:nvSpPr>
          <p:cNvPr id="3969" name="Google Shape;3969;p40"/>
          <p:cNvSpPr txBox="1"/>
          <p:nvPr>
            <p:ph idx="3" type="subTitle"/>
          </p:nvPr>
        </p:nvSpPr>
        <p:spPr>
          <a:xfrm>
            <a:off x="1834496" y="1246288"/>
            <a:ext cx="43188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Encoding predictors</a:t>
            </a:r>
            <a:endParaRPr/>
          </a:p>
        </p:txBody>
      </p:sp>
      <p:sp>
        <p:nvSpPr>
          <p:cNvPr id="3970" name="Google Shape;3970;p40"/>
          <p:cNvSpPr txBox="1"/>
          <p:nvPr>
            <p:ph idx="4" type="subTitle"/>
          </p:nvPr>
        </p:nvSpPr>
        <p:spPr>
          <a:xfrm>
            <a:off x="2927804" y="2271350"/>
            <a:ext cx="4318800" cy="558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Encoding Target Variable</a:t>
            </a:r>
            <a:endParaRPr/>
          </a:p>
        </p:txBody>
      </p:sp>
      <p:sp>
        <p:nvSpPr>
          <p:cNvPr id="3971" name="Google Shape;3971;p40"/>
          <p:cNvSpPr txBox="1"/>
          <p:nvPr>
            <p:ph idx="2" type="subTitle"/>
          </p:nvPr>
        </p:nvSpPr>
        <p:spPr>
          <a:xfrm>
            <a:off x="1834496" y="3976037"/>
            <a:ext cx="4318800" cy="8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train_test_split with test_size = 0.2</a:t>
            </a:r>
            <a:endParaRPr/>
          </a:p>
        </p:txBody>
      </p:sp>
      <p:sp>
        <p:nvSpPr>
          <p:cNvPr id="3972" name="Google Shape;3972;p40"/>
          <p:cNvSpPr txBox="1"/>
          <p:nvPr>
            <p:ph idx="3" type="subTitle"/>
          </p:nvPr>
        </p:nvSpPr>
        <p:spPr>
          <a:xfrm>
            <a:off x="1834496" y="3488413"/>
            <a:ext cx="43188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Split Data into train and test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6" name="Shape 3976"/>
        <p:cNvGrpSpPr/>
        <p:nvPr/>
      </p:nvGrpSpPr>
      <p:grpSpPr>
        <a:xfrm>
          <a:off x="0" y="0"/>
          <a:ext cx="0" cy="0"/>
          <a:chOff x="0" y="0"/>
          <a:chExt cx="0" cy="0"/>
        </a:xfrm>
      </p:grpSpPr>
      <p:sp>
        <p:nvSpPr>
          <p:cNvPr id="3977" name="Google Shape;3977;p41"/>
          <p:cNvSpPr txBox="1"/>
          <p:nvPr>
            <p:ph type="title"/>
          </p:nvPr>
        </p:nvSpPr>
        <p:spPr>
          <a:xfrm>
            <a:off x="1698775" y="1525475"/>
            <a:ext cx="5757000" cy="10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Classification Models</a:t>
            </a:r>
            <a:endParaRPr/>
          </a:p>
        </p:txBody>
      </p:sp>
      <p:sp>
        <p:nvSpPr>
          <p:cNvPr id="3978" name="Google Shape;3978;p41"/>
          <p:cNvSpPr txBox="1"/>
          <p:nvPr>
            <p:ph idx="1" type="subTitle"/>
          </p:nvPr>
        </p:nvSpPr>
        <p:spPr>
          <a:xfrm>
            <a:off x="1819275" y="2429425"/>
            <a:ext cx="5505600" cy="11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he goal is to predict whether a passenger is </a:t>
            </a:r>
            <a:r>
              <a:rPr b="1" lang="en"/>
              <a:t>satisfied</a:t>
            </a:r>
            <a:r>
              <a:rPr lang="en"/>
              <a:t> OR </a:t>
            </a:r>
            <a:r>
              <a:rPr b="1" lang="en"/>
              <a:t>neutral or dissatisfied</a:t>
            </a:r>
            <a:r>
              <a:rPr lang="en"/>
              <a:t> based on various features related to their flight experience</a:t>
            </a:r>
            <a:endParaRPr/>
          </a:p>
        </p:txBody>
      </p:sp>
      <p:sp>
        <p:nvSpPr>
          <p:cNvPr id="3979" name="Google Shape;3979;p41"/>
          <p:cNvSpPr txBox="1"/>
          <p:nvPr>
            <p:ph idx="1" type="subTitle"/>
          </p:nvPr>
        </p:nvSpPr>
        <p:spPr>
          <a:xfrm>
            <a:off x="3006900" y="3745825"/>
            <a:ext cx="3130200" cy="11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2 chosen models: </a:t>
            </a:r>
            <a:endParaRPr/>
          </a:p>
          <a:p>
            <a:pPr indent="0" lvl="0" marL="0" rtl="0" algn="l">
              <a:spcBef>
                <a:spcPts val="0"/>
              </a:spcBef>
              <a:spcAft>
                <a:spcPts val="0"/>
              </a:spcAft>
              <a:buNone/>
            </a:pPr>
            <a:r>
              <a:rPr lang="en"/>
              <a:t>⭐Logistics Regression</a:t>
            </a:r>
            <a:endParaRPr/>
          </a:p>
          <a:p>
            <a:pPr indent="0" lvl="0" marL="0" rtl="0" algn="l">
              <a:spcBef>
                <a:spcPts val="0"/>
              </a:spcBef>
              <a:spcAft>
                <a:spcPts val="0"/>
              </a:spcAft>
              <a:buNone/>
            </a:pPr>
            <a:r>
              <a:rPr lang="en"/>
              <a:t>⭐Decision Tree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lying Airplane Theme by Slidesgo">
  <a:themeElements>
    <a:clrScheme name="Simple Light">
      <a:dk1>
        <a:srgbClr val="13394F"/>
      </a:dk1>
      <a:lt1>
        <a:srgbClr val="C8EAFF"/>
      </a:lt1>
      <a:dk2>
        <a:srgbClr val="3992C8"/>
      </a:dk2>
      <a:lt2>
        <a:srgbClr val="326663"/>
      </a:lt2>
      <a:accent1>
        <a:srgbClr val="5C8988"/>
      </a:accent1>
      <a:accent2>
        <a:srgbClr val="A5A284"/>
      </a:accent2>
      <a:accent3>
        <a:srgbClr val="D6D4B2"/>
      </a:accent3>
      <a:accent4>
        <a:srgbClr val="F5E6E4"/>
      </a:accent4>
      <a:accent5>
        <a:srgbClr val="FFFFFF"/>
      </a:accent5>
      <a:accent6>
        <a:srgbClr val="FFFFFF"/>
      </a:accent6>
      <a:hlink>
        <a:srgbClr val="1339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