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69" r:id="rId4"/>
    <p:sldId id="27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1" r:id="rId13"/>
  </p:sldIdLst>
  <p:sldSz cx="9144000" cy="5143500" type="screen16x9"/>
  <p:notesSz cx="6735763" cy="98694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 Desoil" initials="p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BEA"/>
    <a:srgbClr val="235591"/>
    <a:srgbClr val="0D8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540" autoAdjust="0"/>
  </p:normalViewPr>
  <p:slideViewPr>
    <p:cSldViewPr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FB6ED2-6A90-428E-8225-A10993DE6F31}" type="datetimeFigureOut">
              <a:rPr lang="fr-FR"/>
              <a:pPr>
                <a:defRPr/>
              </a:pPr>
              <a:t>21/03/2016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48C6A0-84FE-406E-9D8D-5AF64B8A85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705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60B5D-7BFA-4FA8-A1B0-5378BA91CF83}" type="datetimeFigureOut">
              <a:rPr lang="fr-FR"/>
              <a:pPr>
                <a:defRPr/>
              </a:pPr>
              <a:t>21/03/2016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C52F72-7471-47FD-ABC5-FB662995986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788" y="739775"/>
            <a:ext cx="658018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689919" y="3657601"/>
            <a:ext cx="7764162" cy="859538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63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15200" y="17145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6119" y="313181"/>
            <a:ext cx="7764162" cy="859538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7988" y="1485900"/>
            <a:ext cx="7760424" cy="3200400"/>
          </a:xfrm>
        </p:spPr>
        <p:txBody>
          <a:bodyPr anchor="t" anchorCtr="0"/>
          <a:lstStyle>
            <a:lvl1pPr marL="342900" indent="-342900" algn="l">
              <a:buFont typeface="Arial" pitchFamily="34" charset="0"/>
              <a:buChar char="•"/>
              <a:defRPr sz="2400" i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43249"/>
            <a:ext cx="2133600" cy="243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523-84AE-44BC-AF31-5A210B2415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2400" y="4800600"/>
            <a:ext cx="2514600" cy="22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 err="1" smtClean="0"/>
              <a:t>Passerelles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Numeriques</a:t>
            </a:r>
            <a:r>
              <a:rPr lang="en-US" baseline="0" dirty="0" smtClean="0"/>
              <a:t>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315200" y="17145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028700"/>
            <a:ext cx="8382000" cy="3771900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28790" y="228600"/>
            <a:ext cx="7062611" cy="705725"/>
          </a:xfrm>
        </p:spPr>
        <p:txBody>
          <a:bodyPr>
            <a:noAutofit/>
          </a:bodyPr>
          <a:lstStyle>
            <a:lvl1pPr marL="0" indent="0" algn="l">
              <a:buFont typeface="Arial" pitchFamily="34" charset="0"/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43250"/>
            <a:ext cx="2133600" cy="22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523-84AE-44BC-AF31-5A210B2415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2400" y="4800600"/>
            <a:ext cx="2514600" cy="22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 err="1" smtClean="0"/>
              <a:t>Passerelles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Numeriques</a:t>
            </a:r>
            <a:r>
              <a:rPr lang="en-US" baseline="0" dirty="0" smtClean="0"/>
              <a:t>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315200" y="17145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085850"/>
            <a:ext cx="4191000" cy="3717336"/>
          </a:xfrm>
        </p:spPr>
        <p:txBody>
          <a:bodyPr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4400" y="1083264"/>
            <a:ext cx="3977208" cy="3717336"/>
          </a:xfrm>
        </p:spPr>
        <p:txBody>
          <a:bodyPr>
            <a:normAutofit/>
          </a:bodyPr>
          <a:lstStyle>
            <a:lvl1pPr algn="l">
              <a:defRPr sz="2000"/>
            </a:lvl1pPr>
            <a:lvl2pPr algn="l">
              <a:defRPr sz="18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28790" y="228600"/>
            <a:ext cx="7062611" cy="705725"/>
          </a:xfrm>
        </p:spPr>
        <p:txBody>
          <a:bodyPr>
            <a:noAutofit/>
          </a:bodyPr>
          <a:lstStyle>
            <a:lvl1pPr marL="0" indent="0" algn="l">
              <a:buFont typeface="Arial" pitchFamily="34" charset="0"/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43250"/>
            <a:ext cx="2133600" cy="22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523-84AE-44BC-AF31-5A210B2415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2400" y="4800600"/>
            <a:ext cx="2514600" cy="22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 err="1" smtClean="0"/>
              <a:t>Passerelles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Numeriques</a:t>
            </a:r>
            <a:r>
              <a:rPr lang="en-US" baseline="0" dirty="0" smtClean="0"/>
              <a:t>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3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9799-CEF4-42F4-AB75-BA52ECCCCB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>
              <a:lumMod val="75000"/>
            </a:schemeClr>
          </a:solidFill>
          <a:latin typeface="Segoe UI" pitchFamily="34" charset="0"/>
          <a:ea typeface="Verdana" pitchFamily="34" charset="0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2000" kern="1200">
          <a:solidFill>
            <a:schemeClr val="accent4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8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itchFamily="2" charset="2"/>
        <a:buChar char="v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3543301"/>
            <a:ext cx="7764162" cy="859538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Expected outcomes </a:t>
            </a:r>
            <a:br>
              <a:rPr lang="en-US" dirty="0" smtClean="0"/>
            </a:br>
            <a:r>
              <a:rPr lang="en-US" dirty="0" smtClean="0"/>
              <a:t>for 2</a:t>
            </a:r>
            <a:r>
              <a:rPr lang="en-US" baseline="30000" dirty="0" smtClean="0"/>
              <a:t>nd</a:t>
            </a:r>
            <a:r>
              <a:rPr lang="en-US" dirty="0" smtClean="0"/>
              <a:t> year internship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260800"/>
              </p:ext>
            </p:extLst>
          </p:nvPr>
        </p:nvGraphicFramePr>
        <p:xfrm>
          <a:off x="304800" y="1028700"/>
          <a:ext cx="8382000" cy="202184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did you achieve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Study Java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Apply HTML/CSS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do you do currently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Study MySQL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Study </a:t>
                      </a:r>
                      <a:r>
                        <a:rPr lang="en-US" dirty="0" err="1" smtClean="0"/>
                        <a:t>AngularJS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do you plan to do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Study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Milestone Timesheet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Milestone Timesheet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891149"/>
              </p:ext>
            </p:extLst>
          </p:nvPr>
        </p:nvGraphicFramePr>
        <p:xfrm>
          <a:off x="304800" y="1028700"/>
          <a:ext cx="8382000" cy="363220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What did you achieve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Study and write Multithreading</a:t>
                      </a:r>
                      <a:r>
                        <a:rPr lang="en-US" sz="1400" baseline="0" dirty="0" smtClean="0"/>
                        <a:t> application in Java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Apply advanced</a:t>
                      </a:r>
                      <a:r>
                        <a:rPr lang="en-US" sz="1400" baseline="0" dirty="0" smtClean="0"/>
                        <a:t> form in HTML5 in an web page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Hello</a:t>
                      </a:r>
                      <a:r>
                        <a:rPr lang="en-US" sz="1400" baseline="0" dirty="0" smtClean="0"/>
                        <a:t> World Program with </a:t>
                      </a:r>
                      <a:r>
                        <a:rPr lang="en-US" sz="1400" baseline="0" dirty="0" err="1" smtClean="0"/>
                        <a:t>AngularJS</a:t>
                      </a:r>
                      <a:r>
                        <a:rPr lang="en-US" sz="1400" baseline="0" dirty="0" smtClean="0"/>
                        <a:t> and review it with supervisor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Apply Index Search in PHP Web pages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What do you do currently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Study Index Search in MySQL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Hello World program with </a:t>
                      </a:r>
                      <a:r>
                        <a:rPr lang="en-US" sz="1400" baseline="0" dirty="0" err="1" smtClean="0"/>
                        <a:t>AngularJS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Write first draft of detailed project</a:t>
                      </a:r>
                      <a:r>
                        <a:rPr lang="en-US" sz="1400" baseline="0" dirty="0" smtClean="0"/>
                        <a:t> plan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Discuss with supervisor for technology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What do you plan to do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Write detailed</a:t>
                      </a:r>
                      <a:r>
                        <a:rPr lang="en-US" sz="1400" baseline="0" dirty="0" smtClean="0"/>
                        <a:t> plan for project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Ask supervisor for ideas and technology for 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Send first draft</a:t>
                      </a:r>
                      <a:r>
                        <a:rPr lang="en-US" sz="1400" baseline="0" dirty="0" smtClean="0"/>
                        <a:t> to teachers for validation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Study the new</a:t>
                      </a:r>
                      <a:r>
                        <a:rPr lang="en-US" sz="1400" baseline="0" dirty="0" smtClean="0"/>
                        <a:t> technology that supervisor mentions.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IT Teachers</a:t>
            </a:r>
          </a:p>
          <a:p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Follow up student activities</a:t>
            </a:r>
          </a:p>
          <a:p>
            <a:pPr lvl="2"/>
            <a:r>
              <a:rPr lang="en-US" dirty="0" smtClean="0"/>
              <a:t>Check student milestone timesheet</a:t>
            </a:r>
          </a:p>
          <a:p>
            <a:pPr lvl="2"/>
            <a:r>
              <a:rPr lang="en-US" dirty="0" smtClean="0"/>
              <a:t>Ensure internship conditions match PN expectations</a:t>
            </a:r>
          </a:p>
          <a:p>
            <a:pPr lvl="2"/>
            <a:r>
              <a:rPr lang="en-US" dirty="0" smtClean="0"/>
              <a:t>Support the student facing difficulties</a:t>
            </a:r>
          </a:p>
          <a:p>
            <a:pPr lvl="2"/>
            <a:r>
              <a:rPr lang="en-US" dirty="0" smtClean="0"/>
              <a:t>Report difficulties to IT Coordinator</a:t>
            </a:r>
          </a:p>
          <a:p>
            <a:pPr lvl="1"/>
            <a:r>
              <a:rPr lang="en-US" dirty="0" smtClean="0"/>
              <a:t>Support student during the project</a:t>
            </a:r>
          </a:p>
          <a:p>
            <a:pPr lvl="2"/>
            <a:r>
              <a:rPr lang="en-US" dirty="0" smtClean="0"/>
              <a:t>Give advice about technique and work/time management</a:t>
            </a:r>
          </a:p>
          <a:p>
            <a:pPr lvl="2"/>
            <a:r>
              <a:rPr lang="en-US" dirty="0" smtClean="0"/>
              <a:t>Report difficulties to IT Coordinator</a:t>
            </a:r>
          </a:p>
          <a:p>
            <a:pPr lvl="1"/>
            <a:r>
              <a:rPr lang="en-US" dirty="0" smtClean="0"/>
              <a:t>Guide student for report writing</a:t>
            </a:r>
          </a:p>
          <a:p>
            <a:pPr lvl="2"/>
            <a:r>
              <a:rPr lang="en-US" dirty="0" smtClean="0"/>
              <a:t>Check draft report and ensure the student follow the right process</a:t>
            </a:r>
          </a:p>
          <a:p>
            <a:pPr lvl="1"/>
            <a:r>
              <a:rPr lang="en-US" dirty="0" smtClean="0"/>
              <a:t>Attend </a:t>
            </a:r>
            <a:r>
              <a:rPr lang="en-US" smtClean="0"/>
              <a:t>the presentation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</a:p>
          <a:p>
            <a:r>
              <a:rPr lang="en-US" dirty="0" smtClean="0"/>
              <a:t>Project proposal</a:t>
            </a:r>
          </a:p>
          <a:p>
            <a:r>
              <a:rPr lang="en-US" dirty="0"/>
              <a:t>Meeting with Teachers 2 times for follow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Full report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Complete milestone timesheet each 2 weeks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43758"/>
            <a:ext cx="8382000" cy="215684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06 June – 11 June: </a:t>
            </a:r>
            <a:r>
              <a:rPr lang="en-US" dirty="0" smtClean="0"/>
              <a:t>send project proposal to teachers</a:t>
            </a:r>
            <a:endParaRPr lang="en-US" b="1" dirty="0" smtClean="0"/>
          </a:p>
          <a:p>
            <a:r>
              <a:rPr lang="en-US" b="1" dirty="0" smtClean="0"/>
              <a:t>13 </a:t>
            </a:r>
            <a:r>
              <a:rPr lang="en-US" b="1" dirty="0" smtClean="0"/>
              <a:t>June – 17 June</a:t>
            </a:r>
            <a:r>
              <a:rPr lang="en-US" dirty="0" smtClean="0"/>
              <a:t>: 1</a:t>
            </a:r>
            <a:r>
              <a:rPr lang="en-US" baseline="30000" dirty="0" smtClean="0"/>
              <a:t>st</a:t>
            </a:r>
            <a:r>
              <a:rPr lang="en-US" dirty="0" smtClean="0"/>
              <a:t> meeting with teachers to validate project </a:t>
            </a:r>
            <a:r>
              <a:rPr lang="en-US" dirty="0" smtClean="0"/>
              <a:t>proposal</a:t>
            </a:r>
          </a:p>
          <a:p>
            <a:r>
              <a:rPr lang="en-US" b="1" dirty="0" smtClean="0"/>
              <a:t>11 July – 15 July: </a:t>
            </a:r>
            <a:r>
              <a:rPr lang="en-US" dirty="0" smtClean="0"/>
              <a:t>send draft report to teachers</a:t>
            </a:r>
            <a:endParaRPr lang="en-US" b="1" dirty="0" smtClean="0"/>
          </a:p>
          <a:p>
            <a:r>
              <a:rPr lang="en-US" b="1" dirty="0" smtClean="0"/>
              <a:t>18 July – 22 July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meeting with teachers to review draft report</a:t>
            </a:r>
          </a:p>
          <a:p>
            <a:r>
              <a:rPr lang="en-US" b="1" dirty="0" smtClean="0"/>
              <a:t>05 August</a:t>
            </a:r>
            <a:r>
              <a:rPr lang="en-US" dirty="0" smtClean="0"/>
              <a:t>: deadline to send final package</a:t>
            </a:r>
          </a:p>
          <a:p>
            <a:r>
              <a:rPr lang="en-US" b="1" dirty="0" smtClean="0"/>
              <a:t>15 August – 19 August</a:t>
            </a:r>
            <a:r>
              <a:rPr lang="en-US" dirty="0" smtClean="0"/>
              <a:t>: Presentation and Class council</a:t>
            </a:r>
          </a:p>
          <a:p>
            <a:r>
              <a:rPr lang="en-US" b="1" dirty="0" smtClean="0"/>
              <a:t>22 August – 26 August</a:t>
            </a:r>
            <a:r>
              <a:rPr lang="en-US" dirty="0" smtClean="0"/>
              <a:t>: Revision Week</a:t>
            </a:r>
          </a:p>
          <a:p>
            <a:r>
              <a:rPr lang="en-US" b="1" dirty="0" smtClean="0"/>
              <a:t>29 August – 01 September</a:t>
            </a:r>
            <a:r>
              <a:rPr lang="en-US" dirty="0" smtClean="0"/>
              <a:t>: Graduation Exam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1" y="864983"/>
            <a:ext cx="8751573" cy="170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32098"/>
            <a:ext cx="8382000" cy="3771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Submit to teachers: </a:t>
            </a:r>
            <a:r>
              <a:rPr lang="en-US" b="1" dirty="0" smtClean="0"/>
              <a:t>10 June 2016</a:t>
            </a:r>
          </a:p>
          <a:p>
            <a:r>
              <a:rPr lang="en-US" b="1" dirty="0" smtClean="0"/>
              <a:t>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In Vietnamese and at least 3 pages</a:t>
            </a:r>
          </a:p>
          <a:p>
            <a:pPr lvl="1"/>
            <a:r>
              <a:rPr lang="en-US" dirty="0" smtClean="0"/>
              <a:t>Introduction part</a:t>
            </a:r>
          </a:p>
          <a:p>
            <a:pPr lvl="2"/>
            <a:r>
              <a:rPr lang="en-US" dirty="0" smtClean="0"/>
              <a:t>Describe reasons and objectives of project</a:t>
            </a:r>
          </a:p>
          <a:p>
            <a:pPr lvl="1"/>
            <a:r>
              <a:rPr lang="en-US" dirty="0" smtClean="0"/>
              <a:t>Detailed plan</a:t>
            </a:r>
          </a:p>
          <a:p>
            <a:pPr lvl="2"/>
            <a:r>
              <a:rPr lang="en-US" dirty="0" smtClean="0"/>
              <a:t>Describe technology and explain reasons why to choose this technology</a:t>
            </a:r>
          </a:p>
          <a:p>
            <a:pPr lvl="2"/>
            <a:r>
              <a:rPr lang="en-US" dirty="0" smtClean="0"/>
              <a:t>Describe tools to use and the benefits of the chosen tools</a:t>
            </a:r>
          </a:p>
          <a:p>
            <a:pPr lvl="2"/>
            <a:r>
              <a:rPr lang="en-US" dirty="0" smtClean="0"/>
              <a:t>Plan estimation</a:t>
            </a:r>
          </a:p>
          <a:p>
            <a:pPr lvl="3"/>
            <a:r>
              <a:rPr lang="en-US" dirty="0" smtClean="0"/>
              <a:t>Describe at least 3 milestones</a:t>
            </a:r>
          </a:p>
          <a:p>
            <a:pPr lvl="2"/>
            <a:r>
              <a:rPr lang="en-US" dirty="0" smtClean="0"/>
              <a:t>Images illustration</a:t>
            </a:r>
          </a:p>
          <a:p>
            <a:pPr lvl="3"/>
            <a:r>
              <a:rPr lang="en-US" dirty="0" smtClean="0"/>
              <a:t>At least 4 images</a:t>
            </a:r>
          </a:p>
          <a:p>
            <a:pPr lvl="1"/>
            <a:r>
              <a:rPr lang="en-US" dirty="0" smtClean="0"/>
              <a:t>Expected outcomes</a:t>
            </a:r>
          </a:p>
          <a:p>
            <a:pPr lvl="2"/>
            <a:r>
              <a:rPr lang="en-US" dirty="0" smtClean="0"/>
              <a:t>Describe what students want to achieve after the </a:t>
            </a:r>
            <a:r>
              <a:rPr lang="en-US" dirty="0" smtClean="0"/>
              <a:t>project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case Internal training full time, propose to company only 2 months training max and 1 month to implement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meeting: </a:t>
            </a:r>
            <a:r>
              <a:rPr lang="en-US" b="1" dirty="0"/>
              <a:t>13 June – 17 June</a:t>
            </a:r>
            <a:endParaRPr lang="en-US" b="1" dirty="0" smtClean="0"/>
          </a:p>
          <a:p>
            <a:pPr lvl="1"/>
            <a:r>
              <a:rPr lang="en-US" dirty="0" smtClean="0"/>
              <a:t>Review and validate project proposal</a:t>
            </a:r>
          </a:p>
          <a:p>
            <a:pPr lvl="1"/>
            <a:r>
              <a:rPr lang="en-US" dirty="0" smtClean="0"/>
              <a:t>Guide students and answer questions</a:t>
            </a:r>
          </a:p>
          <a:p>
            <a:pPr lvl="1"/>
            <a:r>
              <a:rPr lang="en-US" dirty="0" smtClean="0"/>
              <a:t>Discuss about next steps</a:t>
            </a:r>
          </a:p>
          <a:p>
            <a:pPr lvl="1"/>
            <a:r>
              <a:rPr lang="en-US" dirty="0" smtClean="0"/>
              <a:t>Receive feedbacks from students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meeting: 18 </a:t>
            </a:r>
            <a:r>
              <a:rPr lang="en-US" b="1" dirty="0"/>
              <a:t>July – 22 July</a:t>
            </a:r>
            <a:endParaRPr lang="en-US" b="1" dirty="0" smtClean="0"/>
          </a:p>
          <a:p>
            <a:pPr lvl="1"/>
            <a:r>
              <a:rPr lang="en-US" dirty="0" smtClean="0"/>
              <a:t>Students must send draft report before</a:t>
            </a:r>
          </a:p>
          <a:p>
            <a:pPr lvl="1"/>
            <a:r>
              <a:rPr lang="en-US" dirty="0" smtClean="0"/>
              <a:t>Meet teachers to review report</a:t>
            </a:r>
          </a:p>
          <a:p>
            <a:pPr lvl="1"/>
            <a:r>
              <a:rPr lang="en-US" dirty="0" smtClean="0"/>
              <a:t>Discuss about next steps</a:t>
            </a:r>
          </a:p>
          <a:p>
            <a:pPr lvl="1"/>
            <a:r>
              <a:rPr lang="en-US" dirty="0" smtClean="0"/>
              <a:t>Receive feedbacks from students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Vietnamese</a:t>
            </a:r>
          </a:p>
          <a:p>
            <a:r>
              <a:rPr lang="en-US" dirty="0" smtClean="0"/>
              <a:t>Deadline: </a:t>
            </a:r>
            <a:r>
              <a:rPr lang="en-US" b="1" dirty="0"/>
              <a:t>05 August</a:t>
            </a:r>
            <a:endParaRPr lang="en-US" dirty="0" smtClean="0"/>
          </a:p>
          <a:p>
            <a:r>
              <a:rPr lang="en-US" dirty="0" smtClean="0"/>
              <a:t>At least </a:t>
            </a:r>
            <a:r>
              <a:rPr lang="en-US" dirty="0" smtClean="0"/>
              <a:t>25</a:t>
            </a:r>
            <a:r>
              <a:rPr lang="en-US" dirty="0" smtClean="0"/>
              <a:t>pages</a:t>
            </a:r>
            <a:endParaRPr lang="en-US" dirty="0" smtClean="0"/>
          </a:p>
          <a:p>
            <a:pPr lvl="1"/>
            <a:r>
              <a:rPr lang="en-US" dirty="0" smtClean="0"/>
              <a:t>Company presentation : 2 pages</a:t>
            </a:r>
          </a:p>
          <a:p>
            <a:pPr lvl="1"/>
            <a:r>
              <a:rPr lang="en-US" dirty="0" smtClean="0"/>
              <a:t>Project Presentation/Proposal : 2 pages</a:t>
            </a:r>
          </a:p>
          <a:p>
            <a:pPr lvl="1"/>
            <a:r>
              <a:rPr lang="en-US" dirty="0" smtClean="0"/>
              <a:t>Software Requirements Specifications (SRS) : </a:t>
            </a:r>
            <a:r>
              <a:rPr lang="en-US" dirty="0" smtClean="0"/>
              <a:t>10pages</a:t>
            </a:r>
            <a:endParaRPr lang="en-US" dirty="0" smtClean="0"/>
          </a:p>
          <a:p>
            <a:pPr lvl="2"/>
            <a:r>
              <a:rPr lang="en-US" dirty="0" smtClean="0"/>
              <a:t>Example: http</a:t>
            </a:r>
            <a:r>
              <a:rPr lang="en-US" dirty="0"/>
              <a:t>://www.cse.chalmers.se/~</a:t>
            </a:r>
            <a:r>
              <a:rPr lang="en-US" dirty="0" smtClean="0"/>
              <a:t>feldt/courses/reqeng/examples/srs_example_2010_group2.pdf</a:t>
            </a:r>
          </a:p>
          <a:p>
            <a:pPr lvl="1"/>
            <a:r>
              <a:rPr lang="en-US" dirty="0" smtClean="0"/>
              <a:t>Team </a:t>
            </a:r>
            <a:r>
              <a:rPr lang="en-US" dirty="0" smtClean="0"/>
              <a:t>work </a:t>
            </a:r>
            <a:r>
              <a:rPr lang="en-US" dirty="0" smtClean="0"/>
              <a:t>environment </a:t>
            </a:r>
            <a:r>
              <a:rPr lang="en-US" dirty="0" smtClean="0"/>
              <a:t>presentation and time management: </a:t>
            </a:r>
            <a:r>
              <a:rPr lang="en-US" dirty="0" smtClean="0"/>
              <a:t>3 pages</a:t>
            </a:r>
          </a:p>
          <a:p>
            <a:pPr lvl="1"/>
            <a:r>
              <a:rPr lang="en-US" dirty="0" smtClean="0"/>
              <a:t>Day to day work : 3 pages</a:t>
            </a:r>
          </a:p>
          <a:p>
            <a:pPr lvl="1"/>
            <a:r>
              <a:rPr lang="en-US" dirty="0" smtClean="0"/>
              <a:t>Achievements : 2 pages</a:t>
            </a:r>
          </a:p>
          <a:p>
            <a:pPr lvl="1"/>
            <a:r>
              <a:rPr lang="en-US" dirty="0" smtClean="0"/>
              <a:t>Conclusion : 2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English</a:t>
            </a:r>
          </a:p>
          <a:p>
            <a:r>
              <a:rPr lang="en-US" dirty="0" smtClean="0"/>
              <a:t>Size A3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Project Presentation and Objectives</a:t>
            </a:r>
          </a:p>
          <a:p>
            <a:pPr lvl="1"/>
            <a:r>
              <a:rPr lang="en-US" dirty="0" smtClean="0"/>
              <a:t>Development lifecycle/Flow</a:t>
            </a:r>
          </a:p>
          <a:p>
            <a:pPr lvl="1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Result</a:t>
            </a:r>
          </a:p>
          <a:p>
            <a:pPr lvl="2"/>
            <a:r>
              <a:rPr lang="en-US" dirty="0" smtClean="0"/>
              <a:t>Software Screenshot</a:t>
            </a:r>
          </a:p>
          <a:p>
            <a:pPr lvl="2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30 minutes</a:t>
            </a:r>
          </a:p>
          <a:p>
            <a:pPr lvl="1"/>
            <a:r>
              <a:rPr lang="en-US" dirty="0" smtClean="0"/>
              <a:t>20 minutes for presentation in English</a:t>
            </a:r>
          </a:p>
          <a:p>
            <a:pPr lvl="1"/>
            <a:r>
              <a:rPr lang="en-US" dirty="0" smtClean="0"/>
              <a:t>5 minutes for Q/A in Vietnamese</a:t>
            </a:r>
          </a:p>
          <a:p>
            <a:pPr lvl="1"/>
            <a:r>
              <a:rPr lang="en-US" dirty="0" smtClean="0"/>
              <a:t>5 minutes break</a:t>
            </a:r>
          </a:p>
          <a:p>
            <a:r>
              <a:rPr lang="en-US" dirty="0" smtClean="0"/>
              <a:t>Presentation in English </a:t>
            </a:r>
          </a:p>
          <a:p>
            <a:pPr lvl="1"/>
            <a:r>
              <a:rPr lang="en-US" dirty="0" smtClean="0"/>
              <a:t>Company presentation : 2 minutes</a:t>
            </a:r>
          </a:p>
          <a:p>
            <a:pPr lvl="1"/>
            <a:r>
              <a:rPr lang="en-US" dirty="0" smtClean="0"/>
              <a:t>Project presentation : 2 minutes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 smtClean="0"/>
              <a:t>environment, team work and time management </a:t>
            </a:r>
            <a:r>
              <a:rPr lang="en-US" dirty="0" smtClean="0"/>
              <a:t>: </a:t>
            </a:r>
            <a:r>
              <a:rPr lang="en-US" dirty="0" smtClean="0"/>
              <a:t>4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Technical presentation : </a:t>
            </a:r>
            <a:r>
              <a:rPr lang="en-US" dirty="0" smtClean="0"/>
              <a:t>10 </a:t>
            </a:r>
            <a:r>
              <a:rPr lang="en-US" dirty="0" smtClean="0"/>
              <a:t>minutes</a:t>
            </a:r>
          </a:p>
          <a:p>
            <a:pPr lvl="2"/>
            <a:r>
              <a:rPr lang="en-US" dirty="0" smtClean="0"/>
              <a:t>Flow and Technologies</a:t>
            </a:r>
          </a:p>
          <a:p>
            <a:pPr lvl="2"/>
            <a:r>
              <a:rPr lang="en-US" dirty="0" smtClean="0"/>
              <a:t>SRS</a:t>
            </a:r>
          </a:p>
          <a:p>
            <a:pPr lvl="2"/>
            <a:r>
              <a:rPr lang="en-US" dirty="0" smtClean="0"/>
              <a:t>Achievements </a:t>
            </a:r>
          </a:p>
          <a:p>
            <a:pPr lvl="2"/>
            <a:r>
              <a:rPr lang="en-US" dirty="0" smtClean="0"/>
              <a:t>Screenshots</a:t>
            </a:r>
          </a:p>
          <a:p>
            <a:pPr lvl="1"/>
            <a:r>
              <a:rPr lang="en-US" dirty="0" smtClean="0"/>
              <a:t>Conclusion : 2 minutes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milestone timesheet each 2 </a:t>
            </a:r>
            <a:r>
              <a:rPr lang="en-US" dirty="0" smtClean="0"/>
              <a:t>weeks in Vietnamese and send</a:t>
            </a:r>
          </a:p>
          <a:p>
            <a:pPr lvl="1"/>
            <a:r>
              <a:rPr lang="en-US" dirty="0" smtClean="0"/>
              <a:t>To: IT Mentors</a:t>
            </a:r>
          </a:p>
          <a:p>
            <a:pPr lvl="1"/>
            <a:r>
              <a:rPr lang="en-US" dirty="0" smtClean="0"/>
              <a:t>CC: Ms. Thao Vi and Mr. </a:t>
            </a:r>
            <a:r>
              <a:rPr lang="en-US" dirty="0" err="1" smtClean="0"/>
              <a:t>Vinh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content must be specific.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timesheet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template</Template>
  <TotalTime>492</TotalTime>
  <Words>639</Words>
  <Application>Microsoft Office PowerPoint</Application>
  <PresentationFormat>On-screen Show (16:9)</PresentationFormat>
  <Paragraphs>143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Lecture slides template</vt:lpstr>
      <vt:lpstr>Expected outcomes  for 2nd year internship 2016</vt:lpstr>
      <vt:lpstr>Summary</vt:lpstr>
      <vt:lpstr>Timeline</vt:lpstr>
      <vt:lpstr>Project Proposal</vt:lpstr>
      <vt:lpstr>Meeting</vt:lpstr>
      <vt:lpstr>Full report</vt:lpstr>
      <vt:lpstr>Poster</vt:lpstr>
      <vt:lpstr>Presentation</vt:lpstr>
      <vt:lpstr>Milestone timesheet</vt:lpstr>
      <vt:lpstr>BAD Milestone Timesheet</vt:lpstr>
      <vt:lpstr>GOOD Milestone Timesheet</vt:lpstr>
      <vt:lpstr>Mentors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 </dc:title>
  <dc:creator>Vinh Hoang</dc:creator>
  <cp:lastModifiedBy>Vinh Hoang</cp:lastModifiedBy>
  <cp:revision>120</cp:revision>
  <cp:lastPrinted>2014-06-20T01:13:22Z</cp:lastPrinted>
  <dcterms:created xsi:type="dcterms:W3CDTF">2016-01-11T06:54:59Z</dcterms:created>
  <dcterms:modified xsi:type="dcterms:W3CDTF">2016-03-21T03:31:23Z</dcterms:modified>
</cp:coreProperties>
</file>