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2"/>
  </p:notesMasterIdLst>
  <p:sldIdLst>
    <p:sldId id="270" r:id="rId4"/>
    <p:sldId id="319" r:id="rId5"/>
    <p:sldId id="338" r:id="rId6"/>
    <p:sldId id="339" r:id="rId7"/>
    <p:sldId id="340" r:id="rId8"/>
    <p:sldId id="341" r:id="rId9"/>
    <p:sldId id="342" r:id="rId10"/>
    <p:sldId id="33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ùi Phạm Minh Nhật" initials="BPMN" lastIdx="1" clrIdx="0">
    <p:extLst>
      <p:ext uri="{19B8F6BF-5375-455C-9EA6-DF929625EA0E}">
        <p15:presenceInfo xmlns:p15="http://schemas.microsoft.com/office/powerpoint/2012/main" userId="99f302c186d36a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124"/>
    <a:srgbClr val="44314F"/>
    <a:srgbClr val="343E48"/>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5" autoAdjust="0"/>
    <p:restoredTop sz="96196" autoAdjust="0"/>
  </p:normalViewPr>
  <p:slideViewPr>
    <p:cSldViewPr snapToGrid="0" showGuides="1">
      <p:cViewPr varScale="1">
        <p:scale>
          <a:sx n="86" d="100"/>
          <a:sy n="86" d="100"/>
        </p:scale>
        <p:origin x="605"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A8788-41F8-4B1C-8186-067D9DBB866C}"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B0468-4BD7-40C0-B49F-15E410398F54}" type="slidenum">
              <a:rPr lang="en-US" smtClean="0"/>
              <a:t>‹#›</a:t>
            </a:fld>
            <a:endParaRPr lang="en-US"/>
          </a:p>
        </p:txBody>
      </p:sp>
    </p:spTree>
    <p:extLst>
      <p:ext uri="{BB962C8B-B14F-4D97-AF65-F5344CB8AC3E}">
        <p14:creationId xmlns:p14="http://schemas.microsoft.com/office/powerpoint/2010/main" val="69251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5B8FA96-20D4-4226-AE80-05B983C01023}"/>
              </a:ext>
            </a:extLst>
          </p:cNvPr>
          <p:cNvSpPr>
            <a:spLocks noGrp="1"/>
          </p:cNvSpPr>
          <p:nvPr>
            <p:ph type="pic" sz="quarter" idx="14" hasCustomPrompt="1"/>
          </p:nvPr>
        </p:nvSpPr>
        <p:spPr>
          <a:xfrm>
            <a:off x="5660571" y="0"/>
            <a:ext cx="6531429"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38396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7FCB3F4-1013-4C27-A071-AA09A9737A8D}"/>
              </a:ext>
            </a:extLst>
          </p:cNvPr>
          <p:cNvSpPr>
            <a:spLocks noGrp="1"/>
          </p:cNvSpPr>
          <p:nvPr>
            <p:ph type="pic" sz="quarter" idx="15" hasCustomPrompt="1"/>
          </p:nvPr>
        </p:nvSpPr>
        <p:spPr>
          <a:xfrm>
            <a:off x="0" y="0"/>
            <a:ext cx="4929051"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90243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7FCB3F4-1013-4C27-A071-AA09A9737A8D}"/>
              </a:ext>
            </a:extLst>
          </p:cNvPr>
          <p:cNvSpPr>
            <a:spLocks noGrp="1"/>
          </p:cNvSpPr>
          <p:nvPr>
            <p:ph type="pic" sz="quarter" idx="15" hasCustomPrompt="1"/>
          </p:nvPr>
        </p:nvSpPr>
        <p:spPr>
          <a:xfrm>
            <a:off x="1223554" y="791473"/>
            <a:ext cx="4284617" cy="557449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
        <p:nvSpPr>
          <p:cNvPr id="4" name="그림 개체 틀 2">
            <a:extLst>
              <a:ext uri="{FF2B5EF4-FFF2-40B4-BE49-F238E27FC236}">
                <a16:creationId xmlns:a16="http://schemas.microsoft.com/office/drawing/2014/main" id="{B75454F5-0A10-4493-9D37-30E4CF1B7146}"/>
              </a:ext>
            </a:extLst>
          </p:cNvPr>
          <p:cNvSpPr>
            <a:spLocks noGrp="1"/>
          </p:cNvSpPr>
          <p:nvPr>
            <p:ph type="pic" sz="quarter" idx="16" hasCustomPrompt="1"/>
          </p:nvPr>
        </p:nvSpPr>
        <p:spPr>
          <a:xfrm>
            <a:off x="5947954"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
        <p:nvSpPr>
          <p:cNvPr id="5" name="그림 개체 틀 2">
            <a:extLst>
              <a:ext uri="{FF2B5EF4-FFF2-40B4-BE49-F238E27FC236}">
                <a16:creationId xmlns:a16="http://schemas.microsoft.com/office/drawing/2014/main" id="{0C590238-E234-441E-A1D3-12BBFFFCA5BC}"/>
              </a:ext>
            </a:extLst>
          </p:cNvPr>
          <p:cNvSpPr>
            <a:spLocks noGrp="1"/>
          </p:cNvSpPr>
          <p:nvPr>
            <p:ph type="pic" sz="quarter" idx="17" hasCustomPrompt="1"/>
          </p:nvPr>
        </p:nvSpPr>
        <p:spPr>
          <a:xfrm>
            <a:off x="8965475"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1681421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AB87A0-E141-4976-A24F-97A3C530F73D}"/>
              </a:ext>
            </a:extLst>
          </p:cNvPr>
          <p:cNvSpPr/>
          <p:nvPr userDrawn="1"/>
        </p:nvSpPr>
        <p:spPr>
          <a:xfrm>
            <a:off x="0" y="0"/>
            <a:ext cx="2351314" cy="304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426721" y="1419496"/>
            <a:ext cx="2351314" cy="4933405"/>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F3EB55B4-D015-4D6E-BE85-E37F5937A183}"/>
              </a:ext>
            </a:extLst>
          </p:cNvPr>
          <p:cNvSpPr>
            <a:spLocks noGrp="1"/>
          </p:cNvSpPr>
          <p:nvPr>
            <p:ph type="pic" sz="quarter" idx="15" hasCustomPrompt="1"/>
          </p:nvPr>
        </p:nvSpPr>
        <p:spPr>
          <a:xfrm>
            <a:off x="2886892" y="505098"/>
            <a:ext cx="2351314" cy="584780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
        <p:nvSpPr>
          <p:cNvPr id="4" name="그림 개체 틀 2">
            <a:extLst>
              <a:ext uri="{FF2B5EF4-FFF2-40B4-BE49-F238E27FC236}">
                <a16:creationId xmlns:a16="http://schemas.microsoft.com/office/drawing/2014/main" id="{E30DC92A-1C43-4637-A252-B8C21735BBE7}"/>
              </a:ext>
            </a:extLst>
          </p:cNvPr>
          <p:cNvSpPr>
            <a:spLocks noGrp="1"/>
          </p:cNvSpPr>
          <p:nvPr>
            <p:ph type="pic" sz="quarter" idx="16" hasCustomPrompt="1"/>
          </p:nvPr>
        </p:nvSpPr>
        <p:spPr>
          <a:xfrm>
            <a:off x="5347063" y="2116182"/>
            <a:ext cx="2351314" cy="4236719"/>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4087088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A0412714-3F16-4874-BEA8-0EFECA6B9AA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그림 개체 틀 2">
            <a:extLst>
              <a:ext uri="{FF2B5EF4-FFF2-40B4-BE49-F238E27FC236}">
                <a16:creationId xmlns:a16="http://schemas.microsoft.com/office/drawing/2014/main" id="{249D4CAF-8D35-48B5-9BED-58C61F564415}"/>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003728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249D4CAF-8D35-48B5-9BED-58C61F564415}"/>
              </a:ext>
            </a:extLst>
          </p:cNvPr>
          <p:cNvSpPr>
            <a:spLocks noGrp="1"/>
          </p:cNvSpPr>
          <p:nvPr>
            <p:ph type="pic" sz="quarter" idx="11" hasCustomPrompt="1"/>
          </p:nvPr>
        </p:nvSpPr>
        <p:spPr>
          <a:xfrm>
            <a:off x="0" y="0"/>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321061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249D4CAF-8D35-48B5-9BED-58C61F564415}"/>
              </a:ext>
            </a:extLst>
          </p:cNvPr>
          <p:cNvSpPr>
            <a:spLocks noGrp="1"/>
          </p:cNvSpPr>
          <p:nvPr>
            <p:ph type="pic" sz="quarter" idx="11" hasCustomPrompt="1"/>
          </p:nvPr>
        </p:nvSpPr>
        <p:spPr>
          <a:xfrm>
            <a:off x="5356628" y="317863"/>
            <a:ext cx="2820721" cy="1950722"/>
          </a:xfrm>
          <a:prstGeom prst="rect">
            <a:avLst/>
          </a:prstGeom>
          <a:solidFill>
            <a:schemeClr val="bg1">
              <a:lumMod val="95000"/>
            </a:schemeClr>
          </a:solidFill>
          <a:ln w="25400">
            <a:noFill/>
          </a:ln>
          <a:effectLst/>
        </p:spPr>
        <p:txBody>
          <a:bodyPr anchor="ct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3" name="그림 개체 틀 2">
            <a:extLst>
              <a:ext uri="{FF2B5EF4-FFF2-40B4-BE49-F238E27FC236}">
                <a16:creationId xmlns:a16="http://schemas.microsoft.com/office/drawing/2014/main" id="{DA58BB02-24D8-4FF8-B8D7-6E62ED53DCD6}"/>
              </a:ext>
            </a:extLst>
          </p:cNvPr>
          <p:cNvSpPr>
            <a:spLocks noGrp="1"/>
          </p:cNvSpPr>
          <p:nvPr>
            <p:ph type="pic" sz="quarter" idx="12" hasCustomPrompt="1"/>
          </p:nvPr>
        </p:nvSpPr>
        <p:spPr>
          <a:xfrm>
            <a:off x="8461234" y="2462348"/>
            <a:ext cx="2820721" cy="1950722"/>
          </a:xfrm>
          <a:prstGeom prst="rect">
            <a:avLst/>
          </a:prstGeom>
          <a:solidFill>
            <a:schemeClr val="bg1">
              <a:lumMod val="95000"/>
            </a:schemeClr>
          </a:solidFill>
          <a:ln w="25400">
            <a:noFill/>
          </a:ln>
          <a:effectLst/>
        </p:spPr>
        <p:txBody>
          <a:bodyPr anchor="ct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5" name="그림 개체 틀 2">
            <a:extLst>
              <a:ext uri="{FF2B5EF4-FFF2-40B4-BE49-F238E27FC236}">
                <a16:creationId xmlns:a16="http://schemas.microsoft.com/office/drawing/2014/main" id="{12336F41-52B8-4A92-8ECC-010E63E63C60}"/>
              </a:ext>
            </a:extLst>
          </p:cNvPr>
          <p:cNvSpPr>
            <a:spLocks noGrp="1"/>
          </p:cNvSpPr>
          <p:nvPr>
            <p:ph type="pic" sz="quarter" idx="13" hasCustomPrompt="1"/>
          </p:nvPr>
        </p:nvSpPr>
        <p:spPr>
          <a:xfrm>
            <a:off x="5356628" y="4606833"/>
            <a:ext cx="2820721" cy="1950722"/>
          </a:xfrm>
          <a:prstGeom prst="rect">
            <a:avLst/>
          </a:prstGeom>
          <a:solidFill>
            <a:schemeClr val="bg1">
              <a:lumMod val="95000"/>
            </a:schemeClr>
          </a:solidFill>
          <a:ln w="25400">
            <a:noFill/>
          </a:ln>
          <a:effectLst/>
        </p:spPr>
        <p:txBody>
          <a:bodyPr anchor="ct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33221702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B385D46-BB81-40F4-97C1-95575D4C9F09}"/>
              </a:ext>
            </a:extLst>
          </p:cNvPr>
          <p:cNvSpPr>
            <a:spLocks noGrp="1"/>
          </p:cNvSpPr>
          <p:nvPr>
            <p:ph type="pic" sz="quarter" idx="11" hasCustomPrompt="1"/>
          </p:nvPr>
        </p:nvSpPr>
        <p:spPr>
          <a:xfrm>
            <a:off x="3522980" y="2966968"/>
            <a:ext cx="2230831" cy="2230831"/>
          </a:xfrm>
          <a:custGeom>
            <a:avLst/>
            <a:gdLst>
              <a:gd name="connsiteX0" fmla="*/ 1115416 w 2230831"/>
              <a:gd name="connsiteY0" fmla="*/ 0 h 2230831"/>
              <a:gd name="connsiteX1" fmla="*/ 1239476 w 2230831"/>
              <a:gd name="connsiteY1" fmla="*/ 51388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8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8"/>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8"/>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8" name="Picture Placeholder 17">
            <a:extLst>
              <a:ext uri="{FF2B5EF4-FFF2-40B4-BE49-F238E27FC236}">
                <a16:creationId xmlns:a16="http://schemas.microsoft.com/office/drawing/2014/main" id="{36EAA121-572C-4C83-A24E-989B72B92A11}"/>
              </a:ext>
            </a:extLst>
          </p:cNvPr>
          <p:cNvSpPr>
            <a:spLocks noGrp="1"/>
          </p:cNvSpPr>
          <p:nvPr>
            <p:ph type="pic" sz="quarter" idx="12" hasCustomPrompt="1"/>
          </p:nvPr>
        </p:nvSpPr>
        <p:spPr>
          <a:xfrm>
            <a:off x="4802736" y="1678845"/>
            <a:ext cx="2230831" cy="2230831"/>
          </a:xfrm>
          <a:custGeom>
            <a:avLst/>
            <a:gdLst>
              <a:gd name="connsiteX0" fmla="*/ 1115416 w 2230831"/>
              <a:gd name="connsiteY0" fmla="*/ 0 h 2230831"/>
              <a:gd name="connsiteX1" fmla="*/ 1239476 w 2230831"/>
              <a:gd name="connsiteY1" fmla="*/ 51387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7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7"/>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7"/>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7" name="Picture Placeholder 16">
            <a:extLst>
              <a:ext uri="{FF2B5EF4-FFF2-40B4-BE49-F238E27FC236}">
                <a16:creationId xmlns:a16="http://schemas.microsoft.com/office/drawing/2014/main" id="{15BECEA9-B7DA-4E09-9E80-B8B80B8E97C3}"/>
              </a:ext>
            </a:extLst>
          </p:cNvPr>
          <p:cNvSpPr>
            <a:spLocks noGrp="1"/>
          </p:cNvSpPr>
          <p:nvPr>
            <p:ph type="pic" sz="quarter" idx="13" hasCustomPrompt="1"/>
          </p:nvPr>
        </p:nvSpPr>
        <p:spPr>
          <a:xfrm>
            <a:off x="3524191" y="390720"/>
            <a:ext cx="2230831" cy="2230831"/>
          </a:xfrm>
          <a:custGeom>
            <a:avLst/>
            <a:gdLst>
              <a:gd name="connsiteX0" fmla="*/ 1115416 w 2230831"/>
              <a:gd name="connsiteY0" fmla="*/ 0 h 2230831"/>
              <a:gd name="connsiteX1" fmla="*/ 1239476 w 2230831"/>
              <a:gd name="connsiteY1" fmla="*/ 51387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7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7"/>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7"/>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6" name="Picture Placeholder 15">
            <a:extLst>
              <a:ext uri="{FF2B5EF4-FFF2-40B4-BE49-F238E27FC236}">
                <a16:creationId xmlns:a16="http://schemas.microsoft.com/office/drawing/2014/main" id="{A0108D6E-0789-4A3A-806C-951F2E7E421E}"/>
              </a:ext>
            </a:extLst>
          </p:cNvPr>
          <p:cNvSpPr>
            <a:spLocks noGrp="1"/>
          </p:cNvSpPr>
          <p:nvPr>
            <p:ph type="pic" sz="quarter" idx="14" hasCustomPrompt="1"/>
          </p:nvPr>
        </p:nvSpPr>
        <p:spPr>
          <a:xfrm>
            <a:off x="2229202" y="1649808"/>
            <a:ext cx="2230831" cy="2230831"/>
          </a:xfrm>
          <a:custGeom>
            <a:avLst/>
            <a:gdLst>
              <a:gd name="connsiteX0" fmla="*/ 1115416 w 2230831"/>
              <a:gd name="connsiteY0" fmla="*/ 0 h 2230831"/>
              <a:gd name="connsiteX1" fmla="*/ 1239476 w 2230831"/>
              <a:gd name="connsiteY1" fmla="*/ 51388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8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8"/>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8"/>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5" name="Picture Placeholder 14">
            <a:extLst>
              <a:ext uri="{FF2B5EF4-FFF2-40B4-BE49-F238E27FC236}">
                <a16:creationId xmlns:a16="http://schemas.microsoft.com/office/drawing/2014/main" id="{0FB68D23-CA73-40EF-B39D-027E16880DD0}"/>
              </a:ext>
            </a:extLst>
          </p:cNvPr>
          <p:cNvSpPr>
            <a:spLocks noGrp="1"/>
          </p:cNvSpPr>
          <p:nvPr>
            <p:ph type="pic" sz="quarter" idx="15" hasCustomPrompt="1"/>
          </p:nvPr>
        </p:nvSpPr>
        <p:spPr>
          <a:xfrm>
            <a:off x="2223009" y="4236450"/>
            <a:ext cx="2230831" cy="2230831"/>
          </a:xfrm>
          <a:custGeom>
            <a:avLst/>
            <a:gdLst>
              <a:gd name="connsiteX0" fmla="*/ 1115416 w 2230831"/>
              <a:gd name="connsiteY0" fmla="*/ 0 h 2230831"/>
              <a:gd name="connsiteX1" fmla="*/ 1239476 w 2230831"/>
              <a:gd name="connsiteY1" fmla="*/ 51388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8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30"/>
                  <a:pt x="1239476" y="51388"/>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8"/>
                </a:lnTo>
                <a:cubicBezTo>
                  <a:pt x="1025614" y="17130"/>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3" name="Rounded Rectangle 8">
            <a:extLst>
              <a:ext uri="{FF2B5EF4-FFF2-40B4-BE49-F238E27FC236}">
                <a16:creationId xmlns:a16="http://schemas.microsoft.com/office/drawing/2014/main" id="{0CADDCB3-9ED0-4A68-830A-6B58177892A2}"/>
              </a:ext>
            </a:extLst>
          </p:cNvPr>
          <p:cNvSpPr/>
          <p:nvPr userDrawn="1"/>
        </p:nvSpPr>
        <p:spPr>
          <a:xfrm rot="2700000">
            <a:off x="708614" y="1522791"/>
            <a:ext cx="2508249" cy="2508248"/>
          </a:xfrm>
          <a:custGeom>
            <a:avLst/>
            <a:gdLst/>
            <a:ahLst/>
            <a:cxnLst/>
            <a:rect l="l" t="t" r="r" b="b"/>
            <a:pathLst>
              <a:path w="1810298" h="1810298">
                <a:moveTo>
                  <a:pt x="55366" y="55366"/>
                </a:moveTo>
                <a:cubicBezTo>
                  <a:pt x="89574" y="21158"/>
                  <a:pt x="136832" y="0"/>
                  <a:pt x="189031" y="0"/>
                </a:cubicBezTo>
                <a:lnTo>
                  <a:pt x="925364" y="0"/>
                </a:lnTo>
                <a:lnTo>
                  <a:pt x="925364" y="765189"/>
                </a:lnTo>
                <a:cubicBezTo>
                  <a:pt x="925364" y="824772"/>
                  <a:pt x="973666" y="873074"/>
                  <a:pt x="1033249" y="873074"/>
                </a:cubicBezTo>
                <a:lnTo>
                  <a:pt x="1810298" y="873074"/>
                </a:lnTo>
                <a:lnTo>
                  <a:pt x="1810298" y="1621267"/>
                </a:lnTo>
                <a:cubicBezTo>
                  <a:pt x="1810298" y="1725666"/>
                  <a:pt x="1725666" y="1810298"/>
                  <a:pt x="1621267" y="1810298"/>
                </a:cubicBezTo>
                <a:lnTo>
                  <a:pt x="189031" y="1810298"/>
                </a:lnTo>
                <a:cubicBezTo>
                  <a:pt x="84632" y="1810298"/>
                  <a:pt x="0" y="1725666"/>
                  <a:pt x="0" y="1621267"/>
                </a:cubicBezTo>
                <a:lnTo>
                  <a:pt x="0" y="189031"/>
                </a:lnTo>
                <a:cubicBezTo>
                  <a:pt x="0" y="136832"/>
                  <a:pt x="21158" y="89574"/>
                  <a:pt x="55366" y="55366"/>
                </a:cubicBezTo>
                <a:close/>
              </a:path>
            </a:pathLst>
          </a:custGeom>
          <a:solidFill>
            <a:schemeClr val="accent1">
              <a:alpha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ounded Rectangle 8">
            <a:extLst>
              <a:ext uri="{FF2B5EF4-FFF2-40B4-BE49-F238E27FC236}">
                <a16:creationId xmlns:a16="http://schemas.microsoft.com/office/drawing/2014/main" id="{944DC42C-15BC-4390-BEC2-ED222CEABEC9}"/>
              </a:ext>
            </a:extLst>
          </p:cNvPr>
          <p:cNvSpPr/>
          <p:nvPr userDrawn="1"/>
        </p:nvSpPr>
        <p:spPr>
          <a:xfrm rot="13500000">
            <a:off x="6592568" y="2159156"/>
            <a:ext cx="1270204" cy="1270204"/>
          </a:xfrm>
          <a:custGeom>
            <a:avLst/>
            <a:gdLst/>
            <a:ahLst/>
            <a:cxnLst/>
            <a:rect l="l" t="t" r="r" b="b"/>
            <a:pathLst>
              <a:path w="1810298" h="1810298">
                <a:moveTo>
                  <a:pt x="55366" y="55366"/>
                </a:moveTo>
                <a:cubicBezTo>
                  <a:pt x="89574" y="21158"/>
                  <a:pt x="136832" y="0"/>
                  <a:pt x="189031" y="0"/>
                </a:cubicBezTo>
                <a:lnTo>
                  <a:pt x="925364" y="0"/>
                </a:lnTo>
                <a:lnTo>
                  <a:pt x="925364" y="765189"/>
                </a:lnTo>
                <a:cubicBezTo>
                  <a:pt x="925364" y="824772"/>
                  <a:pt x="973666" y="873074"/>
                  <a:pt x="1033249" y="873074"/>
                </a:cubicBezTo>
                <a:lnTo>
                  <a:pt x="1810298" y="873074"/>
                </a:lnTo>
                <a:lnTo>
                  <a:pt x="1810298" y="1621267"/>
                </a:lnTo>
                <a:cubicBezTo>
                  <a:pt x="1810298" y="1725666"/>
                  <a:pt x="1725666" y="1810298"/>
                  <a:pt x="1621267" y="1810298"/>
                </a:cubicBezTo>
                <a:lnTo>
                  <a:pt x="189031" y="1810298"/>
                </a:lnTo>
                <a:cubicBezTo>
                  <a:pt x="84632" y="1810298"/>
                  <a:pt x="0" y="1725666"/>
                  <a:pt x="0" y="1621267"/>
                </a:cubicBezTo>
                <a:lnTo>
                  <a:pt x="0" y="189031"/>
                </a:lnTo>
                <a:cubicBezTo>
                  <a:pt x="0" y="136832"/>
                  <a:pt x="21158" y="89574"/>
                  <a:pt x="55366" y="55366"/>
                </a:cubicBezTo>
                <a:close/>
              </a:path>
            </a:pathLst>
          </a:custGeom>
          <a:solidFill>
            <a:schemeClr val="accent2">
              <a:alpha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57761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FBE557-295B-4632-B904-9365A6E29041}"/>
              </a:ext>
            </a:extLst>
          </p:cNvPr>
          <p:cNvSpPr/>
          <p:nvPr userDrawn="1"/>
        </p:nvSpPr>
        <p:spPr>
          <a:xfrm>
            <a:off x="0" y="0"/>
            <a:ext cx="12192000" cy="4249783"/>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8E82665-E472-4E88-9084-FB20D5F0256C}"/>
              </a:ext>
            </a:extLst>
          </p:cNvPr>
          <p:cNvGrpSpPr/>
          <p:nvPr userDrawn="1"/>
        </p:nvGrpSpPr>
        <p:grpSpPr>
          <a:xfrm>
            <a:off x="6357379" y="701878"/>
            <a:ext cx="5179940" cy="2846026"/>
            <a:chOff x="-548507" y="477868"/>
            <a:chExt cx="11570449" cy="6357177"/>
          </a:xfrm>
        </p:grpSpPr>
        <p:sp>
          <p:nvSpPr>
            <p:cNvPr id="5" name="Freeform: Shape 4">
              <a:extLst>
                <a:ext uri="{FF2B5EF4-FFF2-40B4-BE49-F238E27FC236}">
                  <a16:creationId xmlns:a16="http://schemas.microsoft.com/office/drawing/2014/main" id="{63BC747A-A889-4697-8DCD-13A2C5D59B28}"/>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DDEFE8F-DD5C-42E9-9ECC-65A30A74CEF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3F96301-10EB-4083-AB6C-64D3D83E720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19AB814-BA72-457F-AA93-B2CF4B75C3F3}"/>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CBA6135-FA6C-4F0F-94BA-07AC3F34A77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B503CD12-E0FF-4ABB-875F-A8875376DE59}"/>
                </a:ext>
              </a:extLst>
            </p:cNvPr>
            <p:cNvGrpSpPr/>
            <p:nvPr/>
          </p:nvGrpSpPr>
          <p:grpSpPr>
            <a:xfrm>
              <a:off x="1606" y="6382978"/>
              <a:ext cx="413937" cy="115242"/>
              <a:chOff x="5955" y="6353672"/>
              <a:chExt cx="413937" cy="115242"/>
            </a:xfrm>
          </p:grpSpPr>
          <p:sp>
            <p:nvSpPr>
              <p:cNvPr id="15" name="Rectangle: Rounded Corners 14">
                <a:extLst>
                  <a:ext uri="{FF2B5EF4-FFF2-40B4-BE49-F238E27FC236}">
                    <a16:creationId xmlns:a16="http://schemas.microsoft.com/office/drawing/2014/main" id="{B37E77B2-34E7-4DE2-A129-D0B85E0999D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A41B13D-38AE-4850-8C86-61B5E1F034C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2E9E116-BC0D-48E3-95EF-A66620780A3E}"/>
                </a:ext>
              </a:extLst>
            </p:cNvPr>
            <p:cNvGrpSpPr/>
            <p:nvPr/>
          </p:nvGrpSpPr>
          <p:grpSpPr>
            <a:xfrm>
              <a:off x="9855291" y="6381600"/>
              <a:ext cx="885989" cy="115242"/>
              <a:chOff x="5955" y="6353672"/>
              <a:chExt cx="413937" cy="115242"/>
            </a:xfrm>
          </p:grpSpPr>
          <p:sp>
            <p:nvSpPr>
              <p:cNvPr id="13" name="Rectangle: Rounded Corners 12">
                <a:extLst>
                  <a:ext uri="{FF2B5EF4-FFF2-40B4-BE49-F238E27FC236}">
                    <a16:creationId xmlns:a16="http://schemas.microsoft.com/office/drawing/2014/main" id="{CA5A932C-A798-40A8-935D-EDF4929791F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5603615-B258-499E-82ED-F3F8D1387F0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128BDDCD-4841-4408-AF6B-2CABE1888B2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 name="그림 개체 틀 2">
            <a:extLst>
              <a:ext uri="{FF2B5EF4-FFF2-40B4-BE49-F238E27FC236}">
                <a16:creationId xmlns:a16="http://schemas.microsoft.com/office/drawing/2014/main" id="{249D4CAF-8D35-48B5-9BED-58C61F564415}"/>
              </a:ext>
            </a:extLst>
          </p:cNvPr>
          <p:cNvSpPr>
            <a:spLocks noGrp="1"/>
          </p:cNvSpPr>
          <p:nvPr>
            <p:ph type="pic" sz="quarter" idx="11" hasCustomPrompt="1"/>
          </p:nvPr>
        </p:nvSpPr>
        <p:spPr>
          <a:xfrm>
            <a:off x="7053321" y="861723"/>
            <a:ext cx="3814976" cy="2298759"/>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4140253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Images &amp; Contents Layout">
    <p:spTree>
      <p:nvGrpSpPr>
        <p:cNvPr id="1" name=""/>
        <p:cNvGrpSpPr/>
        <p:nvPr/>
      </p:nvGrpSpPr>
      <p:grpSpPr>
        <a:xfrm>
          <a:off x="0" y="0"/>
          <a:ext cx="0" cy="0"/>
          <a:chOff x="0" y="0"/>
          <a:chExt cx="0" cy="0"/>
        </a:xfrm>
      </p:grpSpPr>
      <p:sp>
        <p:nvSpPr>
          <p:cNvPr id="10" name="Picture Placeholder 2"/>
          <p:cNvSpPr>
            <a:spLocks noGrp="1"/>
          </p:cNvSpPr>
          <p:nvPr>
            <p:ph type="pic" idx="11" hasCustomPrompt="1"/>
          </p:nvPr>
        </p:nvSpPr>
        <p:spPr>
          <a:xfrm>
            <a:off x="7682029" y="446628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1" name="Picture Placeholder 2"/>
          <p:cNvSpPr>
            <a:spLocks noGrp="1"/>
          </p:cNvSpPr>
          <p:nvPr>
            <p:ph type="pic" idx="12" hasCustomPrompt="1"/>
          </p:nvPr>
        </p:nvSpPr>
        <p:spPr>
          <a:xfrm>
            <a:off x="5569741" y="68736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2" name="Picture Placeholder 2"/>
          <p:cNvSpPr>
            <a:spLocks noGrp="1"/>
          </p:cNvSpPr>
          <p:nvPr>
            <p:ph type="pic" idx="13" hasCustomPrompt="1"/>
          </p:nvPr>
        </p:nvSpPr>
        <p:spPr>
          <a:xfrm>
            <a:off x="7682029" y="257682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3" name="Picture Placeholder 2"/>
          <p:cNvSpPr>
            <a:spLocks noGrp="1"/>
          </p:cNvSpPr>
          <p:nvPr>
            <p:ph type="pic" idx="14" hasCustomPrompt="1"/>
          </p:nvPr>
        </p:nvSpPr>
        <p:spPr>
          <a:xfrm>
            <a:off x="5569741" y="257682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4" name="Picture Placeholder 2"/>
          <p:cNvSpPr>
            <a:spLocks noGrp="1"/>
          </p:cNvSpPr>
          <p:nvPr>
            <p:ph type="pic" idx="15" hasCustomPrompt="1"/>
          </p:nvPr>
        </p:nvSpPr>
        <p:spPr>
          <a:xfrm>
            <a:off x="5569741" y="446628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5" name="Picture Placeholder 2"/>
          <p:cNvSpPr>
            <a:spLocks noGrp="1"/>
          </p:cNvSpPr>
          <p:nvPr>
            <p:ph type="pic" idx="16" hasCustomPrompt="1"/>
          </p:nvPr>
        </p:nvSpPr>
        <p:spPr>
          <a:xfrm>
            <a:off x="7682029" y="68736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7" name="Frame 1">
            <a:extLst>
              <a:ext uri="{FF2B5EF4-FFF2-40B4-BE49-F238E27FC236}">
                <a16:creationId xmlns:a16="http://schemas.microsoft.com/office/drawing/2014/main" id="{0ADF64C9-A222-4452-81CD-D0F743103159}"/>
              </a:ext>
            </a:extLst>
          </p:cNvPr>
          <p:cNvSpPr/>
          <p:nvPr userDrawn="1"/>
        </p:nvSpPr>
        <p:spPr>
          <a:xfrm>
            <a:off x="5377561" y="548680"/>
            <a:ext cx="4416491" cy="5760640"/>
          </a:xfrm>
          <a:prstGeom prst="frame">
            <a:avLst>
              <a:gd name="adj1" fmla="val 8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spTree>
    <p:extLst>
      <p:ext uri="{BB962C8B-B14F-4D97-AF65-F5344CB8AC3E}">
        <p14:creationId xmlns:p14="http://schemas.microsoft.com/office/powerpoint/2010/main" val="13823113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67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accent4"/>
        </a:solidFill>
        <a:effectLst/>
      </p:bgPr>
    </p:bg>
    <p:spTree>
      <p:nvGrpSpPr>
        <p:cNvPr id="1" name=""/>
        <p:cNvGrpSpPr/>
        <p:nvPr/>
      </p:nvGrpSpPr>
      <p:grpSpPr>
        <a:xfrm>
          <a:off x="0" y="0"/>
          <a:ext cx="0" cy="0"/>
          <a:chOff x="0" y="0"/>
          <a:chExt cx="0" cy="0"/>
        </a:xfrm>
      </p:grpSpPr>
      <p:grpSp>
        <p:nvGrpSpPr>
          <p:cNvPr id="132" name="Group 131"/>
          <p:cNvGrpSpPr/>
          <p:nvPr userDrawn="1"/>
        </p:nvGrpSpPr>
        <p:grpSpPr>
          <a:xfrm>
            <a:off x="4391338" y="548680"/>
            <a:ext cx="3409324" cy="3598973"/>
            <a:chOff x="787805" y="339502"/>
            <a:chExt cx="4175262" cy="4407517"/>
          </a:xfrm>
        </p:grpSpPr>
        <p:sp>
          <p:nvSpPr>
            <p:cNvPr id="133" name="Oval 132"/>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nvGrpSpPr>
            <p:cNvPr id="134" name="Group 133"/>
            <p:cNvGrpSpPr/>
            <p:nvPr/>
          </p:nvGrpSpPr>
          <p:grpSpPr>
            <a:xfrm>
              <a:off x="1129436" y="1046675"/>
              <a:ext cx="3492000" cy="3700344"/>
              <a:chOff x="5304922" y="1037184"/>
              <a:chExt cx="3492000" cy="3700344"/>
            </a:xfrm>
          </p:grpSpPr>
          <p:grpSp>
            <p:nvGrpSpPr>
              <p:cNvPr id="135" name="Group 134"/>
              <p:cNvGrpSpPr/>
              <p:nvPr/>
            </p:nvGrpSpPr>
            <p:grpSpPr>
              <a:xfrm>
                <a:off x="5304922" y="3743716"/>
                <a:ext cx="3492000" cy="437610"/>
                <a:chOff x="1709238" y="4209096"/>
                <a:chExt cx="3492000" cy="437610"/>
              </a:xfrm>
            </p:grpSpPr>
            <p:sp>
              <p:nvSpPr>
                <p:cNvPr id="161" name="Rectangle 16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62" name="Group 161"/>
                <p:cNvGrpSpPr/>
                <p:nvPr/>
              </p:nvGrpSpPr>
              <p:grpSpPr>
                <a:xfrm>
                  <a:off x="2078720" y="4209096"/>
                  <a:ext cx="469833" cy="432000"/>
                  <a:chOff x="2078720" y="4209096"/>
                  <a:chExt cx="469833" cy="432000"/>
                </a:xfrm>
              </p:grpSpPr>
              <p:sp>
                <p:nvSpPr>
                  <p:cNvPr id="170" name="Rectangle 16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71" name="Rectangle 17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72" name="Rectangle 17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73" name="Rectangle 17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163" name="Group 162"/>
                <p:cNvGrpSpPr/>
                <p:nvPr/>
              </p:nvGrpSpPr>
              <p:grpSpPr>
                <a:xfrm>
                  <a:off x="4098293" y="4384000"/>
                  <a:ext cx="900965" cy="82800"/>
                  <a:chOff x="4098293" y="4384000"/>
                  <a:chExt cx="900965" cy="82800"/>
                </a:xfrm>
              </p:grpSpPr>
              <p:sp>
                <p:nvSpPr>
                  <p:cNvPr id="164" name="Rectangle 16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65" name="Rectangle 16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66" name="Rectangle 16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67" name="Rectangle 16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68" name="Rectangle 16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69" name="Rectangle 16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136" name="Group 135"/>
              <p:cNvGrpSpPr/>
              <p:nvPr/>
            </p:nvGrpSpPr>
            <p:grpSpPr>
              <a:xfrm flipH="1">
                <a:off x="5304922" y="4299918"/>
                <a:ext cx="3492000" cy="437610"/>
                <a:chOff x="1709238" y="4209096"/>
                <a:chExt cx="3492000" cy="437610"/>
              </a:xfrm>
            </p:grpSpPr>
            <p:sp>
              <p:nvSpPr>
                <p:cNvPr id="148" name="Rectangle 14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49" name="Group 148"/>
                <p:cNvGrpSpPr/>
                <p:nvPr/>
              </p:nvGrpSpPr>
              <p:grpSpPr>
                <a:xfrm>
                  <a:off x="2078720" y="4209096"/>
                  <a:ext cx="469833" cy="432000"/>
                  <a:chOff x="2078720" y="4209096"/>
                  <a:chExt cx="469833" cy="432000"/>
                </a:xfrm>
              </p:grpSpPr>
              <p:sp>
                <p:nvSpPr>
                  <p:cNvPr id="157" name="Rectangle 15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58" name="Rectangle 15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59" name="Rectangle 15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60" name="Rectangle 15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150" name="Group 149"/>
                <p:cNvGrpSpPr/>
                <p:nvPr/>
              </p:nvGrpSpPr>
              <p:grpSpPr>
                <a:xfrm>
                  <a:off x="4098293" y="4384000"/>
                  <a:ext cx="900965" cy="82800"/>
                  <a:chOff x="4098293" y="4384000"/>
                  <a:chExt cx="900965" cy="82800"/>
                </a:xfrm>
              </p:grpSpPr>
              <p:sp>
                <p:nvSpPr>
                  <p:cNvPr id="151" name="Rectangle 15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52" name="Rectangle 15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53" name="Rectangle 15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54" name="Rectangle 15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55" name="Rectangle 15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156" name="Rectangle 15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137" name="Group 136"/>
              <p:cNvGrpSpPr/>
              <p:nvPr/>
            </p:nvGrpSpPr>
            <p:grpSpPr>
              <a:xfrm>
                <a:off x="6272654" y="1875857"/>
                <a:ext cx="720080" cy="720080"/>
                <a:chOff x="6272654" y="1875857"/>
                <a:chExt cx="720080" cy="720080"/>
              </a:xfrm>
            </p:grpSpPr>
            <p:sp>
              <p:nvSpPr>
                <p:cNvPr id="146" name="Rectangle 14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138" name="Group 137"/>
              <p:cNvGrpSpPr/>
              <p:nvPr/>
            </p:nvGrpSpPr>
            <p:grpSpPr>
              <a:xfrm>
                <a:off x="7109110" y="1875857"/>
                <a:ext cx="720080" cy="720080"/>
                <a:chOff x="7109110" y="1875857"/>
                <a:chExt cx="720080" cy="720080"/>
              </a:xfrm>
            </p:grpSpPr>
            <p:sp>
              <p:nvSpPr>
                <p:cNvPr id="144" name="Rectangle 14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139" name="Group 138"/>
              <p:cNvGrpSpPr/>
              <p:nvPr/>
            </p:nvGrpSpPr>
            <p:grpSpPr>
              <a:xfrm>
                <a:off x="6690882" y="1037184"/>
                <a:ext cx="720080" cy="720080"/>
                <a:chOff x="6690882" y="1037184"/>
                <a:chExt cx="720080" cy="720080"/>
              </a:xfrm>
            </p:grpSpPr>
            <p:sp>
              <p:nvSpPr>
                <p:cNvPr id="142" name="Rectangle 14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3" name="Block Arc 14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sp>
            <p:nvSpPr>
              <p:cNvPr id="14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p>
            </p:txBody>
          </p:sp>
          <p:sp>
            <p:nvSpPr>
              <p:cNvPr id="14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p>
            </p:txBody>
          </p:sp>
        </p:grpSp>
      </p:grpSp>
      <p:sp>
        <p:nvSpPr>
          <p:cNvPr id="51" name="Text Placeholder 9">
            <a:extLst>
              <a:ext uri="{FF2B5EF4-FFF2-40B4-BE49-F238E27FC236}">
                <a16:creationId xmlns:a16="http://schemas.microsoft.com/office/drawing/2014/main" id="{139BBCBE-08BA-417D-87EB-C9DA6CB356FA}"/>
              </a:ext>
            </a:extLst>
          </p:cNvPr>
          <p:cNvSpPr>
            <a:spLocks noGrp="1"/>
          </p:cNvSpPr>
          <p:nvPr>
            <p:ph type="body" sz="quarter" idx="11" hasCustomPrompt="1"/>
          </p:nvPr>
        </p:nvSpPr>
        <p:spPr>
          <a:xfrm>
            <a:off x="1" y="5292083"/>
            <a:ext cx="12191999" cy="576000"/>
          </a:xfrm>
          <a:prstGeom prst="rect">
            <a:avLst/>
          </a:prstGeom>
        </p:spPr>
        <p:txBody>
          <a:bodyPr lIns="108000" anchor="ctr"/>
          <a:lstStyle>
            <a:lvl1pPr marL="0" indent="0" algn="ctr">
              <a:buNone/>
              <a:defRPr sz="16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52" name="제목 1">
            <a:extLst>
              <a:ext uri="{FF2B5EF4-FFF2-40B4-BE49-F238E27FC236}">
                <a16:creationId xmlns:a16="http://schemas.microsoft.com/office/drawing/2014/main" id="{AE33218E-9C24-435F-948C-815D84D473FB}"/>
              </a:ext>
            </a:extLst>
          </p:cNvPr>
          <p:cNvSpPr>
            <a:spLocks noGrp="1"/>
          </p:cNvSpPr>
          <p:nvPr>
            <p:ph type="title" hasCustomPrompt="1"/>
          </p:nvPr>
        </p:nvSpPr>
        <p:spPr>
          <a:xfrm>
            <a:off x="0" y="4556556"/>
            <a:ext cx="12191997" cy="720000"/>
          </a:xfrm>
          <a:prstGeom prst="rect">
            <a:avLst/>
          </a:prstGeom>
        </p:spPr>
        <p:txBody>
          <a:bodyPr anchor="ctr">
            <a:noAutofit/>
          </a:bodyPr>
          <a:lstStyle>
            <a:lvl1pPr algn="ctr">
              <a:defRPr sz="4800" b="1" baseline="0">
                <a:solidFill>
                  <a:schemeClr val="tx1"/>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589155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p:nvPr userDrawn="1"/>
        </p:nvSpPr>
        <p:spPr>
          <a:xfrm>
            <a:off x="2063552" y="0"/>
            <a:ext cx="101284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5" name="Group 131">
            <a:extLst>
              <a:ext uri="{FF2B5EF4-FFF2-40B4-BE49-F238E27FC236}">
                <a16:creationId xmlns:a16="http://schemas.microsoft.com/office/drawing/2014/main" id="{026D4B59-5D59-4CEC-AB20-DB24D608CE1F}"/>
              </a:ext>
            </a:extLst>
          </p:cNvPr>
          <p:cNvGrpSpPr/>
          <p:nvPr userDrawn="1"/>
        </p:nvGrpSpPr>
        <p:grpSpPr>
          <a:xfrm>
            <a:off x="168619" y="4771871"/>
            <a:ext cx="1728192" cy="1824325"/>
            <a:chOff x="787805" y="339502"/>
            <a:chExt cx="4175262" cy="4407517"/>
          </a:xfrm>
        </p:grpSpPr>
        <p:sp>
          <p:nvSpPr>
            <p:cNvPr id="6" name="Oval 132">
              <a:extLst>
                <a:ext uri="{FF2B5EF4-FFF2-40B4-BE49-F238E27FC236}">
                  <a16:creationId xmlns:a16="http://schemas.microsoft.com/office/drawing/2014/main" id="{9F7729A7-5A12-4764-9BB8-3EE3D0790F11}"/>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p>
          </p:txBody>
        </p:sp>
        <p:grpSp>
          <p:nvGrpSpPr>
            <p:cNvPr id="7" name="Group 133">
              <a:extLst>
                <a:ext uri="{FF2B5EF4-FFF2-40B4-BE49-F238E27FC236}">
                  <a16:creationId xmlns:a16="http://schemas.microsoft.com/office/drawing/2014/main" id="{433664DB-FA73-4B57-9543-AEF7A1FB2D58}"/>
                </a:ext>
              </a:extLst>
            </p:cNvPr>
            <p:cNvGrpSpPr/>
            <p:nvPr/>
          </p:nvGrpSpPr>
          <p:grpSpPr>
            <a:xfrm>
              <a:off x="1129436" y="1046675"/>
              <a:ext cx="3492000" cy="3700344"/>
              <a:chOff x="5304922" y="1037184"/>
              <a:chExt cx="3492000" cy="3700344"/>
            </a:xfrm>
          </p:grpSpPr>
          <p:grpSp>
            <p:nvGrpSpPr>
              <p:cNvPr id="8" name="Group 134">
                <a:extLst>
                  <a:ext uri="{FF2B5EF4-FFF2-40B4-BE49-F238E27FC236}">
                    <a16:creationId xmlns:a16="http://schemas.microsoft.com/office/drawing/2014/main" id="{97F3B45F-4060-46EF-8565-299D039E474D}"/>
                  </a:ext>
                </a:extLst>
              </p:cNvPr>
              <p:cNvGrpSpPr/>
              <p:nvPr/>
            </p:nvGrpSpPr>
            <p:grpSpPr>
              <a:xfrm>
                <a:off x="5304922" y="3743716"/>
                <a:ext cx="3492000" cy="437610"/>
                <a:chOff x="1709238" y="4209096"/>
                <a:chExt cx="3492000" cy="437610"/>
              </a:xfrm>
            </p:grpSpPr>
            <p:sp>
              <p:nvSpPr>
                <p:cNvPr id="34" name="Rectangle 160">
                  <a:extLst>
                    <a:ext uri="{FF2B5EF4-FFF2-40B4-BE49-F238E27FC236}">
                      <a16:creationId xmlns:a16="http://schemas.microsoft.com/office/drawing/2014/main" id="{1F3EFD6B-061F-4478-8FAA-0C72A246F3CF}"/>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35" name="Group 161">
                  <a:extLst>
                    <a:ext uri="{FF2B5EF4-FFF2-40B4-BE49-F238E27FC236}">
                      <a16:creationId xmlns:a16="http://schemas.microsoft.com/office/drawing/2014/main" id="{9201AC6B-6F3A-4E54-9E1E-68F94FD39972}"/>
                    </a:ext>
                  </a:extLst>
                </p:cNvPr>
                <p:cNvGrpSpPr/>
                <p:nvPr/>
              </p:nvGrpSpPr>
              <p:grpSpPr>
                <a:xfrm>
                  <a:off x="2078720" y="4209096"/>
                  <a:ext cx="469833" cy="432000"/>
                  <a:chOff x="2078720" y="4209096"/>
                  <a:chExt cx="469833" cy="432000"/>
                </a:xfrm>
              </p:grpSpPr>
              <p:sp>
                <p:nvSpPr>
                  <p:cNvPr id="43" name="Rectangle 169">
                    <a:extLst>
                      <a:ext uri="{FF2B5EF4-FFF2-40B4-BE49-F238E27FC236}">
                        <a16:creationId xmlns:a16="http://schemas.microsoft.com/office/drawing/2014/main" id="{833D3C5A-E612-4CE7-98A0-3793884D93B0}"/>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4" name="Rectangle 170">
                    <a:extLst>
                      <a:ext uri="{FF2B5EF4-FFF2-40B4-BE49-F238E27FC236}">
                        <a16:creationId xmlns:a16="http://schemas.microsoft.com/office/drawing/2014/main" id="{9A2C5636-A3D2-4B1B-A346-15F3468CD19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5" name="Rectangle 171">
                    <a:extLst>
                      <a:ext uri="{FF2B5EF4-FFF2-40B4-BE49-F238E27FC236}">
                        <a16:creationId xmlns:a16="http://schemas.microsoft.com/office/drawing/2014/main" id="{10650D19-D871-43A5-90C4-25301C5C346E}"/>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6" name="Rectangle 172">
                    <a:extLst>
                      <a:ext uri="{FF2B5EF4-FFF2-40B4-BE49-F238E27FC236}">
                        <a16:creationId xmlns:a16="http://schemas.microsoft.com/office/drawing/2014/main" id="{F9A18B9A-6392-4D5F-A47E-B329BB9A6661}"/>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36" name="Group 162">
                  <a:extLst>
                    <a:ext uri="{FF2B5EF4-FFF2-40B4-BE49-F238E27FC236}">
                      <a16:creationId xmlns:a16="http://schemas.microsoft.com/office/drawing/2014/main" id="{B82B438A-726D-45F9-A5DA-D08AD6C624E0}"/>
                    </a:ext>
                  </a:extLst>
                </p:cNvPr>
                <p:cNvGrpSpPr/>
                <p:nvPr/>
              </p:nvGrpSpPr>
              <p:grpSpPr>
                <a:xfrm>
                  <a:off x="4098293" y="4384000"/>
                  <a:ext cx="900965" cy="82800"/>
                  <a:chOff x="4098293" y="4384000"/>
                  <a:chExt cx="900965" cy="82800"/>
                </a:xfrm>
              </p:grpSpPr>
              <p:sp>
                <p:nvSpPr>
                  <p:cNvPr id="37" name="Rectangle 163">
                    <a:extLst>
                      <a:ext uri="{FF2B5EF4-FFF2-40B4-BE49-F238E27FC236}">
                        <a16:creationId xmlns:a16="http://schemas.microsoft.com/office/drawing/2014/main" id="{93FAEF1B-8C71-4F77-86F3-9082D16C6C3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8" name="Rectangle 164">
                    <a:extLst>
                      <a:ext uri="{FF2B5EF4-FFF2-40B4-BE49-F238E27FC236}">
                        <a16:creationId xmlns:a16="http://schemas.microsoft.com/office/drawing/2014/main" id="{575D7FA0-9FAE-4CE8-95D1-B88B0F922D4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9" name="Rectangle 165">
                    <a:extLst>
                      <a:ext uri="{FF2B5EF4-FFF2-40B4-BE49-F238E27FC236}">
                        <a16:creationId xmlns:a16="http://schemas.microsoft.com/office/drawing/2014/main" id="{772FC9E5-A5A5-4EE0-A2EC-C53B2C15E423}"/>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0" name="Rectangle 166">
                    <a:extLst>
                      <a:ext uri="{FF2B5EF4-FFF2-40B4-BE49-F238E27FC236}">
                        <a16:creationId xmlns:a16="http://schemas.microsoft.com/office/drawing/2014/main" id="{FFA7EB86-1716-4A64-88E6-CE6743D4375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1" name="Rectangle 167">
                    <a:extLst>
                      <a:ext uri="{FF2B5EF4-FFF2-40B4-BE49-F238E27FC236}">
                        <a16:creationId xmlns:a16="http://schemas.microsoft.com/office/drawing/2014/main" id="{FECA3F1E-ACC8-4DE5-8D4E-D5932BC26574}"/>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2" name="Rectangle 168">
                    <a:extLst>
                      <a:ext uri="{FF2B5EF4-FFF2-40B4-BE49-F238E27FC236}">
                        <a16:creationId xmlns:a16="http://schemas.microsoft.com/office/drawing/2014/main" id="{9D0A8CA7-A706-42EE-AC1E-84D321F5BAEC}"/>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9" name="Group 135">
                <a:extLst>
                  <a:ext uri="{FF2B5EF4-FFF2-40B4-BE49-F238E27FC236}">
                    <a16:creationId xmlns:a16="http://schemas.microsoft.com/office/drawing/2014/main" id="{4CA94E39-AEF3-4A20-8A94-91CC08786D31}"/>
                  </a:ext>
                </a:extLst>
              </p:cNvPr>
              <p:cNvGrpSpPr/>
              <p:nvPr/>
            </p:nvGrpSpPr>
            <p:grpSpPr>
              <a:xfrm flipH="1">
                <a:off x="5304922" y="4299918"/>
                <a:ext cx="3492000" cy="437610"/>
                <a:chOff x="1709238" y="4209096"/>
                <a:chExt cx="3492000" cy="437610"/>
              </a:xfrm>
            </p:grpSpPr>
            <p:sp>
              <p:nvSpPr>
                <p:cNvPr id="21" name="Rectangle 147">
                  <a:extLst>
                    <a:ext uri="{FF2B5EF4-FFF2-40B4-BE49-F238E27FC236}">
                      <a16:creationId xmlns:a16="http://schemas.microsoft.com/office/drawing/2014/main" id="{D486681D-1708-4D81-88E1-DE1E1E00AAE5}"/>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22" name="Group 148">
                  <a:extLst>
                    <a:ext uri="{FF2B5EF4-FFF2-40B4-BE49-F238E27FC236}">
                      <a16:creationId xmlns:a16="http://schemas.microsoft.com/office/drawing/2014/main" id="{7BC095C6-386F-49C6-BAE7-483275E5E81F}"/>
                    </a:ext>
                  </a:extLst>
                </p:cNvPr>
                <p:cNvGrpSpPr/>
                <p:nvPr/>
              </p:nvGrpSpPr>
              <p:grpSpPr>
                <a:xfrm>
                  <a:off x="2078720" y="4209096"/>
                  <a:ext cx="469833" cy="432000"/>
                  <a:chOff x="2078720" y="4209096"/>
                  <a:chExt cx="469833" cy="432000"/>
                </a:xfrm>
              </p:grpSpPr>
              <p:sp>
                <p:nvSpPr>
                  <p:cNvPr id="30" name="Rectangle 156">
                    <a:extLst>
                      <a:ext uri="{FF2B5EF4-FFF2-40B4-BE49-F238E27FC236}">
                        <a16:creationId xmlns:a16="http://schemas.microsoft.com/office/drawing/2014/main" id="{C4213B71-6426-41F6-960A-FAB5D7A110E2}"/>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1" name="Rectangle 157">
                    <a:extLst>
                      <a:ext uri="{FF2B5EF4-FFF2-40B4-BE49-F238E27FC236}">
                        <a16:creationId xmlns:a16="http://schemas.microsoft.com/office/drawing/2014/main" id="{290590F8-9BC5-4917-995D-5DD4F984441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2" name="Rectangle 158">
                    <a:extLst>
                      <a:ext uri="{FF2B5EF4-FFF2-40B4-BE49-F238E27FC236}">
                        <a16:creationId xmlns:a16="http://schemas.microsoft.com/office/drawing/2014/main" id="{F23A0549-22CA-46CC-A244-1EB4EF54BFF9}"/>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3" name="Rectangle 159">
                    <a:extLst>
                      <a:ext uri="{FF2B5EF4-FFF2-40B4-BE49-F238E27FC236}">
                        <a16:creationId xmlns:a16="http://schemas.microsoft.com/office/drawing/2014/main" id="{19D2D0F4-4D3E-43B5-9CEA-45CD50CF22DA}"/>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23" name="Group 149">
                  <a:extLst>
                    <a:ext uri="{FF2B5EF4-FFF2-40B4-BE49-F238E27FC236}">
                      <a16:creationId xmlns:a16="http://schemas.microsoft.com/office/drawing/2014/main" id="{08BB2FF0-577E-47ED-A538-E7DB3C74C043}"/>
                    </a:ext>
                  </a:extLst>
                </p:cNvPr>
                <p:cNvGrpSpPr/>
                <p:nvPr/>
              </p:nvGrpSpPr>
              <p:grpSpPr>
                <a:xfrm>
                  <a:off x="4098293" y="4384000"/>
                  <a:ext cx="900965" cy="82800"/>
                  <a:chOff x="4098293" y="4384000"/>
                  <a:chExt cx="900965" cy="82800"/>
                </a:xfrm>
              </p:grpSpPr>
              <p:sp>
                <p:nvSpPr>
                  <p:cNvPr id="24" name="Rectangle 150">
                    <a:extLst>
                      <a:ext uri="{FF2B5EF4-FFF2-40B4-BE49-F238E27FC236}">
                        <a16:creationId xmlns:a16="http://schemas.microsoft.com/office/drawing/2014/main" id="{6BB79A00-C28C-4862-81FB-93BE47F3127E}"/>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5" name="Rectangle 151">
                    <a:extLst>
                      <a:ext uri="{FF2B5EF4-FFF2-40B4-BE49-F238E27FC236}">
                        <a16:creationId xmlns:a16="http://schemas.microsoft.com/office/drawing/2014/main" id="{16A3FBF7-CA47-44AA-802A-677D16725DD1}"/>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6" name="Rectangle 152">
                    <a:extLst>
                      <a:ext uri="{FF2B5EF4-FFF2-40B4-BE49-F238E27FC236}">
                        <a16:creationId xmlns:a16="http://schemas.microsoft.com/office/drawing/2014/main" id="{281C5339-EEF9-484A-8D2E-A4CE48AE1051}"/>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7" name="Rectangle 153">
                    <a:extLst>
                      <a:ext uri="{FF2B5EF4-FFF2-40B4-BE49-F238E27FC236}">
                        <a16:creationId xmlns:a16="http://schemas.microsoft.com/office/drawing/2014/main" id="{78ADE070-9797-442E-819F-37D83BA2F61C}"/>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8" name="Rectangle 154">
                    <a:extLst>
                      <a:ext uri="{FF2B5EF4-FFF2-40B4-BE49-F238E27FC236}">
                        <a16:creationId xmlns:a16="http://schemas.microsoft.com/office/drawing/2014/main" id="{24A7692E-658A-4C08-8795-A125BCECD815}"/>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9" name="Rectangle 155">
                    <a:extLst>
                      <a:ext uri="{FF2B5EF4-FFF2-40B4-BE49-F238E27FC236}">
                        <a16:creationId xmlns:a16="http://schemas.microsoft.com/office/drawing/2014/main" id="{612972B9-DFB7-417F-B00D-5CDAF3001CCD}"/>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10" name="Group 136">
                <a:extLst>
                  <a:ext uri="{FF2B5EF4-FFF2-40B4-BE49-F238E27FC236}">
                    <a16:creationId xmlns:a16="http://schemas.microsoft.com/office/drawing/2014/main" id="{7485DFD6-58CF-4512-8067-927FAE4C5DDE}"/>
                  </a:ext>
                </a:extLst>
              </p:cNvPr>
              <p:cNvGrpSpPr/>
              <p:nvPr/>
            </p:nvGrpSpPr>
            <p:grpSpPr>
              <a:xfrm>
                <a:off x="6272654" y="1875857"/>
                <a:ext cx="720080" cy="720080"/>
                <a:chOff x="6272654" y="1875857"/>
                <a:chExt cx="720080" cy="720080"/>
              </a:xfrm>
            </p:grpSpPr>
            <p:sp>
              <p:nvSpPr>
                <p:cNvPr id="19" name="Rectangle 145">
                  <a:extLst>
                    <a:ext uri="{FF2B5EF4-FFF2-40B4-BE49-F238E27FC236}">
                      <a16:creationId xmlns:a16="http://schemas.microsoft.com/office/drawing/2014/main" id="{91038BDC-7073-448E-944E-B72B46281DC4}"/>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Parallelogram 5">
                  <a:extLst>
                    <a:ext uri="{FF2B5EF4-FFF2-40B4-BE49-F238E27FC236}">
                      <a16:creationId xmlns:a16="http://schemas.microsoft.com/office/drawing/2014/main" id="{A6961570-6929-4975-BC4A-FA651AB980DB}"/>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11" name="Group 137">
                <a:extLst>
                  <a:ext uri="{FF2B5EF4-FFF2-40B4-BE49-F238E27FC236}">
                    <a16:creationId xmlns:a16="http://schemas.microsoft.com/office/drawing/2014/main" id="{4CCEE2BA-50A7-4888-A2FF-2784794A86D8}"/>
                  </a:ext>
                </a:extLst>
              </p:cNvPr>
              <p:cNvGrpSpPr/>
              <p:nvPr/>
            </p:nvGrpSpPr>
            <p:grpSpPr>
              <a:xfrm>
                <a:off x="7109110" y="1875857"/>
                <a:ext cx="720080" cy="720080"/>
                <a:chOff x="7109110" y="1875857"/>
                <a:chExt cx="720080" cy="720080"/>
              </a:xfrm>
            </p:grpSpPr>
            <p:sp>
              <p:nvSpPr>
                <p:cNvPr id="17" name="Rectangle 143">
                  <a:extLst>
                    <a:ext uri="{FF2B5EF4-FFF2-40B4-BE49-F238E27FC236}">
                      <a16:creationId xmlns:a16="http://schemas.microsoft.com/office/drawing/2014/main" id="{A477BE60-4D49-4578-91AC-372D905E0370}"/>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 name="Rectangle 9">
                  <a:extLst>
                    <a:ext uri="{FF2B5EF4-FFF2-40B4-BE49-F238E27FC236}">
                      <a16:creationId xmlns:a16="http://schemas.microsoft.com/office/drawing/2014/main" id="{95059FCC-4CD5-4EAA-A511-2EA47B1D5EBF}"/>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12" name="Group 138">
                <a:extLst>
                  <a:ext uri="{FF2B5EF4-FFF2-40B4-BE49-F238E27FC236}">
                    <a16:creationId xmlns:a16="http://schemas.microsoft.com/office/drawing/2014/main" id="{095E50F1-AB58-492D-BE89-F81EECBA67F6}"/>
                  </a:ext>
                </a:extLst>
              </p:cNvPr>
              <p:cNvGrpSpPr/>
              <p:nvPr/>
            </p:nvGrpSpPr>
            <p:grpSpPr>
              <a:xfrm>
                <a:off x="6690882" y="1037184"/>
                <a:ext cx="720080" cy="720080"/>
                <a:chOff x="6690882" y="1037184"/>
                <a:chExt cx="720080" cy="720080"/>
              </a:xfrm>
            </p:grpSpPr>
            <p:sp>
              <p:nvSpPr>
                <p:cNvPr id="15" name="Rectangle 141">
                  <a:extLst>
                    <a:ext uri="{FF2B5EF4-FFF2-40B4-BE49-F238E27FC236}">
                      <a16:creationId xmlns:a16="http://schemas.microsoft.com/office/drawing/2014/main" id="{55D77472-945B-4CD4-9BFB-6AE39DE21582}"/>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 name="Block Arc 142">
                  <a:extLst>
                    <a:ext uri="{FF2B5EF4-FFF2-40B4-BE49-F238E27FC236}">
                      <a16:creationId xmlns:a16="http://schemas.microsoft.com/office/drawing/2014/main" id="{EB808376-764A-4682-A66B-5671B0F9A683}"/>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sp>
            <p:nvSpPr>
              <p:cNvPr id="13" name="Round Same Side Corner Rectangle 51">
                <a:extLst>
                  <a:ext uri="{FF2B5EF4-FFF2-40B4-BE49-F238E27FC236}">
                    <a16:creationId xmlns:a16="http://schemas.microsoft.com/office/drawing/2014/main" id="{121AF52C-F9EC-441C-AD7E-59A6BA65E1AE}"/>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p>
            </p:txBody>
          </p:sp>
          <p:sp>
            <p:nvSpPr>
              <p:cNvPr id="14" name="Round Same Side Corner Rectangle 51">
                <a:extLst>
                  <a:ext uri="{FF2B5EF4-FFF2-40B4-BE49-F238E27FC236}">
                    <a16:creationId xmlns:a16="http://schemas.microsoft.com/office/drawing/2014/main" id="{DFB0DDBC-A95A-41FD-B573-ED86E7BB3AC9}"/>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p>
            </p:txBody>
          </p:sp>
        </p:grpSp>
      </p:grpSp>
    </p:spTree>
    <p:extLst>
      <p:ext uri="{BB962C8B-B14F-4D97-AF65-F5344CB8AC3E}">
        <p14:creationId xmlns:p14="http://schemas.microsoft.com/office/powerpoint/2010/main" val="2748878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4" name="Rectangle 43"/>
          <p:cNvSpPr/>
          <p:nvPr userDrawn="1"/>
        </p:nvSpPr>
        <p:spPr>
          <a:xfrm>
            <a:off x="1" y="1186363"/>
            <a:ext cx="12192000" cy="44852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제목 1"/>
          <p:cNvSpPr>
            <a:spLocks noGrp="1"/>
          </p:cNvSpPr>
          <p:nvPr>
            <p:ph type="title" hasCustomPrompt="1"/>
          </p:nvPr>
        </p:nvSpPr>
        <p:spPr>
          <a:xfrm>
            <a:off x="4886875" y="2788441"/>
            <a:ext cx="7296811" cy="722771"/>
          </a:xfrm>
          <a:prstGeom prst="rect">
            <a:avLst/>
          </a:prstGeom>
        </p:spPr>
        <p:txBody>
          <a:bodyPr anchor="ctr">
            <a:noAutofit/>
          </a:bodyPr>
          <a:lstStyle>
            <a:lvl1pPr algn="l">
              <a:defRPr sz="4800" b="1" baseline="0">
                <a:solidFill>
                  <a:schemeClr val="tx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4886875" y="3521199"/>
            <a:ext cx="7296811" cy="368916"/>
          </a:xfrm>
          <a:prstGeom prst="rect">
            <a:avLst/>
          </a:prstGeom>
        </p:spPr>
        <p:txBody>
          <a:bodyPr lIns="108000" anchor="ctr"/>
          <a:lstStyle>
            <a:lvl1pPr marL="0" indent="0" algn="l">
              <a:buNone/>
              <a:defRPr sz="1867" baseline="0">
                <a:solidFill>
                  <a:schemeClr val="tx1"/>
                </a:solidFill>
                <a:effectLst/>
                <a:latin typeface="+mn-lt"/>
                <a:cs typeface="Arial" pitchFamily="34" charset="0"/>
              </a:defRPr>
            </a:lvl1pPr>
          </a:lstStyle>
          <a:p>
            <a:pPr lvl="0"/>
            <a:r>
              <a:rPr lang="en-US" altLang="ko-KR" dirty="0"/>
              <a:t>Add text</a:t>
            </a:r>
            <a:endParaRPr lang="ko-KR" altLang="en-US" dirty="0"/>
          </a:p>
        </p:txBody>
      </p:sp>
      <p:grpSp>
        <p:nvGrpSpPr>
          <p:cNvPr id="4" name="Group 3"/>
          <p:cNvGrpSpPr/>
          <p:nvPr userDrawn="1"/>
        </p:nvGrpSpPr>
        <p:grpSpPr>
          <a:xfrm>
            <a:off x="1880971" y="2095343"/>
            <a:ext cx="2527035" cy="2677807"/>
            <a:chOff x="5304922" y="1037184"/>
            <a:chExt cx="3492000" cy="3700344"/>
          </a:xfrm>
        </p:grpSpPr>
        <p:grpSp>
          <p:nvGrpSpPr>
            <p:cNvPr id="5" name="Group 4"/>
            <p:cNvGrpSpPr/>
            <p:nvPr/>
          </p:nvGrpSpPr>
          <p:grpSpPr>
            <a:xfrm>
              <a:off x="5304922" y="3743716"/>
              <a:ext cx="3492000" cy="437610"/>
              <a:chOff x="1709238" y="4209096"/>
              <a:chExt cx="3492000" cy="437610"/>
            </a:xfrm>
          </p:grpSpPr>
          <p:sp>
            <p:nvSpPr>
              <p:cNvPr id="31" name="Rectangle 3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32" name="Group 31"/>
              <p:cNvGrpSpPr/>
              <p:nvPr/>
            </p:nvGrpSpPr>
            <p:grpSpPr>
              <a:xfrm>
                <a:off x="2078720" y="4209096"/>
                <a:ext cx="469833" cy="432000"/>
                <a:chOff x="2078720" y="4209096"/>
                <a:chExt cx="469833" cy="432000"/>
              </a:xfrm>
            </p:grpSpPr>
            <p:sp>
              <p:nvSpPr>
                <p:cNvPr id="40" name="Rectangle 3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1" name="Rectangle 4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2" name="Rectangle 4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3" name="Rectangle 4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33" name="Group 32"/>
              <p:cNvGrpSpPr/>
              <p:nvPr/>
            </p:nvGrpSpPr>
            <p:grpSpPr>
              <a:xfrm>
                <a:off x="4098293" y="4384000"/>
                <a:ext cx="900965" cy="82800"/>
                <a:chOff x="4098293" y="4384000"/>
                <a:chExt cx="900965" cy="82800"/>
              </a:xfrm>
            </p:grpSpPr>
            <p:sp>
              <p:nvSpPr>
                <p:cNvPr id="34" name="Rectangle 3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5" name="Rectangle 3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6" name="Rectangle 3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7" name="Rectangle 3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8" name="Rectangle 3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9" name="Rectangle 3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6" name="Group 5"/>
            <p:cNvGrpSpPr/>
            <p:nvPr/>
          </p:nvGrpSpPr>
          <p:grpSpPr>
            <a:xfrm flipH="1">
              <a:off x="5304922" y="4299918"/>
              <a:ext cx="3492000" cy="437610"/>
              <a:chOff x="1709238" y="4209096"/>
              <a:chExt cx="3492000" cy="437610"/>
            </a:xfrm>
          </p:grpSpPr>
          <p:sp>
            <p:nvSpPr>
              <p:cNvPr id="18" name="Rectangle 1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9" name="Group 18"/>
              <p:cNvGrpSpPr/>
              <p:nvPr/>
            </p:nvGrpSpPr>
            <p:grpSpPr>
              <a:xfrm>
                <a:off x="2078720" y="4209096"/>
                <a:ext cx="469833" cy="432000"/>
                <a:chOff x="2078720" y="4209096"/>
                <a:chExt cx="469833" cy="432000"/>
              </a:xfrm>
            </p:grpSpPr>
            <p:sp>
              <p:nvSpPr>
                <p:cNvPr id="27" name="Rectangle 2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8" name="Rectangle 2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9" name="Rectangle 2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0" name="Rectangle 2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20" name="Group 19"/>
              <p:cNvGrpSpPr/>
              <p:nvPr/>
            </p:nvGrpSpPr>
            <p:grpSpPr>
              <a:xfrm>
                <a:off x="4098293" y="4384000"/>
                <a:ext cx="900965" cy="82800"/>
                <a:chOff x="4098293" y="4384000"/>
                <a:chExt cx="900965" cy="82800"/>
              </a:xfrm>
            </p:grpSpPr>
            <p:sp>
              <p:nvSpPr>
                <p:cNvPr id="21" name="Rectangle 2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2" name="Rectangle 2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3" name="Rectangle 2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4" name="Rectangle 2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5" name="Rectangle 2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6" name="Rectangle 2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7" name="Group 6"/>
            <p:cNvGrpSpPr/>
            <p:nvPr/>
          </p:nvGrpSpPr>
          <p:grpSpPr>
            <a:xfrm>
              <a:off x="6272654" y="1875857"/>
              <a:ext cx="720080" cy="720080"/>
              <a:chOff x="6272654" y="1875857"/>
              <a:chExt cx="720080" cy="720080"/>
            </a:xfrm>
          </p:grpSpPr>
          <p:sp>
            <p:nvSpPr>
              <p:cNvPr id="16" name="Rectangle 1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8" name="Group 7"/>
            <p:cNvGrpSpPr/>
            <p:nvPr/>
          </p:nvGrpSpPr>
          <p:grpSpPr>
            <a:xfrm>
              <a:off x="7109110" y="1875857"/>
              <a:ext cx="720080" cy="720080"/>
              <a:chOff x="7109110" y="1875857"/>
              <a:chExt cx="720080" cy="720080"/>
            </a:xfrm>
          </p:grpSpPr>
          <p:sp>
            <p:nvSpPr>
              <p:cNvPr id="14" name="Rectangle 1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9" name="Group 8"/>
            <p:cNvGrpSpPr/>
            <p:nvPr/>
          </p:nvGrpSpPr>
          <p:grpSpPr>
            <a:xfrm>
              <a:off x="6690882" y="1037184"/>
              <a:ext cx="720080" cy="720080"/>
              <a:chOff x="6690882" y="1037184"/>
              <a:chExt cx="720080" cy="720080"/>
            </a:xfrm>
          </p:grpSpPr>
          <p:sp>
            <p:nvSpPr>
              <p:cNvPr id="12" name="Rectangle 1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Block Arc 1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sp>
          <p:nvSpPr>
            <p:cNvPr id="1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D</a:t>
              </a:r>
              <a:endParaRPr lang="ko-KR" altLang="en-US" sz="2400" dirty="0"/>
            </a:p>
          </p:txBody>
        </p:sp>
        <p:sp>
          <p:nvSpPr>
            <p:cNvPr id="1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D</a:t>
              </a:r>
              <a:endParaRPr lang="ko-KR" altLang="en-US" sz="2400" dirty="0"/>
            </a:p>
          </p:txBody>
        </p:sp>
      </p:grpSp>
    </p:spTree>
    <p:extLst>
      <p:ext uri="{BB962C8B-B14F-4D97-AF65-F5344CB8AC3E}">
        <p14:creationId xmlns:p14="http://schemas.microsoft.com/office/powerpoint/2010/main" val="2416407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itle Slide">
    <p:bg>
      <p:bgPr>
        <a:solidFill>
          <a:schemeClr val="accent4"/>
        </a:solidFill>
        <a:effectLst/>
      </p:bgPr>
    </p:bg>
    <p:spTree>
      <p:nvGrpSpPr>
        <p:cNvPr id="1" name=""/>
        <p:cNvGrpSpPr/>
        <p:nvPr/>
      </p:nvGrpSpPr>
      <p:grpSpPr>
        <a:xfrm>
          <a:off x="0" y="0"/>
          <a:ext cx="0" cy="0"/>
          <a:chOff x="0" y="0"/>
          <a:chExt cx="0" cy="0"/>
        </a:xfrm>
      </p:grpSpPr>
      <p:sp>
        <p:nvSpPr>
          <p:cNvPr id="6" name="Oval 5"/>
          <p:cNvSpPr/>
          <p:nvPr userDrawn="1"/>
        </p:nvSpPr>
        <p:spPr>
          <a:xfrm>
            <a:off x="1199456" y="1738299"/>
            <a:ext cx="3360000" cy="3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7" name="Picture Placeholder 2"/>
          <p:cNvSpPr>
            <a:spLocks noGrp="1"/>
          </p:cNvSpPr>
          <p:nvPr>
            <p:ph type="pic" idx="11" hasCustomPrompt="1"/>
          </p:nvPr>
        </p:nvSpPr>
        <p:spPr>
          <a:xfrm>
            <a:off x="2063925" y="1738299"/>
            <a:ext cx="3360000" cy="3360000"/>
          </a:xfrm>
          <a:prstGeom prst="ellipse">
            <a:avLst/>
          </a:prstGeom>
          <a:solidFill>
            <a:schemeClr val="bg1">
              <a:lumMod val="95000"/>
            </a:schemeClr>
          </a:solidFill>
          <a:ln w="25400">
            <a:solidFill>
              <a:schemeClr val="tx1"/>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Tree>
    <p:extLst>
      <p:ext uri="{BB962C8B-B14F-4D97-AF65-F5344CB8AC3E}">
        <p14:creationId xmlns:p14="http://schemas.microsoft.com/office/powerpoint/2010/main" val="2180722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612565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6" name="Rectangle 15"/>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 name="Picture Placeholder 2"/>
          <p:cNvSpPr>
            <a:spLocks noGrp="1"/>
          </p:cNvSpPr>
          <p:nvPr>
            <p:ph type="pic" idx="10" hasCustomPrompt="1"/>
          </p:nvPr>
        </p:nvSpPr>
        <p:spPr>
          <a:xfrm>
            <a:off x="958752" y="2201892"/>
            <a:ext cx="3215787" cy="2391225"/>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18" name="Picture Placeholder 2"/>
          <p:cNvSpPr>
            <a:spLocks noGrp="1"/>
          </p:cNvSpPr>
          <p:nvPr>
            <p:ph type="pic" idx="11" hasCustomPrompt="1"/>
          </p:nvPr>
        </p:nvSpPr>
        <p:spPr>
          <a:xfrm>
            <a:off x="4487484" y="2201892"/>
            <a:ext cx="3215787" cy="2391225"/>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19" name="Picture Placeholder 2"/>
          <p:cNvSpPr>
            <a:spLocks noGrp="1"/>
          </p:cNvSpPr>
          <p:nvPr>
            <p:ph type="pic" idx="12" hasCustomPrompt="1"/>
          </p:nvPr>
        </p:nvSpPr>
        <p:spPr>
          <a:xfrm>
            <a:off x="8016215" y="2201892"/>
            <a:ext cx="3215787" cy="2391225"/>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6" name="Title 1">
            <a:extLst>
              <a:ext uri="{FF2B5EF4-FFF2-40B4-BE49-F238E27FC236}">
                <a16:creationId xmlns:a16="http://schemas.microsoft.com/office/drawing/2014/main" id="{BA6407BF-D764-4F3C-882C-7AA41FCCEA9E}"/>
              </a:ext>
            </a:extLst>
          </p:cNvPr>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8432476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06466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Images &amp; Contents Layout">
    <p:spTree>
      <p:nvGrpSpPr>
        <p:cNvPr id="1" name=""/>
        <p:cNvGrpSpPr/>
        <p:nvPr/>
      </p:nvGrpSpPr>
      <p:grpSpPr>
        <a:xfrm>
          <a:off x="0" y="0"/>
          <a:ext cx="0" cy="0"/>
          <a:chOff x="0" y="0"/>
          <a:chExt cx="0" cy="0"/>
        </a:xfrm>
      </p:grpSpPr>
      <p:sp>
        <p:nvSpPr>
          <p:cNvPr id="10" name="Picture Placeholder 2"/>
          <p:cNvSpPr>
            <a:spLocks noGrp="1"/>
          </p:cNvSpPr>
          <p:nvPr>
            <p:ph type="pic" idx="11" hasCustomPrompt="1"/>
          </p:nvPr>
        </p:nvSpPr>
        <p:spPr>
          <a:xfrm>
            <a:off x="7682029" y="446628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1" name="Picture Placeholder 2"/>
          <p:cNvSpPr>
            <a:spLocks noGrp="1"/>
          </p:cNvSpPr>
          <p:nvPr>
            <p:ph type="pic" idx="12" hasCustomPrompt="1"/>
          </p:nvPr>
        </p:nvSpPr>
        <p:spPr>
          <a:xfrm>
            <a:off x="5569741" y="68736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2" name="Picture Placeholder 2"/>
          <p:cNvSpPr>
            <a:spLocks noGrp="1"/>
          </p:cNvSpPr>
          <p:nvPr>
            <p:ph type="pic" idx="13" hasCustomPrompt="1"/>
          </p:nvPr>
        </p:nvSpPr>
        <p:spPr>
          <a:xfrm>
            <a:off x="7682029" y="257682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3" name="Picture Placeholder 2"/>
          <p:cNvSpPr>
            <a:spLocks noGrp="1"/>
          </p:cNvSpPr>
          <p:nvPr>
            <p:ph type="pic" idx="14" hasCustomPrompt="1"/>
          </p:nvPr>
        </p:nvSpPr>
        <p:spPr>
          <a:xfrm>
            <a:off x="5569741" y="257682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4" name="Picture Placeholder 2"/>
          <p:cNvSpPr>
            <a:spLocks noGrp="1"/>
          </p:cNvSpPr>
          <p:nvPr>
            <p:ph type="pic" idx="15" hasCustomPrompt="1"/>
          </p:nvPr>
        </p:nvSpPr>
        <p:spPr>
          <a:xfrm>
            <a:off x="5569741" y="446628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5" name="Picture Placeholder 2"/>
          <p:cNvSpPr>
            <a:spLocks noGrp="1"/>
          </p:cNvSpPr>
          <p:nvPr>
            <p:ph type="pic" idx="16" hasCustomPrompt="1"/>
          </p:nvPr>
        </p:nvSpPr>
        <p:spPr>
          <a:xfrm>
            <a:off x="7682029" y="687363"/>
            <a:ext cx="192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7" name="Frame 1">
            <a:extLst>
              <a:ext uri="{FF2B5EF4-FFF2-40B4-BE49-F238E27FC236}">
                <a16:creationId xmlns:a16="http://schemas.microsoft.com/office/drawing/2014/main" id="{0ADF64C9-A222-4452-81CD-D0F743103159}"/>
              </a:ext>
            </a:extLst>
          </p:cNvPr>
          <p:cNvSpPr/>
          <p:nvPr userDrawn="1"/>
        </p:nvSpPr>
        <p:spPr>
          <a:xfrm>
            <a:off x="5377561" y="548680"/>
            <a:ext cx="4416491" cy="5760640"/>
          </a:xfrm>
          <a:prstGeom prst="frame">
            <a:avLst>
              <a:gd name="adj1" fmla="val 8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spTree>
    <p:extLst>
      <p:ext uri="{BB962C8B-B14F-4D97-AF65-F5344CB8AC3E}">
        <p14:creationId xmlns:p14="http://schemas.microsoft.com/office/powerpoint/2010/main" val="12408711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Rectangle 2"/>
          <p:cNvSpPr/>
          <p:nvPr userDrawn="1"/>
        </p:nvSpPr>
        <p:spPr>
          <a:xfrm>
            <a:off x="0" y="0"/>
            <a:ext cx="34077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Picture Placeholder 2"/>
          <p:cNvSpPr>
            <a:spLocks noGrp="1"/>
          </p:cNvSpPr>
          <p:nvPr>
            <p:ph type="pic" idx="10" hasCustomPrompt="1"/>
          </p:nvPr>
        </p:nvSpPr>
        <p:spPr>
          <a:xfrm>
            <a:off x="3407701" y="0"/>
            <a:ext cx="8784299" cy="3429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Tree>
    <p:extLst>
      <p:ext uri="{BB962C8B-B14F-4D97-AF65-F5344CB8AC3E}">
        <p14:creationId xmlns:p14="http://schemas.microsoft.com/office/powerpoint/2010/main" val="785126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976980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Picture with Caption">
    <p:spTree>
      <p:nvGrpSpPr>
        <p:cNvPr id="1" name=""/>
        <p:cNvGrpSpPr/>
        <p:nvPr/>
      </p:nvGrpSpPr>
      <p:grpSpPr>
        <a:xfrm>
          <a:off x="0" y="0"/>
          <a:ext cx="0" cy="0"/>
          <a:chOff x="0" y="0"/>
          <a:chExt cx="0" cy="0"/>
        </a:xfrm>
      </p:grpSpPr>
      <p:sp>
        <p:nvSpPr>
          <p:cNvPr id="13" name="Rectangle 12"/>
          <p:cNvSpPr/>
          <p:nvPr userDrawn="1"/>
        </p:nvSpPr>
        <p:spPr>
          <a:xfrm>
            <a:off x="6086248" y="0"/>
            <a:ext cx="610575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4" name="Group 3"/>
          <p:cNvGrpSpPr/>
          <p:nvPr userDrawn="1"/>
        </p:nvGrpSpPr>
        <p:grpSpPr>
          <a:xfrm>
            <a:off x="4742097" y="1109335"/>
            <a:ext cx="2688299" cy="4643428"/>
            <a:chOff x="2627784" y="1825002"/>
            <a:chExt cx="1198166" cy="2069560"/>
          </a:xfrm>
        </p:grpSpPr>
        <p:sp>
          <p:nvSpPr>
            <p:cNvPr id="5" name="Rounded Rectangle 4"/>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5"/>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7" name="Group 6"/>
            <p:cNvGrpSpPr/>
            <p:nvPr/>
          </p:nvGrpSpPr>
          <p:grpSpPr>
            <a:xfrm>
              <a:off x="3168829" y="3704452"/>
              <a:ext cx="116076" cy="127684"/>
              <a:chOff x="2453209" y="5151638"/>
              <a:chExt cx="191820" cy="211002"/>
            </a:xfrm>
          </p:grpSpPr>
          <p:sp>
            <p:nvSpPr>
              <p:cNvPr id="10" name="Oval 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ounded Rectangle 1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12" name="Picture Placeholder 2"/>
          <p:cNvSpPr>
            <a:spLocks noGrp="1"/>
          </p:cNvSpPr>
          <p:nvPr>
            <p:ph type="pic" idx="1" hasCustomPrompt="1"/>
          </p:nvPr>
        </p:nvSpPr>
        <p:spPr>
          <a:xfrm>
            <a:off x="4902931" y="1487527"/>
            <a:ext cx="2366632" cy="373168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70863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0"/>
            <a:ext cx="6096000" cy="3429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6096000" y="3429000"/>
            <a:ext cx="6096000" cy="3429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Tree>
    <p:extLst>
      <p:ext uri="{BB962C8B-B14F-4D97-AF65-F5344CB8AC3E}">
        <p14:creationId xmlns:p14="http://schemas.microsoft.com/office/powerpoint/2010/main" val="24500555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6810006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7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5576934" y="0"/>
            <a:ext cx="5664629" cy="2468893"/>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5576934" y="4389107"/>
            <a:ext cx="5664629" cy="2468893"/>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10" name="Rectangle 9"/>
          <p:cNvSpPr/>
          <p:nvPr userDrawn="1"/>
        </p:nvSpPr>
        <p:spPr>
          <a:xfrm>
            <a:off x="5576933" y="2468894"/>
            <a:ext cx="5678721" cy="19397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832860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398748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957145" y="1700808"/>
            <a:ext cx="3264727"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4"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5" name="Picture Placeholder 2"/>
          <p:cNvSpPr>
            <a:spLocks noGrp="1"/>
          </p:cNvSpPr>
          <p:nvPr>
            <p:ph type="pic" idx="11" hasCustomPrompt="1"/>
          </p:nvPr>
        </p:nvSpPr>
        <p:spPr>
          <a:xfrm>
            <a:off x="4452723"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6" name="Picture Placeholder 2"/>
          <p:cNvSpPr>
            <a:spLocks noGrp="1"/>
          </p:cNvSpPr>
          <p:nvPr>
            <p:ph type="pic" idx="12" hasCustomPrompt="1"/>
          </p:nvPr>
        </p:nvSpPr>
        <p:spPr>
          <a:xfrm>
            <a:off x="7947939"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Tree>
    <p:extLst>
      <p:ext uri="{BB962C8B-B14F-4D97-AF65-F5344CB8AC3E}">
        <p14:creationId xmlns:p14="http://schemas.microsoft.com/office/powerpoint/2010/main" val="7549195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7047766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Picture with Caption">
    <p:spTree>
      <p:nvGrpSpPr>
        <p:cNvPr id="1" name=""/>
        <p:cNvGrpSpPr/>
        <p:nvPr/>
      </p:nvGrpSpPr>
      <p:grpSpPr>
        <a:xfrm>
          <a:off x="0" y="0"/>
          <a:ext cx="0" cy="0"/>
          <a:chOff x="0" y="0"/>
          <a:chExt cx="0" cy="0"/>
        </a:xfrm>
      </p:grpSpPr>
      <p:sp>
        <p:nvSpPr>
          <p:cNvPr id="7" name="Rectangle 6"/>
          <p:cNvSpPr/>
          <p:nvPr userDrawn="1"/>
        </p:nvSpPr>
        <p:spPr>
          <a:xfrm>
            <a:off x="1" y="1652722"/>
            <a:ext cx="12192000" cy="44852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382" y="2354872"/>
            <a:ext cx="5622861" cy="3080977"/>
          </a:xfrm>
          <a:prstGeom prst="rect">
            <a:avLst/>
          </a:prstGeom>
        </p:spPr>
      </p:pic>
      <p:sp>
        <p:nvSpPr>
          <p:cNvPr id="5" name="Picture Placeholder 2"/>
          <p:cNvSpPr>
            <a:spLocks noGrp="1"/>
          </p:cNvSpPr>
          <p:nvPr>
            <p:ph type="pic" idx="1" hasCustomPrompt="1"/>
          </p:nvPr>
        </p:nvSpPr>
        <p:spPr>
          <a:xfrm>
            <a:off x="1487221" y="2478935"/>
            <a:ext cx="3696000" cy="259200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0" name="Title 1">
            <a:extLst>
              <a:ext uri="{FF2B5EF4-FFF2-40B4-BE49-F238E27FC236}">
                <a16:creationId xmlns:a16="http://schemas.microsoft.com/office/drawing/2014/main" id="{216FB63C-5800-4111-92B0-B9CD0BCBE589}"/>
              </a:ext>
            </a:extLst>
          </p:cNvPr>
          <p:cNvSpPr>
            <a:spLocks noGrp="1"/>
          </p:cNvSpPr>
          <p:nvPr>
            <p:ph type="title" hasCustomPrompt="1"/>
          </p:nvPr>
        </p:nvSpPr>
        <p:spPr>
          <a:xfrm>
            <a:off x="0" y="89371"/>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Images &amp; Contents</a:t>
            </a:r>
            <a:endParaRPr lang="ko-KR" altLang="en-US" dirty="0"/>
          </a:p>
        </p:txBody>
      </p:sp>
    </p:spTree>
    <p:extLst>
      <p:ext uri="{BB962C8B-B14F-4D97-AF65-F5344CB8AC3E}">
        <p14:creationId xmlns:p14="http://schemas.microsoft.com/office/powerpoint/2010/main" val="384519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Title Slide">
    <p:bg>
      <p:bgPr>
        <a:solidFill>
          <a:schemeClr val="accent4"/>
        </a:solidFill>
        <a:effectLst/>
      </p:bgPr>
    </p:bg>
    <p:spTree>
      <p:nvGrpSpPr>
        <p:cNvPr id="1" name=""/>
        <p:cNvGrpSpPr/>
        <p:nvPr/>
      </p:nvGrpSpPr>
      <p:grpSpPr>
        <a:xfrm>
          <a:off x="0" y="0"/>
          <a:ext cx="0" cy="0"/>
          <a:chOff x="0" y="0"/>
          <a:chExt cx="0" cy="0"/>
        </a:xfrm>
      </p:grpSpPr>
      <p:sp>
        <p:nvSpPr>
          <p:cNvPr id="6" name="Oval 5"/>
          <p:cNvSpPr/>
          <p:nvPr userDrawn="1"/>
        </p:nvSpPr>
        <p:spPr>
          <a:xfrm>
            <a:off x="1199456" y="1738299"/>
            <a:ext cx="3360000" cy="3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7" name="Picture Placeholder 2"/>
          <p:cNvSpPr>
            <a:spLocks noGrp="1"/>
          </p:cNvSpPr>
          <p:nvPr>
            <p:ph type="pic" idx="11" hasCustomPrompt="1"/>
          </p:nvPr>
        </p:nvSpPr>
        <p:spPr>
          <a:xfrm>
            <a:off x="2063925" y="1738299"/>
            <a:ext cx="3360000" cy="3360000"/>
          </a:xfrm>
          <a:prstGeom prst="ellipse">
            <a:avLst/>
          </a:prstGeom>
          <a:solidFill>
            <a:schemeClr val="bg1">
              <a:lumMod val="95000"/>
            </a:schemeClr>
          </a:solidFill>
          <a:ln w="25400">
            <a:solidFill>
              <a:schemeClr val="tx1"/>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Tree>
    <p:extLst>
      <p:ext uri="{BB962C8B-B14F-4D97-AF65-F5344CB8AC3E}">
        <p14:creationId xmlns:p14="http://schemas.microsoft.com/office/powerpoint/2010/main" val="522403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1556792"/>
            <a:ext cx="3840000" cy="3744416"/>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10" name="Picture Placeholder 2"/>
          <p:cNvSpPr>
            <a:spLocks noGrp="1"/>
          </p:cNvSpPr>
          <p:nvPr>
            <p:ph type="pic" idx="11" hasCustomPrompt="1"/>
          </p:nvPr>
        </p:nvSpPr>
        <p:spPr>
          <a:xfrm>
            <a:off x="8352000" y="1"/>
            <a:ext cx="3840000" cy="685799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Tree>
    <p:extLst>
      <p:ext uri="{BB962C8B-B14F-4D97-AF65-F5344CB8AC3E}">
        <p14:creationId xmlns:p14="http://schemas.microsoft.com/office/powerpoint/2010/main" val="3374398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4778273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40117505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5420852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117642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Picture with Caption">
    <p:spTree>
      <p:nvGrpSpPr>
        <p:cNvPr id="1" name=""/>
        <p:cNvGrpSpPr/>
        <p:nvPr/>
      </p:nvGrpSpPr>
      <p:grpSpPr>
        <a:xfrm>
          <a:off x="0" y="0"/>
          <a:ext cx="0" cy="0"/>
          <a:chOff x="0" y="0"/>
          <a:chExt cx="0" cy="0"/>
        </a:xfrm>
      </p:grpSpPr>
      <p:grpSp>
        <p:nvGrpSpPr>
          <p:cNvPr id="17" name="Group 16"/>
          <p:cNvGrpSpPr/>
          <p:nvPr userDrawn="1"/>
        </p:nvGrpSpPr>
        <p:grpSpPr>
          <a:xfrm>
            <a:off x="719403" y="1775969"/>
            <a:ext cx="2470384" cy="4267031"/>
            <a:chOff x="2627784" y="1825002"/>
            <a:chExt cx="1198166" cy="2069560"/>
          </a:xfrm>
        </p:grpSpPr>
        <p:sp>
          <p:nvSpPr>
            <p:cNvPr id="18" name="Rounded Rectangle 17"/>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 name="Rectangle 18"/>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20" name="Group 19"/>
            <p:cNvGrpSpPr/>
            <p:nvPr/>
          </p:nvGrpSpPr>
          <p:grpSpPr>
            <a:xfrm>
              <a:off x="3168829" y="3704452"/>
              <a:ext cx="116076" cy="127684"/>
              <a:chOff x="2453209" y="5151638"/>
              <a:chExt cx="191820" cy="211002"/>
            </a:xfrm>
          </p:grpSpPr>
          <p:sp>
            <p:nvSpPr>
              <p:cNvPr id="21" name="Oval 20"/>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Rounded Rectangle 21"/>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23" name="Picture Placeholder 2"/>
          <p:cNvSpPr>
            <a:spLocks noGrp="1"/>
          </p:cNvSpPr>
          <p:nvPr>
            <p:ph type="pic" idx="10" hasCustomPrompt="1"/>
          </p:nvPr>
        </p:nvSpPr>
        <p:spPr>
          <a:xfrm>
            <a:off x="880237" y="2194885"/>
            <a:ext cx="1373703" cy="342919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grpSp>
        <p:nvGrpSpPr>
          <p:cNvPr id="10" name="Group 9"/>
          <p:cNvGrpSpPr/>
          <p:nvPr userDrawn="1"/>
        </p:nvGrpSpPr>
        <p:grpSpPr>
          <a:xfrm>
            <a:off x="2253939" y="1629228"/>
            <a:ext cx="2640295" cy="4560513"/>
            <a:chOff x="2627784" y="1825002"/>
            <a:chExt cx="1198166" cy="2069560"/>
          </a:xfrm>
        </p:grpSpPr>
        <p:sp>
          <p:nvSpPr>
            <p:cNvPr id="11" name="Rounded Rectangle 1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Rectangle 1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3" name="Group 12"/>
            <p:cNvGrpSpPr/>
            <p:nvPr/>
          </p:nvGrpSpPr>
          <p:grpSpPr>
            <a:xfrm>
              <a:off x="3168829" y="3704452"/>
              <a:ext cx="116076" cy="127684"/>
              <a:chOff x="2453209" y="5151638"/>
              <a:chExt cx="191820" cy="211002"/>
            </a:xfrm>
          </p:grpSpPr>
          <p:sp>
            <p:nvSpPr>
              <p:cNvPr id="14" name="Oval 1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 name="Rounded Rectangle 1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16" name="Picture Placeholder 2"/>
          <p:cNvSpPr>
            <a:spLocks noGrp="1"/>
          </p:cNvSpPr>
          <p:nvPr>
            <p:ph type="pic" idx="1" hasCustomPrompt="1"/>
          </p:nvPr>
        </p:nvSpPr>
        <p:spPr>
          <a:xfrm>
            <a:off x="2414799" y="2059723"/>
            <a:ext cx="2324372" cy="366505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5" name="Title 1">
            <a:extLst>
              <a:ext uri="{FF2B5EF4-FFF2-40B4-BE49-F238E27FC236}">
                <a16:creationId xmlns:a16="http://schemas.microsoft.com/office/drawing/2014/main" id="{A4481C05-B01C-4D49-8033-5D0490F68262}"/>
              </a:ext>
            </a:extLst>
          </p:cNvPr>
          <p:cNvSpPr>
            <a:spLocks noGrp="1"/>
          </p:cNvSpPr>
          <p:nvPr>
            <p:ph type="title" hasCustomPrompt="1"/>
          </p:nvPr>
        </p:nvSpPr>
        <p:spPr>
          <a:xfrm>
            <a:off x="0" y="89371"/>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Images &amp; Contents</a:t>
            </a:r>
            <a:endParaRPr lang="ko-KR" altLang="en-US" dirty="0"/>
          </a:p>
        </p:txBody>
      </p:sp>
    </p:spTree>
    <p:extLst>
      <p:ext uri="{BB962C8B-B14F-4D97-AF65-F5344CB8AC3E}">
        <p14:creationId xmlns:p14="http://schemas.microsoft.com/office/powerpoint/2010/main" val="28544127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907968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6875145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3810914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21515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4989400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4"/>
        </a:solidFill>
        <a:effectLst/>
      </p:bgPr>
    </p:bg>
    <p:spTree>
      <p:nvGrpSpPr>
        <p:cNvPr id="1" name=""/>
        <p:cNvGrpSpPr/>
        <p:nvPr/>
      </p:nvGrpSpPr>
      <p:grpSpPr>
        <a:xfrm>
          <a:off x="0" y="0"/>
          <a:ext cx="0" cy="0"/>
          <a:chOff x="0" y="0"/>
          <a:chExt cx="0" cy="0"/>
        </a:xfrm>
      </p:grpSpPr>
      <p:sp>
        <p:nvSpPr>
          <p:cNvPr id="3" name="Oval 2"/>
          <p:cNvSpPr/>
          <p:nvPr userDrawn="1"/>
        </p:nvSpPr>
        <p:spPr>
          <a:xfrm>
            <a:off x="3929381" y="631930"/>
            <a:ext cx="4333241" cy="43332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7" name="Group 6"/>
          <p:cNvGrpSpPr/>
          <p:nvPr userDrawn="1"/>
        </p:nvGrpSpPr>
        <p:grpSpPr>
          <a:xfrm>
            <a:off x="4832483" y="1459647"/>
            <a:ext cx="2527035" cy="2677807"/>
            <a:chOff x="5304922" y="1037184"/>
            <a:chExt cx="3492000" cy="3700344"/>
          </a:xfrm>
        </p:grpSpPr>
        <p:grpSp>
          <p:nvGrpSpPr>
            <p:cNvPr id="8" name="Group 7"/>
            <p:cNvGrpSpPr/>
            <p:nvPr/>
          </p:nvGrpSpPr>
          <p:grpSpPr>
            <a:xfrm>
              <a:off x="5304922" y="3743716"/>
              <a:ext cx="3492000" cy="437610"/>
              <a:chOff x="1709238" y="4209096"/>
              <a:chExt cx="3492000" cy="437610"/>
            </a:xfrm>
          </p:grpSpPr>
          <p:sp>
            <p:nvSpPr>
              <p:cNvPr id="34" name="Rectangle 33"/>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35" name="Group 34"/>
              <p:cNvGrpSpPr/>
              <p:nvPr/>
            </p:nvGrpSpPr>
            <p:grpSpPr>
              <a:xfrm>
                <a:off x="2078720" y="4209096"/>
                <a:ext cx="469833" cy="432000"/>
                <a:chOff x="2078720" y="4209096"/>
                <a:chExt cx="469833" cy="432000"/>
              </a:xfrm>
            </p:grpSpPr>
            <p:sp>
              <p:nvSpPr>
                <p:cNvPr id="43" name="Rectangle 42"/>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4" name="Rectangle 43"/>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5" name="Rectangle 44"/>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6" name="Rectangle 45"/>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36" name="Group 35"/>
              <p:cNvGrpSpPr/>
              <p:nvPr/>
            </p:nvGrpSpPr>
            <p:grpSpPr>
              <a:xfrm>
                <a:off x="4098293" y="4384000"/>
                <a:ext cx="900965" cy="82800"/>
                <a:chOff x="4098293" y="4384000"/>
                <a:chExt cx="900965" cy="82800"/>
              </a:xfrm>
            </p:grpSpPr>
            <p:sp>
              <p:nvSpPr>
                <p:cNvPr id="37" name="Rectangle 36"/>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8" name="Rectangle 37"/>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9" name="Rectangle 38"/>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0" name="Rectangle 39"/>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1" name="Rectangle 40"/>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42" name="Rectangle 41"/>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9" name="Group 8"/>
            <p:cNvGrpSpPr/>
            <p:nvPr/>
          </p:nvGrpSpPr>
          <p:grpSpPr>
            <a:xfrm flipH="1">
              <a:off x="5304922" y="4299918"/>
              <a:ext cx="3492000" cy="437610"/>
              <a:chOff x="1709238" y="4209096"/>
              <a:chExt cx="3492000" cy="437610"/>
            </a:xfrm>
          </p:grpSpPr>
          <p:sp>
            <p:nvSpPr>
              <p:cNvPr id="21" name="Rectangle 20"/>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22" name="Group 21"/>
              <p:cNvGrpSpPr/>
              <p:nvPr/>
            </p:nvGrpSpPr>
            <p:grpSpPr>
              <a:xfrm>
                <a:off x="2078720" y="4209096"/>
                <a:ext cx="469833" cy="432000"/>
                <a:chOff x="2078720" y="4209096"/>
                <a:chExt cx="469833" cy="432000"/>
              </a:xfrm>
            </p:grpSpPr>
            <p:sp>
              <p:nvSpPr>
                <p:cNvPr id="30" name="Rectangle 2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1" name="Rectangle 3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2" name="Rectangle 3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33" name="Rectangle 3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nvGrpSpPr>
              <p:cNvPr id="23" name="Group 22"/>
              <p:cNvGrpSpPr/>
              <p:nvPr/>
            </p:nvGrpSpPr>
            <p:grpSpPr>
              <a:xfrm>
                <a:off x="4098293" y="4384000"/>
                <a:ext cx="900965" cy="82800"/>
                <a:chOff x="4098293" y="4384000"/>
                <a:chExt cx="900965" cy="82800"/>
              </a:xfrm>
            </p:grpSpPr>
            <p:sp>
              <p:nvSpPr>
                <p:cNvPr id="24" name="Rectangle 2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5" name="Rectangle 2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6" name="Rectangle 2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7" name="Rectangle 2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8" name="Rectangle 2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sp>
              <p:nvSpPr>
                <p:cNvPr id="29" name="Rectangle 2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p>
              </p:txBody>
            </p:sp>
          </p:grpSp>
        </p:grpSp>
        <p:grpSp>
          <p:nvGrpSpPr>
            <p:cNvPr id="10" name="Group 9"/>
            <p:cNvGrpSpPr/>
            <p:nvPr/>
          </p:nvGrpSpPr>
          <p:grpSpPr>
            <a:xfrm>
              <a:off x="6272654" y="1875857"/>
              <a:ext cx="720080" cy="720080"/>
              <a:chOff x="6272654" y="1875857"/>
              <a:chExt cx="720080" cy="720080"/>
            </a:xfrm>
          </p:grpSpPr>
          <p:sp>
            <p:nvSpPr>
              <p:cNvPr id="19" name="Rectangle 18"/>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mn-lt"/>
                </a:endParaRPr>
              </a:p>
            </p:txBody>
          </p:sp>
        </p:grpSp>
        <p:grpSp>
          <p:nvGrpSpPr>
            <p:cNvPr id="11" name="Group 10"/>
            <p:cNvGrpSpPr/>
            <p:nvPr/>
          </p:nvGrpSpPr>
          <p:grpSpPr>
            <a:xfrm>
              <a:off x="7109110" y="1875857"/>
              <a:ext cx="720080" cy="720080"/>
              <a:chOff x="7109110" y="1875857"/>
              <a:chExt cx="720080" cy="720080"/>
            </a:xfrm>
          </p:grpSpPr>
          <p:sp>
            <p:nvSpPr>
              <p:cNvPr id="17" name="Rectangle 16"/>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mn-lt"/>
                </a:endParaRPr>
              </a:p>
            </p:txBody>
          </p:sp>
        </p:grpSp>
        <p:grpSp>
          <p:nvGrpSpPr>
            <p:cNvPr id="12" name="Group 11"/>
            <p:cNvGrpSpPr/>
            <p:nvPr/>
          </p:nvGrpSpPr>
          <p:grpSpPr>
            <a:xfrm>
              <a:off x="6690882" y="1037184"/>
              <a:ext cx="720080" cy="720080"/>
              <a:chOff x="6690882" y="1037184"/>
              <a:chExt cx="720080" cy="720080"/>
            </a:xfrm>
          </p:grpSpPr>
          <p:sp>
            <p:nvSpPr>
              <p:cNvPr id="15" name="Rectangle 14"/>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mn-lt"/>
                </a:endParaRPr>
              </a:p>
            </p:txBody>
          </p:sp>
          <p:sp>
            <p:nvSpPr>
              <p:cNvPr id="16" name="Block Arc 15"/>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sp>
          <p:nvSpPr>
            <p:cNvPr id="13"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D</a:t>
              </a:r>
              <a:endParaRPr lang="ko-KR" altLang="en-US" sz="2400" dirty="0"/>
            </a:p>
          </p:txBody>
        </p:sp>
        <p:sp>
          <p:nvSpPr>
            <p:cNvPr id="14"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D</a:t>
              </a:r>
              <a:endParaRPr lang="ko-KR" altLang="en-US" sz="2400" dirty="0"/>
            </a:p>
          </p:txBody>
        </p:sp>
      </p:grpSp>
      <p:sp>
        <p:nvSpPr>
          <p:cNvPr id="49" name="제목 1"/>
          <p:cNvSpPr>
            <a:spLocks noGrp="1"/>
          </p:cNvSpPr>
          <p:nvPr>
            <p:ph type="title" hasCustomPrompt="1"/>
          </p:nvPr>
        </p:nvSpPr>
        <p:spPr>
          <a:xfrm>
            <a:off x="2437841" y="4973401"/>
            <a:ext cx="7296811" cy="720000"/>
          </a:xfrm>
          <a:prstGeom prst="rect">
            <a:avLst/>
          </a:prstGeom>
        </p:spPr>
        <p:txBody>
          <a:bodyPr anchor="ctr">
            <a:noAutofit/>
          </a:bodyPr>
          <a:lstStyle>
            <a:lvl1pPr algn="ctr">
              <a:defRPr sz="4800" b="1" baseline="0">
                <a:solidFill>
                  <a:schemeClr val="tx1">
                    <a:lumMod val="75000"/>
                    <a:lumOff val="25000"/>
                  </a:schemeClr>
                </a:solidFill>
                <a:effectLst/>
                <a:latin typeface="+mj-lt"/>
                <a:cs typeface="Arial" pitchFamily="34" charset="0"/>
              </a:defRPr>
            </a:lvl1pPr>
          </a:lstStyle>
          <a:p>
            <a:r>
              <a:rPr lang="en-US" altLang="ko-KR" dirty="0"/>
              <a:t>Thank you</a:t>
            </a:r>
            <a:endParaRPr lang="ko-KR" altLang="en-US" dirty="0"/>
          </a:p>
        </p:txBody>
      </p:sp>
      <p:sp>
        <p:nvSpPr>
          <p:cNvPr id="50" name="Text Placeholder 9"/>
          <p:cNvSpPr>
            <a:spLocks noGrp="1"/>
          </p:cNvSpPr>
          <p:nvPr>
            <p:ph type="body" sz="quarter" idx="10" hasCustomPrompt="1"/>
          </p:nvPr>
        </p:nvSpPr>
        <p:spPr>
          <a:xfrm>
            <a:off x="2437841" y="5706159"/>
            <a:ext cx="7296811" cy="336000"/>
          </a:xfrm>
          <a:prstGeom prst="rect">
            <a:avLst/>
          </a:prstGeom>
        </p:spPr>
        <p:txBody>
          <a:bodyPr lIns="108000" anchor="ctr"/>
          <a:lstStyle>
            <a:lvl1pPr marL="0" indent="0" algn="ctr">
              <a:buNone/>
              <a:defRPr sz="1867"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6387749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712719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5333" b="0" baseline="0">
                <a:latin typeface="+mj-lt"/>
                <a:cs typeface="Arial" pitchFamily="34" charset="0"/>
              </a:defRPr>
            </a:lvl1pPr>
          </a:lstStyle>
          <a:p>
            <a:pPr lvl="0"/>
            <a:r>
              <a:rPr lang="en-US" altLang="ko-KR" dirty="0"/>
              <a:t>ICON SETS LAYOUT</a:t>
            </a:r>
          </a:p>
        </p:txBody>
      </p:sp>
      <p:sp>
        <p:nvSpPr>
          <p:cNvPr id="12" name="Rounded Rectangle 11"/>
          <p:cNvSpPr/>
          <p:nvPr userDrawn="1"/>
        </p:nvSpPr>
        <p:spPr>
          <a:xfrm>
            <a:off x="472011" y="1508786"/>
            <a:ext cx="3799787" cy="4865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mn-lt"/>
            </a:endParaRPr>
          </a:p>
        </p:txBody>
      </p:sp>
      <p:sp>
        <p:nvSpPr>
          <p:cNvPr id="15" name="Rounded Rectangle 14"/>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6" name="Half Frame 15"/>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26807447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83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9" Type="http://schemas.openxmlformats.org/officeDocument/2006/relationships/slideLayout" Target="../slideLayouts/slideLayout44.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42" Type="http://schemas.openxmlformats.org/officeDocument/2006/relationships/slideLayout" Target="../slideLayouts/slideLayout47.xml"/><Relationship Id="rId47" Type="http://schemas.openxmlformats.org/officeDocument/2006/relationships/slideLayout" Target="../slideLayouts/slideLayout52.xml"/><Relationship Id="rId7" Type="http://schemas.openxmlformats.org/officeDocument/2006/relationships/slideLayout" Target="../slideLayouts/slideLayout1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43" Type="http://schemas.openxmlformats.org/officeDocument/2006/relationships/slideLayout" Target="../slideLayouts/slideLayout48.xml"/><Relationship Id="rId48" Type="http://schemas.openxmlformats.org/officeDocument/2006/relationships/theme" Target="../theme/theme2.xml"/><Relationship Id="rId8" Type="http://schemas.openxmlformats.org/officeDocument/2006/relationships/slideLayout" Target="../slideLayouts/slideLayout13.xml"/><Relationship Id="rId3" Type="http://schemas.openxmlformats.org/officeDocument/2006/relationships/slideLayout" Target="../slideLayouts/slideLayout8.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slideLayout" Target="../slideLayouts/slideLayout51.xml"/><Relationship Id="rId20" Type="http://schemas.openxmlformats.org/officeDocument/2006/relationships/slideLayout" Target="../slideLayouts/slideLayout25.xml"/><Relationship Id="rId41"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716" r:id="rId3"/>
    <p:sldLayoutId id="2147483717" r:id="rId4"/>
    <p:sldLayoutId id="214748371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84" r:id="rId3"/>
    <p:sldLayoutId id="2147483670" r:id="rId4"/>
    <p:sldLayoutId id="2147483671" r:id="rId5"/>
    <p:sldLayoutId id="2147483673" r:id="rId6"/>
    <p:sldLayoutId id="2147483674" r:id="rId7"/>
    <p:sldLayoutId id="2147483675" r:id="rId8"/>
    <p:sldLayoutId id="2147483683" r:id="rId9"/>
    <p:sldLayoutId id="2147483665" r:id="rId10"/>
    <p:sldLayoutId id="2147483676" r:id="rId11"/>
    <p:sldLayoutId id="2147483677" r:id="rId12"/>
    <p:sldLayoutId id="2147483682" r:id="rId13"/>
    <p:sldLayoutId id="2147483680" r:id="rId14"/>
    <p:sldLayoutId id="2147483678" r:id="rId15"/>
    <p:sldLayoutId id="2147483681"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 id="2147483707" r:id="rId39"/>
    <p:sldLayoutId id="2147483708" r:id="rId40"/>
    <p:sldLayoutId id="2147483709" r:id="rId41"/>
    <p:sldLayoutId id="2147483710" r:id="rId42"/>
    <p:sldLayoutId id="2147483711" r:id="rId43"/>
    <p:sldLayoutId id="2147483712" r:id="rId44"/>
    <p:sldLayoutId id="2147483713" r:id="rId45"/>
    <p:sldLayoutId id="2147483714" r:id="rId46"/>
    <p:sldLayoutId id="2147483715" r:id="rId4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17" name="TextBox 16">
            <a:hlinkClick r:id="rId3"/>
            <a:extLst>
              <a:ext uri="{FF2B5EF4-FFF2-40B4-BE49-F238E27FC236}">
                <a16:creationId xmlns:a16="http://schemas.microsoft.com/office/drawing/2014/main" id="{46673C6C-F4E2-45EA-9333-0F52A6A69329}"/>
              </a:ext>
            </a:extLst>
          </p:cNvPr>
          <p:cNvSpPr txBox="1"/>
          <p:nvPr/>
        </p:nvSpPr>
        <p:spPr>
          <a:xfrm>
            <a:off x="5080883" y="6467568"/>
            <a:ext cx="7111112" cy="246221"/>
          </a:xfrm>
          <a:prstGeom prst="rect">
            <a:avLst/>
          </a:prstGeom>
          <a:noFill/>
        </p:spPr>
        <p:txBody>
          <a:bodyPr wrap="square" rtlCol="0">
            <a:spAutoFit/>
          </a:bodyPr>
          <a:lstStyle/>
          <a:p>
            <a:pPr algn="ctr"/>
            <a:endParaRPr lang="ko-KR" altLang="en-US" sz="1000">
              <a:solidFill>
                <a:schemeClr val="bg1"/>
              </a:solidFill>
              <a:cs typeface="Arial" pitchFamily="34" charset="0"/>
            </a:endParaRPr>
          </a:p>
        </p:txBody>
      </p:sp>
      <p:cxnSp>
        <p:nvCxnSpPr>
          <p:cNvPr id="3" name="Straight Connector 2">
            <a:extLst>
              <a:ext uri="{FF2B5EF4-FFF2-40B4-BE49-F238E27FC236}">
                <a16:creationId xmlns:a16="http://schemas.microsoft.com/office/drawing/2014/main" id="{7E446B72-36EB-4BBC-ACC8-B06F8F8EE414}"/>
              </a:ext>
            </a:extLst>
          </p:cNvPr>
          <p:cNvCxnSpPr>
            <a:cxnSpLocks/>
          </p:cNvCxnSpPr>
          <p:nvPr/>
        </p:nvCxnSpPr>
        <p:spPr>
          <a:xfrm>
            <a:off x="5269584" y="5623969"/>
            <a:ext cx="174395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9DF2D7-37A2-4EB3-AAD3-B17E21AC7FED}"/>
              </a:ext>
            </a:extLst>
          </p:cNvPr>
          <p:cNvSpPr txBox="1"/>
          <p:nvPr/>
        </p:nvSpPr>
        <p:spPr>
          <a:xfrm>
            <a:off x="4528268" y="5928358"/>
            <a:ext cx="3363402" cy="276999"/>
          </a:xfrm>
          <a:prstGeom prst="rect">
            <a:avLst/>
          </a:prstGeom>
          <a:noFill/>
        </p:spPr>
        <p:txBody>
          <a:bodyPr wrap="square" rtlCol="0">
            <a:spAutoFit/>
          </a:bodyPr>
          <a:lstStyle/>
          <a:p>
            <a:pPr algn="ctr"/>
            <a:r>
              <a:rPr lang="en-US" sz="1200">
                <a:solidFill>
                  <a:schemeClr val="bg1"/>
                </a:solidFill>
              </a:rPr>
              <a:t>NoNODOCO Group</a:t>
            </a:r>
          </a:p>
        </p:txBody>
      </p:sp>
      <p:sp>
        <p:nvSpPr>
          <p:cNvPr id="5" name="TextBox 4">
            <a:extLst>
              <a:ext uri="{FF2B5EF4-FFF2-40B4-BE49-F238E27FC236}">
                <a16:creationId xmlns:a16="http://schemas.microsoft.com/office/drawing/2014/main" id="{34B42646-2638-4A9A-8D69-F9C8E350BD33}"/>
              </a:ext>
            </a:extLst>
          </p:cNvPr>
          <p:cNvSpPr txBox="1"/>
          <p:nvPr/>
        </p:nvSpPr>
        <p:spPr>
          <a:xfrm>
            <a:off x="4727051" y="5637114"/>
            <a:ext cx="3363402" cy="276999"/>
          </a:xfrm>
          <a:prstGeom prst="rect">
            <a:avLst/>
          </a:prstGeom>
          <a:noFill/>
        </p:spPr>
        <p:txBody>
          <a:bodyPr wrap="square" rtlCol="0">
            <a:spAutoFit/>
          </a:bodyPr>
          <a:lstStyle/>
          <a:p>
            <a:r>
              <a:rPr lang="en-US" sz="1200">
                <a:solidFill>
                  <a:schemeClr val="bg1"/>
                </a:solidFill>
              </a:rPr>
              <a:t>Giảng viên h</a:t>
            </a:r>
            <a:r>
              <a:rPr lang="vi-VN" sz="1200">
                <a:solidFill>
                  <a:schemeClr val="bg1"/>
                </a:solidFill>
              </a:rPr>
              <a:t>ư</a:t>
            </a:r>
            <a:r>
              <a:rPr lang="en-US" sz="1200">
                <a:solidFill>
                  <a:schemeClr val="bg1"/>
                </a:solidFill>
              </a:rPr>
              <a:t>ớng dẫn: Vũ Thanh Phong</a:t>
            </a:r>
          </a:p>
        </p:txBody>
      </p:sp>
      <p:sp>
        <p:nvSpPr>
          <p:cNvPr id="4" name="Rectangle 3">
            <a:extLst>
              <a:ext uri="{FF2B5EF4-FFF2-40B4-BE49-F238E27FC236}">
                <a16:creationId xmlns:a16="http://schemas.microsoft.com/office/drawing/2014/main" id="{B5179399-8922-4B9A-9529-78D22E5983D8}"/>
              </a:ext>
            </a:extLst>
          </p:cNvPr>
          <p:cNvSpPr/>
          <p:nvPr/>
        </p:nvSpPr>
        <p:spPr>
          <a:xfrm>
            <a:off x="4166484" y="5074800"/>
            <a:ext cx="4086970" cy="397525"/>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FOOD DELIVERY</a:t>
            </a:r>
          </a:p>
        </p:txBody>
      </p:sp>
    </p:spTree>
    <p:extLst>
      <p:ext uri="{BB962C8B-B14F-4D97-AF65-F5344CB8AC3E}">
        <p14:creationId xmlns:p14="http://schemas.microsoft.com/office/powerpoint/2010/main" val="3086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86DBFAF-E4B7-461F-9FE8-4262A3C060A5}"/>
              </a:ext>
            </a:extLst>
          </p:cNvPr>
          <p:cNvSpPr/>
          <p:nvPr/>
        </p:nvSpPr>
        <p:spPr>
          <a:xfrm>
            <a:off x="316890" y="2426339"/>
            <a:ext cx="3211887" cy="41267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10">
            <a:extLst>
              <a:ext uri="{FF2B5EF4-FFF2-40B4-BE49-F238E27FC236}">
                <a16:creationId xmlns:a16="http://schemas.microsoft.com/office/drawing/2014/main" id="{B1EB4FF6-6A97-4FDD-9328-68A7B4B196CC}"/>
              </a:ext>
            </a:extLst>
          </p:cNvPr>
          <p:cNvSpPr/>
          <p:nvPr/>
        </p:nvSpPr>
        <p:spPr>
          <a:xfrm>
            <a:off x="0" y="455981"/>
            <a:ext cx="540000" cy="1716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F5679D"/>
              </a:solidFill>
            </a:endParaRPr>
          </a:p>
        </p:txBody>
      </p:sp>
      <p:grpSp>
        <p:nvGrpSpPr>
          <p:cNvPr id="62" name="Group 15">
            <a:extLst>
              <a:ext uri="{FF2B5EF4-FFF2-40B4-BE49-F238E27FC236}">
                <a16:creationId xmlns:a16="http://schemas.microsoft.com/office/drawing/2014/main" id="{623F8190-0BB0-4F94-9339-2391697C3B9F}"/>
              </a:ext>
            </a:extLst>
          </p:cNvPr>
          <p:cNvGrpSpPr/>
          <p:nvPr/>
        </p:nvGrpSpPr>
        <p:grpSpPr>
          <a:xfrm>
            <a:off x="3657600" y="3080707"/>
            <a:ext cx="1853310" cy="720232"/>
            <a:chOff x="2013226" y="1122474"/>
            <a:chExt cx="1658686" cy="720232"/>
          </a:xfrm>
          <a:solidFill>
            <a:schemeClr val="accent3"/>
          </a:solidFill>
        </p:grpSpPr>
        <p:sp>
          <p:nvSpPr>
            <p:cNvPr id="63" name="Freeform 11">
              <a:extLst>
                <a:ext uri="{FF2B5EF4-FFF2-40B4-BE49-F238E27FC236}">
                  <a16:creationId xmlns:a16="http://schemas.microsoft.com/office/drawing/2014/main" id="{4DFEC2BC-3F5C-4D85-BCF4-4341AF028549}"/>
                </a:ext>
              </a:extLst>
            </p:cNvPr>
            <p:cNvSpPr/>
            <p:nvPr/>
          </p:nvSpPr>
          <p:spPr>
            <a:xfrm>
              <a:off x="3566122" y="1126641"/>
              <a:ext cx="105606" cy="716065"/>
            </a:xfrm>
            <a:custGeom>
              <a:avLst/>
              <a:gdLst>
                <a:gd name="connsiteX0" fmla="*/ 97879 w 110758"/>
                <a:gd name="connsiteY0" fmla="*/ 0 h 718641"/>
                <a:gd name="connsiteX1" fmla="*/ 110758 w 110758"/>
                <a:gd name="connsiteY1" fmla="*/ 646519 h 718641"/>
                <a:gd name="connsiteX2" fmla="*/ 0 w 110758"/>
                <a:gd name="connsiteY2" fmla="*/ 718641 h 718641"/>
                <a:gd name="connsiteX3" fmla="*/ 0 w 110758"/>
                <a:gd name="connsiteY3" fmla="*/ 77273 h 718641"/>
                <a:gd name="connsiteX4" fmla="*/ 97879 w 110758"/>
                <a:gd name="connsiteY4" fmla="*/ 0 h 718641"/>
                <a:gd name="connsiteX0" fmla="*/ 97879 w 110758"/>
                <a:gd name="connsiteY0" fmla="*/ 0 h 723793"/>
                <a:gd name="connsiteX1" fmla="*/ 110758 w 110758"/>
                <a:gd name="connsiteY1" fmla="*/ 651671 h 723793"/>
                <a:gd name="connsiteX2" fmla="*/ 0 w 110758"/>
                <a:gd name="connsiteY2" fmla="*/ 723793 h 723793"/>
                <a:gd name="connsiteX3" fmla="*/ 0 w 110758"/>
                <a:gd name="connsiteY3" fmla="*/ 82425 h 723793"/>
                <a:gd name="connsiteX4" fmla="*/ 97879 w 110758"/>
                <a:gd name="connsiteY4" fmla="*/ 0 h 723793"/>
                <a:gd name="connsiteX0" fmla="*/ 97879 w 105607"/>
                <a:gd name="connsiteY0" fmla="*/ 0 h 723793"/>
                <a:gd name="connsiteX1" fmla="*/ 105607 w 105607"/>
                <a:gd name="connsiteY1" fmla="*/ 649096 h 723793"/>
                <a:gd name="connsiteX2" fmla="*/ 0 w 105607"/>
                <a:gd name="connsiteY2" fmla="*/ 723793 h 723793"/>
                <a:gd name="connsiteX3" fmla="*/ 0 w 105607"/>
                <a:gd name="connsiteY3" fmla="*/ 82425 h 723793"/>
                <a:gd name="connsiteX4" fmla="*/ 97879 w 105607"/>
                <a:gd name="connsiteY4" fmla="*/ 0 h 723793"/>
                <a:gd name="connsiteX0" fmla="*/ 100454 w 105607"/>
                <a:gd name="connsiteY0" fmla="*/ 0 h 713489"/>
                <a:gd name="connsiteX1" fmla="*/ 105607 w 105607"/>
                <a:gd name="connsiteY1" fmla="*/ 638792 h 713489"/>
                <a:gd name="connsiteX2" fmla="*/ 0 w 105607"/>
                <a:gd name="connsiteY2" fmla="*/ 713489 h 713489"/>
                <a:gd name="connsiteX3" fmla="*/ 0 w 105607"/>
                <a:gd name="connsiteY3" fmla="*/ 72121 h 713489"/>
                <a:gd name="connsiteX4" fmla="*/ 100454 w 105607"/>
                <a:gd name="connsiteY4" fmla="*/ 0 h 713489"/>
                <a:gd name="connsiteX0" fmla="*/ 100454 w 100766"/>
                <a:gd name="connsiteY0" fmla="*/ 0 h 713489"/>
                <a:gd name="connsiteX1" fmla="*/ 97879 w 100766"/>
                <a:gd name="connsiteY1" fmla="*/ 631064 h 713489"/>
                <a:gd name="connsiteX2" fmla="*/ 0 w 100766"/>
                <a:gd name="connsiteY2" fmla="*/ 713489 h 713489"/>
                <a:gd name="connsiteX3" fmla="*/ 0 w 100766"/>
                <a:gd name="connsiteY3" fmla="*/ 72121 h 713489"/>
                <a:gd name="connsiteX4" fmla="*/ 100454 w 100766"/>
                <a:gd name="connsiteY4" fmla="*/ 0 h 713489"/>
                <a:gd name="connsiteX0" fmla="*/ 100454 w 100766"/>
                <a:gd name="connsiteY0" fmla="*/ 0 h 713489"/>
                <a:gd name="connsiteX1" fmla="*/ 97879 w 100766"/>
                <a:gd name="connsiteY1" fmla="*/ 620761 h 713489"/>
                <a:gd name="connsiteX2" fmla="*/ 0 w 100766"/>
                <a:gd name="connsiteY2" fmla="*/ 713489 h 713489"/>
                <a:gd name="connsiteX3" fmla="*/ 0 w 100766"/>
                <a:gd name="connsiteY3" fmla="*/ 72121 h 713489"/>
                <a:gd name="connsiteX4" fmla="*/ 100454 w 100766"/>
                <a:gd name="connsiteY4" fmla="*/ 0 h 713489"/>
                <a:gd name="connsiteX0" fmla="*/ 95302 w 97879"/>
                <a:gd name="connsiteY0" fmla="*/ 0 h 716065"/>
                <a:gd name="connsiteX1" fmla="*/ 97879 w 97879"/>
                <a:gd name="connsiteY1" fmla="*/ 623337 h 716065"/>
                <a:gd name="connsiteX2" fmla="*/ 0 w 97879"/>
                <a:gd name="connsiteY2" fmla="*/ 716065 h 716065"/>
                <a:gd name="connsiteX3" fmla="*/ 0 w 97879"/>
                <a:gd name="connsiteY3" fmla="*/ 74697 h 716065"/>
                <a:gd name="connsiteX4" fmla="*/ 95302 w 97879"/>
                <a:gd name="connsiteY4" fmla="*/ 0 h 716065"/>
                <a:gd name="connsiteX0" fmla="*/ 103029 w 103257"/>
                <a:gd name="connsiteY0" fmla="*/ 0 h 716065"/>
                <a:gd name="connsiteX1" fmla="*/ 97879 w 103257"/>
                <a:gd name="connsiteY1" fmla="*/ 623337 h 716065"/>
                <a:gd name="connsiteX2" fmla="*/ 0 w 103257"/>
                <a:gd name="connsiteY2" fmla="*/ 716065 h 716065"/>
                <a:gd name="connsiteX3" fmla="*/ 0 w 103257"/>
                <a:gd name="connsiteY3" fmla="*/ 74697 h 716065"/>
                <a:gd name="connsiteX4" fmla="*/ 103029 w 103257"/>
                <a:gd name="connsiteY4" fmla="*/ 0 h 716065"/>
                <a:gd name="connsiteX0" fmla="*/ 103029 w 103257"/>
                <a:gd name="connsiteY0" fmla="*/ 0 h 716065"/>
                <a:gd name="connsiteX1" fmla="*/ 97879 w 103257"/>
                <a:gd name="connsiteY1" fmla="*/ 636216 h 716065"/>
                <a:gd name="connsiteX2" fmla="*/ 0 w 103257"/>
                <a:gd name="connsiteY2" fmla="*/ 716065 h 716065"/>
                <a:gd name="connsiteX3" fmla="*/ 0 w 103257"/>
                <a:gd name="connsiteY3" fmla="*/ 74697 h 716065"/>
                <a:gd name="connsiteX4" fmla="*/ 103029 w 103257"/>
                <a:gd name="connsiteY4" fmla="*/ 0 h 716065"/>
                <a:gd name="connsiteX0" fmla="*/ 103029 w 105606"/>
                <a:gd name="connsiteY0" fmla="*/ 0 h 716065"/>
                <a:gd name="connsiteX1" fmla="*/ 105606 w 105606"/>
                <a:gd name="connsiteY1" fmla="*/ 643943 h 716065"/>
                <a:gd name="connsiteX2" fmla="*/ 0 w 105606"/>
                <a:gd name="connsiteY2" fmla="*/ 716065 h 716065"/>
                <a:gd name="connsiteX3" fmla="*/ 0 w 105606"/>
                <a:gd name="connsiteY3" fmla="*/ 74697 h 716065"/>
                <a:gd name="connsiteX4" fmla="*/ 103029 w 105606"/>
                <a:gd name="connsiteY4" fmla="*/ 0 h 71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6" h="716065">
                  <a:moveTo>
                    <a:pt x="103029" y="0"/>
                  </a:moveTo>
                  <a:cubicBezTo>
                    <a:pt x="104747" y="212931"/>
                    <a:pt x="103888" y="431012"/>
                    <a:pt x="105606" y="643943"/>
                  </a:cubicBezTo>
                  <a:lnTo>
                    <a:pt x="0" y="716065"/>
                  </a:lnTo>
                  <a:lnTo>
                    <a:pt x="0" y="74697"/>
                  </a:lnTo>
                  <a:lnTo>
                    <a:pt x="103029"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Rectangle 12">
              <a:extLst>
                <a:ext uri="{FF2B5EF4-FFF2-40B4-BE49-F238E27FC236}">
                  <a16:creationId xmlns:a16="http://schemas.microsoft.com/office/drawing/2014/main" id="{CFDACD8B-123D-4E7C-89BB-15177896FC84}"/>
                </a:ext>
              </a:extLst>
            </p:cNvPr>
            <p:cNvSpPr/>
            <p:nvPr/>
          </p:nvSpPr>
          <p:spPr>
            <a:xfrm>
              <a:off x="2013226" y="1122474"/>
              <a:ext cx="16586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F5679D"/>
                </a:solidFill>
              </a:endParaRPr>
            </a:p>
          </p:txBody>
        </p:sp>
      </p:grpSp>
      <p:grpSp>
        <p:nvGrpSpPr>
          <p:cNvPr id="71" name="Group 19">
            <a:extLst>
              <a:ext uri="{FF2B5EF4-FFF2-40B4-BE49-F238E27FC236}">
                <a16:creationId xmlns:a16="http://schemas.microsoft.com/office/drawing/2014/main" id="{4075DC7D-BDFF-49AA-A54F-8F11FBA04A10}"/>
              </a:ext>
            </a:extLst>
          </p:cNvPr>
          <p:cNvGrpSpPr/>
          <p:nvPr/>
        </p:nvGrpSpPr>
        <p:grpSpPr>
          <a:xfrm>
            <a:off x="3657600" y="4970167"/>
            <a:ext cx="1853310" cy="720232"/>
            <a:chOff x="2013226" y="1122474"/>
            <a:chExt cx="1658686" cy="720232"/>
          </a:xfrm>
          <a:solidFill>
            <a:schemeClr val="accent1"/>
          </a:solidFill>
        </p:grpSpPr>
        <p:sp>
          <p:nvSpPr>
            <p:cNvPr id="72" name="Freeform 20">
              <a:extLst>
                <a:ext uri="{FF2B5EF4-FFF2-40B4-BE49-F238E27FC236}">
                  <a16:creationId xmlns:a16="http://schemas.microsoft.com/office/drawing/2014/main" id="{0567AFB6-A230-4401-A270-BED06E8DA97F}"/>
                </a:ext>
              </a:extLst>
            </p:cNvPr>
            <p:cNvSpPr/>
            <p:nvPr/>
          </p:nvSpPr>
          <p:spPr>
            <a:xfrm>
              <a:off x="3566122" y="1126641"/>
              <a:ext cx="105606" cy="716065"/>
            </a:xfrm>
            <a:custGeom>
              <a:avLst/>
              <a:gdLst>
                <a:gd name="connsiteX0" fmla="*/ 97879 w 110758"/>
                <a:gd name="connsiteY0" fmla="*/ 0 h 718641"/>
                <a:gd name="connsiteX1" fmla="*/ 110758 w 110758"/>
                <a:gd name="connsiteY1" fmla="*/ 646519 h 718641"/>
                <a:gd name="connsiteX2" fmla="*/ 0 w 110758"/>
                <a:gd name="connsiteY2" fmla="*/ 718641 h 718641"/>
                <a:gd name="connsiteX3" fmla="*/ 0 w 110758"/>
                <a:gd name="connsiteY3" fmla="*/ 77273 h 718641"/>
                <a:gd name="connsiteX4" fmla="*/ 97879 w 110758"/>
                <a:gd name="connsiteY4" fmla="*/ 0 h 718641"/>
                <a:gd name="connsiteX0" fmla="*/ 97879 w 110758"/>
                <a:gd name="connsiteY0" fmla="*/ 0 h 723793"/>
                <a:gd name="connsiteX1" fmla="*/ 110758 w 110758"/>
                <a:gd name="connsiteY1" fmla="*/ 651671 h 723793"/>
                <a:gd name="connsiteX2" fmla="*/ 0 w 110758"/>
                <a:gd name="connsiteY2" fmla="*/ 723793 h 723793"/>
                <a:gd name="connsiteX3" fmla="*/ 0 w 110758"/>
                <a:gd name="connsiteY3" fmla="*/ 82425 h 723793"/>
                <a:gd name="connsiteX4" fmla="*/ 97879 w 110758"/>
                <a:gd name="connsiteY4" fmla="*/ 0 h 723793"/>
                <a:gd name="connsiteX0" fmla="*/ 97879 w 105607"/>
                <a:gd name="connsiteY0" fmla="*/ 0 h 723793"/>
                <a:gd name="connsiteX1" fmla="*/ 105607 w 105607"/>
                <a:gd name="connsiteY1" fmla="*/ 649096 h 723793"/>
                <a:gd name="connsiteX2" fmla="*/ 0 w 105607"/>
                <a:gd name="connsiteY2" fmla="*/ 723793 h 723793"/>
                <a:gd name="connsiteX3" fmla="*/ 0 w 105607"/>
                <a:gd name="connsiteY3" fmla="*/ 82425 h 723793"/>
                <a:gd name="connsiteX4" fmla="*/ 97879 w 105607"/>
                <a:gd name="connsiteY4" fmla="*/ 0 h 723793"/>
                <a:gd name="connsiteX0" fmla="*/ 100454 w 105607"/>
                <a:gd name="connsiteY0" fmla="*/ 0 h 713489"/>
                <a:gd name="connsiteX1" fmla="*/ 105607 w 105607"/>
                <a:gd name="connsiteY1" fmla="*/ 638792 h 713489"/>
                <a:gd name="connsiteX2" fmla="*/ 0 w 105607"/>
                <a:gd name="connsiteY2" fmla="*/ 713489 h 713489"/>
                <a:gd name="connsiteX3" fmla="*/ 0 w 105607"/>
                <a:gd name="connsiteY3" fmla="*/ 72121 h 713489"/>
                <a:gd name="connsiteX4" fmla="*/ 100454 w 105607"/>
                <a:gd name="connsiteY4" fmla="*/ 0 h 713489"/>
                <a:gd name="connsiteX0" fmla="*/ 100454 w 100766"/>
                <a:gd name="connsiteY0" fmla="*/ 0 h 713489"/>
                <a:gd name="connsiteX1" fmla="*/ 97879 w 100766"/>
                <a:gd name="connsiteY1" fmla="*/ 631064 h 713489"/>
                <a:gd name="connsiteX2" fmla="*/ 0 w 100766"/>
                <a:gd name="connsiteY2" fmla="*/ 713489 h 713489"/>
                <a:gd name="connsiteX3" fmla="*/ 0 w 100766"/>
                <a:gd name="connsiteY3" fmla="*/ 72121 h 713489"/>
                <a:gd name="connsiteX4" fmla="*/ 100454 w 100766"/>
                <a:gd name="connsiteY4" fmla="*/ 0 h 713489"/>
                <a:gd name="connsiteX0" fmla="*/ 100454 w 100766"/>
                <a:gd name="connsiteY0" fmla="*/ 0 h 713489"/>
                <a:gd name="connsiteX1" fmla="*/ 97879 w 100766"/>
                <a:gd name="connsiteY1" fmla="*/ 620761 h 713489"/>
                <a:gd name="connsiteX2" fmla="*/ 0 w 100766"/>
                <a:gd name="connsiteY2" fmla="*/ 713489 h 713489"/>
                <a:gd name="connsiteX3" fmla="*/ 0 w 100766"/>
                <a:gd name="connsiteY3" fmla="*/ 72121 h 713489"/>
                <a:gd name="connsiteX4" fmla="*/ 100454 w 100766"/>
                <a:gd name="connsiteY4" fmla="*/ 0 h 713489"/>
                <a:gd name="connsiteX0" fmla="*/ 95302 w 97879"/>
                <a:gd name="connsiteY0" fmla="*/ 0 h 716065"/>
                <a:gd name="connsiteX1" fmla="*/ 97879 w 97879"/>
                <a:gd name="connsiteY1" fmla="*/ 623337 h 716065"/>
                <a:gd name="connsiteX2" fmla="*/ 0 w 97879"/>
                <a:gd name="connsiteY2" fmla="*/ 716065 h 716065"/>
                <a:gd name="connsiteX3" fmla="*/ 0 w 97879"/>
                <a:gd name="connsiteY3" fmla="*/ 74697 h 716065"/>
                <a:gd name="connsiteX4" fmla="*/ 95302 w 97879"/>
                <a:gd name="connsiteY4" fmla="*/ 0 h 716065"/>
                <a:gd name="connsiteX0" fmla="*/ 103029 w 103257"/>
                <a:gd name="connsiteY0" fmla="*/ 0 h 716065"/>
                <a:gd name="connsiteX1" fmla="*/ 97879 w 103257"/>
                <a:gd name="connsiteY1" fmla="*/ 623337 h 716065"/>
                <a:gd name="connsiteX2" fmla="*/ 0 w 103257"/>
                <a:gd name="connsiteY2" fmla="*/ 716065 h 716065"/>
                <a:gd name="connsiteX3" fmla="*/ 0 w 103257"/>
                <a:gd name="connsiteY3" fmla="*/ 74697 h 716065"/>
                <a:gd name="connsiteX4" fmla="*/ 103029 w 103257"/>
                <a:gd name="connsiteY4" fmla="*/ 0 h 716065"/>
                <a:gd name="connsiteX0" fmla="*/ 103029 w 103257"/>
                <a:gd name="connsiteY0" fmla="*/ 0 h 716065"/>
                <a:gd name="connsiteX1" fmla="*/ 97879 w 103257"/>
                <a:gd name="connsiteY1" fmla="*/ 636216 h 716065"/>
                <a:gd name="connsiteX2" fmla="*/ 0 w 103257"/>
                <a:gd name="connsiteY2" fmla="*/ 716065 h 716065"/>
                <a:gd name="connsiteX3" fmla="*/ 0 w 103257"/>
                <a:gd name="connsiteY3" fmla="*/ 74697 h 716065"/>
                <a:gd name="connsiteX4" fmla="*/ 103029 w 103257"/>
                <a:gd name="connsiteY4" fmla="*/ 0 h 716065"/>
                <a:gd name="connsiteX0" fmla="*/ 103029 w 105606"/>
                <a:gd name="connsiteY0" fmla="*/ 0 h 716065"/>
                <a:gd name="connsiteX1" fmla="*/ 105606 w 105606"/>
                <a:gd name="connsiteY1" fmla="*/ 643943 h 716065"/>
                <a:gd name="connsiteX2" fmla="*/ 0 w 105606"/>
                <a:gd name="connsiteY2" fmla="*/ 716065 h 716065"/>
                <a:gd name="connsiteX3" fmla="*/ 0 w 105606"/>
                <a:gd name="connsiteY3" fmla="*/ 74697 h 716065"/>
                <a:gd name="connsiteX4" fmla="*/ 103029 w 105606"/>
                <a:gd name="connsiteY4" fmla="*/ 0 h 71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6" h="716065">
                  <a:moveTo>
                    <a:pt x="103029" y="0"/>
                  </a:moveTo>
                  <a:cubicBezTo>
                    <a:pt x="104747" y="212931"/>
                    <a:pt x="103888" y="431012"/>
                    <a:pt x="105606" y="643943"/>
                  </a:cubicBezTo>
                  <a:lnTo>
                    <a:pt x="0" y="716065"/>
                  </a:lnTo>
                  <a:lnTo>
                    <a:pt x="0" y="74697"/>
                  </a:lnTo>
                  <a:lnTo>
                    <a:pt x="10302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ectangle 21">
              <a:extLst>
                <a:ext uri="{FF2B5EF4-FFF2-40B4-BE49-F238E27FC236}">
                  <a16:creationId xmlns:a16="http://schemas.microsoft.com/office/drawing/2014/main" id="{D213E349-8BF9-4189-B663-449961D1D0A9}"/>
                </a:ext>
              </a:extLst>
            </p:cNvPr>
            <p:cNvSpPr/>
            <p:nvPr/>
          </p:nvSpPr>
          <p:spPr>
            <a:xfrm>
              <a:off x="2013226" y="1122474"/>
              <a:ext cx="16586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F5679D"/>
                </a:solidFill>
              </a:endParaRPr>
            </a:p>
          </p:txBody>
        </p:sp>
      </p:grpSp>
      <p:grpSp>
        <p:nvGrpSpPr>
          <p:cNvPr id="74" name="Group 56">
            <a:extLst>
              <a:ext uri="{FF2B5EF4-FFF2-40B4-BE49-F238E27FC236}">
                <a16:creationId xmlns:a16="http://schemas.microsoft.com/office/drawing/2014/main" id="{A306C944-E0A3-41CD-A5EA-80856BADBB7E}"/>
              </a:ext>
            </a:extLst>
          </p:cNvPr>
          <p:cNvGrpSpPr/>
          <p:nvPr/>
        </p:nvGrpSpPr>
        <p:grpSpPr>
          <a:xfrm>
            <a:off x="3657600" y="5044098"/>
            <a:ext cx="1797005" cy="480475"/>
            <a:chOff x="2327806" y="5044096"/>
            <a:chExt cx="1797005" cy="480475"/>
          </a:xfrm>
        </p:grpSpPr>
        <p:sp>
          <p:nvSpPr>
            <p:cNvPr id="75" name="Text Placeholder 17">
              <a:extLst>
                <a:ext uri="{FF2B5EF4-FFF2-40B4-BE49-F238E27FC236}">
                  <a16:creationId xmlns:a16="http://schemas.microsoft.com/office/drawing/2014/main" id="{6983ACA3-5AA3-4F2F-8B3D-D0F7631AAF8F}"/>
                </a:ext>
              </a:extLst>
            </p:cNvPr>
            <p:cNvSpPr txBox="1">
              <a:spLocks/>
            </p:cNvSpPr>
            <p:nvPr/>
          </p:nvSpPr>
          <p:spPr>
            <a:xfrm>
              <a:off x="2327806" y="5044096"/>
              <a:ext cx="1797005"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Bùi Phạm Minh Nhật</a:t>
              </a:r>
            </a:p>
          </p:txBody>
        </p:sp>
        <p:sp>
          <p:nvSpPr>
            <p:cNvPr id="76" name="Text Placeholder 18">
              <a:extLst>
                <a:ext uri="{FF2B5EF4-FFF2-40B4-BE49-F238E27FC236}">
                  <a16:creationId xmlns:a16="http://schemas.microsoft.com/office/drawing/2014/main" id="{64C61A4C-607C-4261-A9EA-AF176EC47D01}"/>
                </a:ext>
              </a:extLst>
            </p:cNvPr>
            <p:cNvSpPr txBox="1">
              <a:spLocks/>
            </p:cNvSpPr>
            <p:nvPr/>
          </p:nvSpPr>
          <p:spPr>
            <a:xfrm>
              <a:off x="2327806" y="5274991"/>
              <a:ext cx="1797005"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Back-End Dev</a:t>
              </a:r>
            </a:p>
          </p:txBody>
        </p:sp>
      </p:grpSp>
      <p:grpSp>
        <p:nvGrpSpPr>
          <p:cNvPr id="77" name="Group 57">
            <a:extLst>
              <a:ext uri="{FF2B5EF4-FFF2-40B4-BE49-F238E27FC236}">
                <a16:creationId xmlns:a16="http://schemas.microsoft.com/office/drawing/2014/main" id="{2551F496-C263-42AC-844E-76F569C3EF49}"/>
              </a:ext>
            </a:extLst>
          </p:cNvPr>
          <p:cNvGrpSpPr/>
          <p:nvPr/>
        </p:nvGrpSpPr>
        <p:grpSpPr>
          <a:xfrm>
            <a:off x="3653485" y="3154638"/>
            <a:ext cx="1797210" cy="480475"/>
            <a:chOff x="2323691" y="3154636"/>
            <a:chExt cx="1797210" cy="480475"/>
          </a:xfrm>
        </p:grpSpPr>
        <p:sp>
          <p:nvSpPr>
            <p:cNvPr id="78" name="Text Placeholder 17">
              <a:extLst>
                <a:ext uri="{FF2B5EF4-FFF2-40B4-BE49-F238E27FC236}">
                  <a16:creationId xmlns:a16="http://schemas.microsoft.com/office/drawing/2014/main" id="{BBA05ABC-E851-4BB0-A978-B6CBADFC6586}"/>
                </a:ext>
              </a:extLst>
            </p:cNvPr>
            <p:cNvSpPr txBox="1">
              <a:spLocks/>
            </p:cNvSpPr>
            <p:nvPr/>
          </p:nvSpPr>
          <p:spPr>
            <a:xfrm>
              <a:off x="2323897" y="3154636"/>
              <a:ext cx="179700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Nguyễn Đức Linh</a:t>
              </a:r>
            </a:p>
          </p:txBody>
        </p:sp>
        <p:sp>
          <p:nvSpPr>
            <p:cNvPr id="79" name="Text Placeholder 18">
              <a:extLst>
                <a:ext uri="{FF2B5EF4-FFF2-40B4-BE49-F238E27FC236}">
                  <a16:creationId xmlns:a16="http://schemas.microsoft.com/office/drawing/2014/main" id="{CD01EA0D-D37D-4605-95E6-59FB92D50158}"/>
                </a:ext>
              </a:extLst>
            </p:cNvPr>
            <p:cNvSpPr txBox="1">
              <a:spLocks/>
            </p:cNvSpPr>
            <p:nvPr/>
          </p:nvSpPr>
          <p:spPr>
            <a:xfrm>
              <a:off x="2323691" y="3385531"/>
              <a:ext cx="1797209"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Database Design</a:t>
              </a:r>
            </a:p>
          </p:txBody>
        </p:sp>
      </p:grpSp>
      <p:grpSp>
        <p:nvGrpSpPr>
          <p:cNvPr id="80" name="Group 22">
            <a:extLst>
              <a:ext uri="{FF2B5EF4-FFF2-40B4-BE49-F238E27FC236}">
                <a16:creationId xmlns:a16="http://schemas.microsoft.com/office/drawing/2014/main" id="{370A67BE-8DD8-4EA6-9516-E35B22649454}"/>
              </a:ext>
            </a:extLst>
          </p:cNvPr>
          <p:cNvGrpSpPr/>
          <p:nvPr/>
        </p:nvGrpSpPr>
        <p:grpSpPr>
          <a:xfrm flipH="1">
            <a:off x="9652734" y="3076687"/>
            <a:ext cx="2107244" cy="720232"/>
            <a:chOff x="2013226" y="1122474"/>
            <a:chExt cx="1658686" cy="720232"/>
          </a:xfrm>
          <a:solidFill>
            <a:schemeClr val="accent1"/>
          </a:solidFill>
        </p:grpSpPr>
        <p:sp>
          <p:nvSpPr>
            <p:cNvPr id="81" name="Freeform 23">
              <a:extLst>
                <a:ext uri="{FF2B5EF4-FFF2-40B4-BE49-F238E27FC236}">
                  <a16:creationId xmlns:a16="http://schemas.microsoft.com/office/drawing/2014/main" id="{85B3FD46-41AB-4DB3-8044-715B8769183C}"/>
                </a:ext>
              </a:extLst>
            </p:cNvPr>
            <p:cNvSpPr/>
            <p:nvPr/>
          </p:nvSpPr>
          <p:spPr>
            <a:xfrm>
              <a:off x="3566122" y="1126641"/>
              <a:ext cx="105606" cy="716065"/>
            </a:xfrm>
            <a:custGeom>
              <a:avLst/>
              <a:gdLst>
                <a:gd name="connsiteX0" fmla="*/ 97879 w 110758"/>
                <a:gd name="connsiteY0" fmla="*/ 0 h 718641"/>
                <a:gd name="connsiteX1" fmla="*/ 110758 w 110758"/>
                <a:gd name="connsiteY1" fmla="*/ 646519 h 718641"/>
                <a:gd name="connsiteX2" fmla="*/ 0 w 110758"/>
                <a:gd name="connsiteY2" fmla="*/ 718641 h 718641"/>
                <a:gd name="connsiteX3" fmla="*/ 0 w 110758"/>
                <a:gd name="connsiteY3" fmla="*/ 77273 h 718641"/>
                <a:gd name="connsiteX4" fmla="*/ 97879 w 110758"/>
                <a:gd name="connsiteY4" fmla="*/ 0 h 718641"/>
                <a:gd name="connsiteX0" fmla="*/ 97879 w 110758"/>
                <a:gd name="connsiteY0" fmla="*/ 0 h 723793"/>
                <a:gd name="connsiteX1" fmla="*/ 110758 w 110758"/>
                <a:gd name="connsiteY1" fmla="*/ 651671 h 723793"/>
                <a:gd name="connsiteX2" fmla="*/ 0 w 110758"/>
                <a:gd name="connsiteY2" fmla="*/ 723793 h 723793"/>
                <a:gd name="connsiteX3" fmla="*/ 0 w 110758"/>
                <a:gd name="connsiteY3" fmla="*/ 82425 h 723793"/>
                <a:gd name="connsiteX4" fmla="*/ 97879 w 110758"/>
                <a:gd name="connsiteY4" fmla="*/ 0 h 723793"/>
                <a:gd name="connsiteX0" fmla="*/ 97879 w 105607"/>
                <a:gd name="connsiteY0" fmla="*/ 0 h 723793"/>
                <a:gd name="connsiteX1" fmla="*/ 105607 w 105607"/>
                <a:gd name="connsiteY1" fmla="*/ 649096 h 723793"/>
                <a:gd name="connsiteX2" fmla="*/ 0 w 105607"/>
                <a:gd name="connsiteY2" fmla="*/ 723793 h 723793"/>
                <a:gd name="connsiteX3" fmla="*/ 0 w 105607"/>
                <a:gd name="connsiteY3" fmla="*/ 82425 h 723793"/>
                <a:gd name="connsiteX4" fmla="*/ 97879 w 105607"/>
                <a:gd name="connsiteY4" fmla="*/ 0 h 723793"/>
                <a:gd name="connsiteX0" fmla="*/ 100454 w 105607"/>
                <a:gd name="connsiteY0" fmla="*/ 0 h 713489"/>
                <a:gd name="connsiteX1" fmla="*/ 105607 w 105607"/>
                <a:gd name="connsiteY1" fmla="*/ 638792 h 713489"/>
                <a:gd name="connsiteX2" fmla="*/ 0 w 105607"/>
                <a:gd name="connsiteY2" fmla="*/ 713489 h 713489"/>
                <a:gd name="connsiteX3" fmla="*/ 0 w 105607"/>
                <a:gd name="connsiteY3" fmla="*/ 72121 h 713489"/>
                <a:gd name="connsiteX4" fmla="*/ 100454 w 105607"/>
                <a:gd name="connsiteY4" fmla="*/ 0 h 713489"/>
                <a:gd name="connsiteX0" fmla="*/ 100454 w 100766"/>
                <a:gd name="connsiteY0" fmla="*/ 0 h 713489"/>
                <a:gd name="connsiteX1" fmla="*/ 97879 w 100766"/>
                <a:gd name="connsiteY1" fmla="*/ 631064 h 713489"/>
                <a:gd name="connsiteX2" fmla="*/ 0 w 100766"/>
                <a:gd name="connsiteY2" fmla="*/ 713489 h 713489"/>
                <a:gd name="connsiteX3" fmla="*/ 0 w 100766"/>
                <a:gd name="connsiteY3" fmla="*/ 72121 h 713489"/>
                <a:gd name="connsiteX4" fmla="*/ 100454 w 100766"/>
                <a:gd name="connsiteY4" fmla="*/ 0 h 713489"/>
                <a:gd name="connsiteX0" fmla="*/ 100454 w 100766"/>
                <a:gd name="connsiteY0" fmla="*/ 0 h 713489"/>
                <a:gd name="connsiteX1" fmla="*/ 97879 w 100766"/>
                <a:gd name="connsiteY1" fmla="*/ 620761 h 713489"/>
                <a:gd name="connsiteX2" fmla="*/ 0 w 100766"/>
                <a:gd name="connsiteY2" fmla="*/ 713489 h 713489"/>
                <a:gd name="connsiteX3" fmla="*/ 0 w 100766"/>
                <a:gd name="connsiteY3" fmla="*/ 72121 h 713489"/>
                <a:gd name="connsiteX4" fmla="*/ 100454 w 100766"/>
                <a:gd name="connsiteY4" fmla="*/ 0 h 713489"/>
                <a:gd name="connsiteX0" fmla="*/ 95302 w 97879"/>
                <a:gd name="connsiteY0" fmla="*/ 0 h 716065"/>
                <a:gd name="connsiteX1" fmla="*/ 97879 w 97879"/>
                <a:gd name="connsiteY1" fmla="*/ 623337 h 716065"/>
                <a:gd name="connsiteX2" fmla="*/ 0 w 97879"/>
                <a:gd name="connsiteY2" fmla="*/ 716065 h 716065"/>
                <a:gd name="connsiteX3" fmla="*/ 0 w 97879"/>
                <a:gd name="connsiteY3" fmla="*/ 74697 h 716065"/>
                <a:gd name="connsiteX4" fmla="*/ 95302 w 97879"/>
                <a:gd name="connsiteY4" fmla="*/ 0 h 716065"/>
                <a:gd name="connsiteX0" fmla="*/ 103029 w 103257"/>
                <a:gd name="connsiteY0" fmla="*/ 0 h 716065"/>
                <a:gd name="connsiteX1" fmla="*/ 97879 w 103257"/>
                <a:gd name="connsiteY1" fmla="*/ 623337 h 716065"/>
                <a:gd name="connsiteX2" fmla="*/ 0 w 103257"/>
                <a:gd name="connsiteY2" fmla="*/ 716065 h 716065"/>
                <a:gd name="connsiteX3" fmla="*/ 0 w 103257"/>
                <a:gd name="connsiteY3" fmla="*/ 74697 h 716065"/>
                <a:gd name="connsiteX4" fmla="*/ 103029 w 103257"/>
                <a:gd name="connsiteY4" fmla="*/ 0 h 716065"/>
                <a:gd name="connsiteX0" fmla="*/ 103029 w 103257"/>
                <a:gd name="connsiteY0" fmla="*/ 0 h 716065"/>
                <a:gd name="connsiteX1" fmla="*/ 97879 w 103257"/>
                <a:gd name="connsiteY1" fmla="*/ 636216 h 716065"/>
                <a:gd name="connsiteX2" fmla="*/ 0 w 103257"/>
                <a:gd name="connsiteY2" fmla="*/ 716065 h 716065"/>
                <a:gd name="connsiteX3" fmla="*/ 0 w 103257"/>
                <a:gd name="connsiteY3" fmla="*/ 74697 h 716065"/>
                <a:gd name="connsiteX4" fmla="*/ 103029 w 103257"/>
                <a:gd name="connsiteY4" fmla="*/ 0 h 716065"/>
                <a:gd name="connsiteX0" fmla="*/ 103029 w 105606"/>
                <a:gd name="connsiteY0" fmla="*/ 0 h 716065"/>
                <a:gd name="connsiteX1" fmla="*/ 105606 w 105606"/>
                <a:gd name="connsiteY1" fmla="*/ 643943 h 716065"/>
                <a:gd name="connsiteX2" fmla="*/ 0 w 105606"/>
                <a:gd name="connsiteY2" fmla="*/ 716065 h 716065"/>
                <a:gd name="connsiteX3" fmla="*/ 0 w 105606"/>
                <a:gd name="connsiteY3" fmla="*/ 74697 h 716065"/>
                <a:gd name="connsiteX4" fmla="*/ 103029 w 105606"/>
                <a:gd name="connsiteY4" fmla="*/ 0 h 71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6" h="716065">
                  <a:moveTo>
                    <a:pt x="103029" y="0"/>
                  </a:moveTo>
                  <a:cubicBezTo>
                    <a:pt x="104747" y="212931"/>
                    <a:pt x="103888" y="431012"/>
                    <a:pt x="105606" y="643943"/>
                  </a:cubicBezTo>
                  <a:lnTo>
                    <a:pt x="0" y="716065"/>
                  </a:lnTo>
                  <a:lnTo>
                    <a:pt x="0" y="74697"/>
                  </a:lnTo>
                  <a:lnTo>
                    <a:pt x="10302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Rectangle 24">
              <a:extLst>
                <a:ext uri="{FF2B5EF4-FFF2-40B4-BE49-F238E27FC236}">
                  <a16:creationId xmlns:a16="http://schemas.microsoft.com/office/drawing/2014/main" id="{BEEB7ABA-10EB-4392-9C18-879061331BB8}"/>
                </a:ext>
              </a:extLst>
            </p:cNvPr>
            <p:cNvSpPr/>
            <p:nvPr/>
          </p:nvSpPr>
          <p:spPr>
            <a:xfrm>
              <a:off x="2013226" y="1122474"/>
              <a:ext cx="16586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F5679D"/>
                </a:solidFill>
              </a:endParaRPr>
            </a:p>
          </p:txBody>
        </p:sp>
      </p:grpSp>
      <p:grpSp>
        <p:nvGrpSpPr>
          <p:cNvPr id="83" name="Group 25">
            <a:extLst>
              <a:ext uri="{FF2B5EF4-FFF2-40B4-BE49-F238E27FC236}">
                <a16:creationId xmlns:a16="http://schemas.microsoft.com/office/drawing/2014/main" id="{36B6BBA7-9C0A-4241-83BE-81F031136AFF}"/>
              </a:ext>
            </a:extLst>
          </p:cNvPr>
          <p:cNvGrpSpPr/>
          <p:nvPr/>
        </p:nvGrpSpPr>
        <p:grpSpPr>
          <a:xfrm flipH="1">
            <a:off x="9652733" y="1187227"/>
            <a:ext cx="2107245" cy="720232"/>
            <a:chOff x="2013226" y="1122474"/>
            <a:chExt cx="1658686" cy="720232"/>
          </a:xfrm>
          <a:solidFill>
            <a:schemeClr val="accent3"/>
          </a:solidFill>
        </p:grpSpPr>
        <p:sp>
          <p:nvSpPr>
            <p:cNvPr id="84" name="Freeform 26">
              <a:extLst>
                <a:ext uri="{FF2B5EF4-FFF2-40B4-BE49-F238E27FC236}">
                  <a16:creationId xmlns:a16="http://schemas.microsoft.com/office/drawing/2014/main" id="{CCFE04B4-599D-4219-AAB7-6BE83070A49F}"/>
                </a:ext>
              </a:extLst>
            </p:cNvPr>
            <p:cNvSpPr/>
            <p:nvPr/>
          </p:nvSpPr>
          <p:spPr>
            <a:xfrm>
              <a:off x="3566122" y="1126641"/>
              <a:ext cx="105606" cy="716065"/>
            </a:xfrm>
            <a:custGeom>
              <a:avLst/>
              <a:gdLst>
                <a:gd name="connsiteX0" fmla="*/ 97879 w 110758"/>
                <a:gd name="connsiteY0" fmla="*/ 0 h 718641"/>
                <a:gd name="connsiteX1" fmla="*/ 110758 w 110758"/>
                <a:gd name="connsiteY1" fmla="*/ 646519 h 718641"/>
                <a:gd name="connsiteX2" fmla="*/ 0 w 110758"/>
                <a:gd name="connsiteY2" fmla="*/ 718641 h 718641"/>
                <a:gd name="connsiteX3" fmla="*/ 0 w 110758"/>
                <a:gd name="connsiteY3" fmla="*/ 77273 h 718641"/>
                <a:gd name="connsiteX4" fmla="*/ 97879 w 110758"/>
                <a:gd name="connsiteY4" fmla="*/ 0 h 718641"/>
                <a:gd name="connsiteX0" fmla="*/ 97879 w 110758"/>
                <a:gd name="connsiteY0" fmla="*/ 0 h 723793"/>
                <a:gd name="connsiteX1" fmla="*/ 110758 w 110758"/>
                <a:gd name="connsiteY1" fmla="*/ 651671 h 723793"/>
                <a:gd name="connsiteX2" fmla="*/ 0 w 110758"/>
                <a:gd name="connsiteY2" fmla="*/ 723793 h 723793"/>
                <a:gd name="connsiteX3" fmla="*/ 0 w 110758"/>
                <a:gd name="connsiteY3" fmla="*/ 82425 h 723793"/>
                <a:gd name="connsiteX4" fmla="*/ 97879 w 110758"/>
                <a:gd name="connsiteY4" fmla="*/ 0 h 723793"/>
                <a:gd name="connsiteX0" fmla="*/ 97879 w 105607"/>
                <a:gd name="connsiteY0" fmla="*/ 0 h 723793"/>
                <a:gd name="connsiteX1" fmla="*/ 105607 w 105607"/>
                <a:gd name="connsiteY1" fmla="*/ 649096 h 723793"/>
                <a:gd name="connsiteX2" fmla="*/ 0 w 105607"/>
                <a:gd name="connsiteY2" fmla="*/ 723793 h 723793"/>
                <a:gd name="connsiteX3" fmla="*/ 0 w 105607"/>
                <a:gd name="connsiteY3" fmla="*/ 82425 h 723793"/>
                <a:gd name="connsiteX4" fmla="*/ 97879 w 105607"/>
                <a:gd name="connsiteY4" fmla="*/ 0 h 723793"/>
                <a:gd name="connsiteX0" fmla="*/ 100454 w 105607"/>
                <a:gd name="connsiteY0" fmla="*/ 0 h 713489"/>
                <a:gd name="connsiteX1" fmla="*/ 105607 w 105607"/>
                <a:gd name="connsiteY1" fmla="*/ 638792 h 713489"/>
                <a:gd name="connsiteX2" fmla="*/ 0 w 105607"/>
                <a:gd name="connsiteY2" fmla="*/ 713489 h 713489"/>
                <a:gd name="connsiteX3" fmla="*/ 0 w 105607"/>
                <a:gd name="connsiteY3" fmla="*/ 72121 h 713489"/>
                <a:gd name="connsiteX4" fmla="*/ 100454 w 105607"/>
                <a:gd name="connsiteY4" fmla="*/ 0 h 713489"/>
                <a:gd name="connsiteX0" fmla="*/ 100454 w 100766"/>
                <a:gd name="connsiteY0" fmla="*/ 0 h 713489"/>
                <a:gd name="connsiteX1" fmla="*/ 97879 w 100766"/>
                <a:gd name="connsiteY1" fmla="*/ 631064 h 713489"/>
                <a:gd name="connsiteX2" fmla="*/ 0 w 100766"/>
                <a:gd name="connsiteY2" fmla="*/ 713489 h 713489"/>
                <a:gd name="connsiteX3" fmla="*/ 0 w 100766"/>
                <a:gd name="connsiteY3" fmla="*/ 72121 h 713489"/>
                <a:gd name="connsiteX4" fmla="*/ 100454 w 100766"/>
                <a:gd name="connsiteY4" fmla="*/ 0 h 713489"/>
                <a:gd name="connsiteX0" fmla="*/ 100454 w 100766"/>
                <a:gd name="connsiteY0" fmla="*/ 0 h 713489"/>
                <a:gd name="connsiteX1" fmla="*/ 97879 w 100766"/>
                <a:gd name="connsiteY1" fmla="*/ 620761 h 713489"/>
                <a:gd name="connsiteX2" fmla="*/ 0 w 100766"/>
                <a:gd name="connsiteY2" fmla="*/ 713489 h 713489"/>
                <a:gd name="connsiteX3" fmla="*/ 0 w 100766"/>
                <a:gd name="connsiteY3" fmla="*/ 72121 h 713489"/>
                <a:gd name="connsiteX4" fmla="*/ 100454 w 100766"/>
                <a:gd name="connsiteY4" fmla="*/ 0 h 713489"/>
                <a:gd name="connsiteX0" fmla="*/ 95302 w 97879"/>
                <a:gd name="connsiteY0" fmla="*/ 0 h 716065"/>
                <a:gd name="connsiteX1" fmla="*/ 97879 w 97879"/>
                <a:gd name="connsiteY1" fmla="*/ 623337 h 716065"/>
                <a:gd name="connsiteX2" fmla="*/ 0 w 97879"/>
                <a:gd name="connsiteY2" fmla="*/ 716065 h 716065"/>
                <a:gd name="connsiteX3" fmla="*/ 0 w 97879"/>
                <a:gd name="connsiteY3" fmla="*/ 74697 h 716065"/>
                <a:gd name="connsiteX4" fmla="*/ 95302 w 97879"/>
                <a:gd name="connsiteY4" fmla="*/ 0 h 716065"/>
                <a:gd name="connsiteX0" fmla="*/ 103029 w 103257"/>
                <a:gd name="connsiteY0" fmla="*/ 0 h 716065"/>
                <a:gd name="connsiteX1" fmla="*/ 97879 w 103257"/>
                <a:gd name="connsiteY1" fmla="*/ 623337 h 716065"/>
                <a:gd name="connsiteX2" fmla="*/ 0 w 103257"/>
                <a:gd name="connsiteY2" fmla="*/ 716065 h 716065"/>
                <a:gd name="connsiteX3" fmla="*/ 0 w 103257"/>
                <a:gd name="connsiteY3" fmla="*/ 74697 h 716065"/>
                <a:gd name="connsiteX4" fmla="*/ 103029 w 103257"/>
                <a:gd name="connsiteY4" fmla="*/ 0 h 716065"/>
                <a:gd name="connsiteX0" fmla="*/ 103029 w 103257"/>
                <a:gd name="connsiteY0" fmla="*/ 0 h 716065"/>
                <a:gd name="connsiteX1" fmla="*/ 97879 w 103257"/>
                <a:gd name="connsiteY1" fmla="*/ 636216 h 716065"/>
                <a:gd name="connsiteX2" fmla="*/ 0 w 103257"/>
                <a:gd name="connsiteY2" fmla="*/ 716065 h 716065"/>
                <a:gd name="connsiteX3" fmla="*/ 0 w 103257"/>
                <a:gd name="connsiteY3" fmla="*/ 74697 h 716065"/>
                <a:gd name="connsiteX4" fmla="*/ 103029 w 103257"/>
                <a:gd name="connsiteY4" fmla="*/ 0 h 716065"/>
                <a:gd name="connsiteX0" fmla="*/ 103029 w 105606"/>
                <a:gd name="connsiteY0" fmla="*/ 0 h 716065"/>
                <a:gd name="connsiteX1" fmla="*/ 105606 w 105606"/>
                <a:gd name="connsiteY1" fmla="*/ 643943 h 716065"/>
                <a:gd name="connsiteX2" fmla="*/ 0 w 105606"/>
                <a:gd name="connsiteY2" fmla="*/ 716065 h 716065"/>
                <a:gd name="connsiteX3" fmla="*/ 0 w 105606"/>
                <a:gd name="connsiteY3" fmla="*/ 74697 h 716065"/>
                <a:gd name="connsiteX4" fmla="*/ 103029 w 105606"/>
                <a:gd name="connsiteY4" fmla="*/ 0 h 71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6" h="716065">
                  <a:moveTo>
                    <a:pt x="103029" y="0"/>
                  </a:moveTo>
                  <a:cubicBezTo>
                    <a:pt x="104747" y="212931"/>
                    <a:pt x="103888" y="431012"/>
                    <a:pt x="105606" y="643943"/>
                  </a:cubicBezTo>
                  <a:lnTo>
                    <a:pt x="0" y="716065"/>
                  </a:lnTo>
                  <a:lnTo>
                    <a:pt x="0" y="74697"/>
                  </a:lnTo>
                  <a:lnTo>
                    <a:pt x="103029"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ectangle 27">
              <a:extLst>
                <a:ext uri="{FF2B5EF4-FFF2-40B4-BE49-F238E27FC236}">
                  <a16:creationId xmlns:a16="http://schemas.microsoft.com/office/drawing/2014/main" id="{8C60163C-797C-4712-AA5A-2115010011F5}"/>
                </a:ext>
              </a:extLst>
            </p:cNvPr>
            <p:cNvSpPr/>
            <p:nvPr/>
          </p:nvSpPr>
          <p:spPr>
            <a:xfrm>
              <a:off x="2013226" y="1122474"/>
              <a:ext cx="16586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F5679D"/>
                </a:solidFill>
              </a:endParaRPr>
            </a:p>
          </p:txBody>
        </p:sp>
      </p:grpSp>
      <p:grpSp>
        <p:nvGrpSpPr>
          <p:cNvPr id="89" name="Group 53">
            <a:extLst>
              <a:ext uri="{FF2B5EF4-FFF2-40B4-BE49-F238E27FC236}">
                <a16:creationId xmlns:a16="http://schemas.microsoft.com/office/drawing/2014/main" id="{317DF203-9940-4612-9777-DFD6ACDEE7E5}"/>
              </a:ext>
            </a:extLst>
          </p:cNvPr>
          <p:cNvGrpSpPr/>
          <p:nvPr/>
        </p:nvGrpSpPr>
        <p:grpSpPr>
          <a:xfrm>
            <a:off x="9705351" y="1258435"/>
            <a:ext cx="2054627" cy="480475"/>
            <a:chOff x="7032285" y="1258433"/>
            <a:chExt cx="2054627" cy="480475"/>
          </a:xfrm>
        </p:grpSpPr>
        <p:sp>
          <p:nvSpPr>
            <p:cNvPr id="90" name="Text Placeholder 17">
              <a:extLst>
                <a:ext uri="{FF2B5EF4-FFF2-40B4-BE49-F238E27FC236}">
                  <a16:creationId xmlns:a16="http://schemas.microsoft.com/office/drawing/2014/main" id="{04A51142-4617-413B-82B5-7B90FEF79F2A}"/>
                </a:ext>
              </a:extLst>
            </p:cNvPr>
            <p:cNvSpPr txBox="1">
              <a:spLocks/>
            </p:cNvSpPr>
            <p:nvPr/>
          </p:nvSpPr>
          <p:spPr>
            <a:xfrm>
              <a:off x="7032285" y="1258433"/>
              <a:ext cx="205462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Chu Nguyên Linh</a:t>
              </a:r>
            </a:p>
          </p:txBody>
        </p:sp>
        <p:sp>
          <p:nvSpPr>
            <p:cNvPr id="91" name="Text Placeholder 18">
              <a:extLst>
                <a:ext uri="{FF2B5EF4-FFF2-40B4-BE49-F238E27FC236}">
                  <a16:creationId xmlns:a16="http://schemas.microsoft.com/office/drawing/2014/main" id="{F7B31D9D-AD3C-4840-98AF-A012530BED3C}"/>
                </a:ext>
              </a:extLst>
            </p:cNvPr>
            <p:cNvSpPr txBox="1">
              <a:spLocks/>
            </p:cNvSpPr>
            <p:nvPr/>
          </p:nvSpPr>
          <p:spPr>
            <a:xfrm>
              <a:off x="7032285" y="1489328"/>
              <a:ext cx="205462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itchFamily="34" charset="0"/>
                </a:rPr>
                <a:t>Leader</a:t>
              </a:r>
            </a:p>
          </p:txBody>
        </p:sp>
      </p:grpSp>
      <p:grpSp>
        <p:nvGrpSpPr>
          <p:cNvPr id="92" name="Group 54">
            <a:extLst>
              <a:ext uri="{FF2B5EF4-FFF2-40B4-BE49-F238E27FC236}">
                <a16:creationId xmlns:a16="http://schemas.microsoft.com/office/drawing/2014/main" id="{2CA53BBC-1CC3-4A86-92BD-B474C1D39E19}"/>
              </a:ext>
            </a:extLst>
          </p:cNvPr>
          <p:cNvGrpSpPr/>
          <p:nvPr/>
        </p:nvGrpSpPr>
        <p:grpSpPr>
          <a:xfrm>
            <a:off x="9728493" y="3158658"/>
            <a:ext cx="2031485" cy="480475"/>
            <a:chOff x="7055427" y="3158656"/>
            <a:chExt cx="2031485" cy="480475"/>
          </a:xfrm>
        </p:grpSpPr>
        <p:sp>
          <p:nvSpPr>
            <p:cNvPr id="93" name="Text Placeholder 17">
              <a:extLst>
                <a:ext uri="{FF2B5EF4-FFF2-40B4-BE49-F238E27FC236}">
                  <a16:creationId xmlns:a16="http://schemas.microsoft.com/office/drawing/2014/main" id="{E43829F2-78FC-4AB3-9924-D0182BAAFF5F}"/>
                </a:ext>
              </a:extLst>
            </p:cNvPr>
            <p:cNvSpPr txBox="1">
              <a:spLocks/>
            </p:cNvSpPr>
            <p:nvPr/>
          </p:nvSpPr>
          <p:spPr>
            <a:xfrm>
              <a:off x="7055427" y="3158656"/>
              <a:ext cx="2031485"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Phạm Đức Hoàng</a:t>
              </a:r>
            </a:p>
          </p:txBody>
        </p:sp>
        <p:sp>
          <p:nvSpPr>
            <p:cNvPr id="94" name="Text Placeholder 18">
              <a:extLst>
                <a:ext uri="{FF2B5EF4-FFF2-40B4-BE49-F238E27FC236}">
                  <a16:creationId xmlns:a16="http://schemas.microsoft.com/office/drawing/2014/main" id="{9A8C0F81-6229-4921-BDC2-DD65C07F01B6}"/>
                </a:ext>
              </a:extLst>
            </p:cNvPr>
            <p:cNvSpPr txBox="1">
              <a:spLocks/>
            </p:cNvSpPr>
            <p:nvPr/>
          </p:nvSpPr>
          <p:spPr>
            <a:xfrm>
              <a:off x="7055427" y="3389551"/>
              <a:ext cx="2031485"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Font-End Dev</a:t>
              </a:r>
            </a:p>
          </p:txBody>
        </p:sp>
      </p:grpSp>
      <p:sp>
        <p:nvSpPr>
          <p:cNvPr id="97" name="Text Placeholder 18">
            <a:extLst>
              <a:ext uri="{FF2B5EF4-FFF2-40B4-BE49-F238E27FC236}">
                <a16:creationId xmlns:a16="http://schemas.microsoft.com/office/drawing/2014/main" id="{A6067765-5E25-4582-AEAF-707FFEE0FA4B}"/>
              </a:ext>
            </a:extLst>
          </p:cNvPr>
          <p:cNvSpPr txBox="1">
            <a:spLocks/>
          </p:cNvSpPr>
          <p:nvPr/>
        </p:nvSpPr>
        <p:spPr>
          <a:xfrm>
            <a:off x="9751635" y="5289776"/>
            <a:ext cx="20083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a:solidFill>
                  <a:schemeClr val="bg1"/>
                </a:solidFill>
                <a:cs typeface="Arial" pitchFamily="34" charset="0"/>
              </a:rPr>
              <a:t>Member</a:t>
            </a:r>
          </a:p>
        </p:txBody>
      </p:sp>
      <p:grpSp>
        <p:nvGrpSpPr>
          <p:cNvPr id="98" name="Group 16">
            <a:extLst>
              <a:ext uri="{FF2B5EF4-FFF2-40B4-BE49-F238E27FC236}">
                <a16:creationId xmlns:a16="http://schemas.microsoft.com/office/drawing/2014/main" id="{1E1AB5ED-5FC9-4124-95DE-ED54ABA64D7E}"/>
              </a:ext>
            </a:extLst>
          </p:cNvPr>
          <p:cNvGrpSpPr/>
          <p:nvPr/>
        </p:nvGrpSpPr>
        <p:grpSpPr>
          <a:xfrm>
            <a:off x="3657600" y="1167601"/>
            <a:ext cx="1853310" cy="743878"/>
            <a:chOff x="2013226" y="1122474"/>
            <a:chExt cx="1658686" cy="720232"/>
          </a:xfrm>
          <a:solidFill>
            <a:schemeClr val="accent1"/>
          </a:solidFill>
        </p:grpSpPr>
        <p:sp>
          <p:nvSpPr>
            <p:cNvPr id="99" name="Freeform 17">
              <a:extLst>
                <a:ext uri="{FF2B5EF4-FFF2-40B4-BE49-F238E27FC236}">
                  <a16:creationId xmlns:a16="http://schemas.microsoft.com/office/drawing/2014/main" id="{7D258E88-01BF-4A63-9AAC-D73C8869D5A1}"/>
                </a:ext>
              </a:extLst>
            </p:cNvPr>
            <p:cNvSpPr/>
            <p:nvPr/>
          </p:nvSpPr>
          <p:spPr>
            <a:xfrm>
              <a:off x="3566122" y="1126641"/>
              <a:ext cx="105606" cy="716065"/>
            </a:xfrm>
            <a:custGeom>
              <a:avLst/>
              <a:gdLst>
                <a:gd name="connsiteX0" fmla="*/ 97879 w 110758"/>
                <a:gd name="connsiteY0" fmla="*/ 0 h 718641"/>
                <a:gd name="connsiteX1" fmla="*/ 110758 w 110758"/>
                <a:gd name="connsiteY1" fmla="*/ 646519 h 718641"/>
                <a:gd name="connsiteX2" fmla="*/ 0 w 110758"/>
                <a:gd name="connsiteY2" fmla="*/ 718641 h 718641"/>
                <a:gd name="connsiteX3" fmla="*/ 0 w 110758"/>
                <a:gd name="connsiteY3" fmla="*/ 77273 h 718641"/>
                <a:gd name="connsiteX4" fmla="*/ 97879 w 110758"/>
                <a:gd name="connsiteY4" fmla="*/ 0 h 718641"/>
                <a:gd name="connsiteX0" fmla="*/ 97879 w 110758"/>
                <a:gd name="connsiteY0" fmla="*/ 0 h 723793"/>
                <a:gd name="connsiteX1" fmla="*/ 110758 w 110758"/>
                <a:gd name="connsiteY1" fmla="*/ 651671 h 723793"/>
                <a:gd name="connsiteX2" fmla="*/ 0 w 110758"/>
                <a:gd name="connsiteY2" fmla="*/ 723793 h 723793"/>
                <a:gd name="connsiteX3" fmla="*/ 0 w 110758"/>
                <a:gd name="connsiteY3" fmla="*/ 82425 h 723793"/>
                <a:gd name="connsiteX4" fmla="*/ 97879 w 110758"/>
                <a:gd name="connsiteY4" fmla="*/ 0 h 723793"/>
                <a:gd name="connsiteX0" fmla="*/ 97879 w 105607"/>
                <a:gd name="connsiteY0" fmla="*/ 0 h 723793"/>
                <a:gd name="connsiteX1" fmla="*/ 105607 w 105607"/>
                <a:gd name="connsiteY1" fmla="*/ 649096 h 723793"/>
                <a:gd name="connsiteX2" fmla="*/ 0 w 105607"/>
                <a:gd name="connsiteY2" fmla="*/ 723793 h 723793"/>
                <a:gd name="connsiteX3" fmla="*/ 0 w 105607"/>
                <a:gd name="connsiteY3" fmla="*/ 82425 h 723793"/>
                <a:gd name="connsiteX4" fmla="*/ 97879 w 105607"/>
                <a:gd name="connsiteY4" fmla="*/ 0 h 723793"/>
                <a:gd name="connsiteX0" fmla="*/ 100454 w 105607"/>
                <a:gd name="connsiteY0" fmla="*/ 0 h 713489"/>
                <a:gd name="connsiteX1" fmla="*/ 105607 w 105607"/>
                <a:gd name="connsiteY1" fmla="*/ 638792 h 713489"/>
                <a:gd name="connsiteX2" fmla="*/ 0 w 105607"/>
                <a:gd name="connsiteY2" fmla="*/ 713489 h 713489"/>
                <a:gd name="connsiteX3" fmla="*/ 0 w 105607"/>
                <a:gd name="connsiteY3" fmla="*/ 72121 h 713489"/>
                <a:gd name="connsiteX4" fmla="*/ 100454 w 105607"/>
                <a:gd name="connsiteY4" fmla="*/ 0 h 713489"/>
                <a:gd name="connsiteX0" fmla="*/ 100454 w 100766"/>
                <a:gd name="connsiteY0" fmla="*/ 0 h 713489"/>
                <a:gd name="connsiteX1" fmla="*/ 97879 w 100766"/>
                <a:gd name="connsiteY1" fmla="*/ 631064 h 713489"/>
                <a:gd name="connsiteX2" fmla="*/ 0 w 100766"/>
                <a:gd name="connsiteY2" fmla="*/ 713489 h 713489"/>
                <a:gd name="connsiteX3" fmla="*/ 0 w 100766"/>
                <a:gd name="connsiteY3" fmla="*/ 72121 h 713489"/>
                <a:gd name="connsiteX4" fmla="*/ 100454 w 100766"/>
                <a:gd name="connsiteY4" fmla="*/ 0 h 713489"/>
                <a:gd name="connsiteX0" fmla="*/ 100454 w 100766"/>
                <a:gd name="connsiteY0" fmla="*/ 0 h 713489"/>
                <a:gd name="connsiteX1" fmla="*/ 97879 w 100766"/>
                <a:gd name="connsiteY1" fmla="*/ 620761 h 713489"/>
                <a:gd name="connsiteX2" fmla="*/ 0 w 100766"/>
                <a:gd name="connsiteY2" fmla="*/ 713489 h 713489"/>
                <a:gd name="connsiteX3" fmla="*/ 0 w 100766"/>
                <a:gd name="connsiteY3" fmla="*/ 72121 h 713489"/>
                <a:gd name="connsiteX4" fmla="*/ 100454 w 100766"/>
                <a:gd name="connsiteY4" fmla="*/ 0 h 713489"/>
                <a:gd name="connsiteX0" fmla="*/ 95302 w 97879"/>
                <a:gd name="connsiteY0" fmla="*/ 0 h 716065"/>
                <a:gd name="connsiteX1" fmla="*/ 97879 w 97879"/>
                <a:gd name="connsiteY1" fmla="*/ 623337 h 716065"/>
                <a:gd name="connsiteX2" fmla="*/ 0 w 97879"/>
                <a:gd name="connsiteY2" fmla="*/ 716065 h 716065"/>
                <a:gd name="connsiteX3" fmla="*/ 0 w 97879"/>
                <a:gd name="connsiteY3" fmla="*/ 74697 h 716065"/>
                <a:gd name="connsiteX4" fmla="*/ 95302 w 97879"/>
                <a:gd name="connsiteY4" fmla="*/ 0 h 716065"/>
                <a:gd name="connsiteX0" fmla="*/ 103029 w 103257"/>
                <a:gd name="connsiteY0" fmla="*/ 0 h 716065"/>
                <a:gd name="connsiteX1" fmla="*/ 97879 w 103257"/>
                <a:gd name="connsiteY1" fmla="*/ 623337 h 716065"/>
                <a:gd name="connsiteX2" fmla="*/ 0 w 103257"/>
                <a:gd name="connsiteY2" fmla="*/ 716065 h 716065"/>
                <a:gd name="connsiteX3" fmla="*/ 0 w 103257"/>
                <a:gd name="connsiteY3" fmla="*/ 74697 h 716065"/>
                <a:gd name="connsiteX4" fmla="*/ 103029 w 103257"/>
                <a:gd name="connsiteY4" fmla="*/ 0 h 716065"/>
                <a:gd name="connsiteX0" fmla="*/ 103029 w 103257"/>
                <a:gd name="connsiteY0" fmla="*/ 0 h 716065"/>
                <a:gd name="connsiteX1" fmla="*/ 97879 w 103257"/>
                <a:gd name="connsiteY1" fmla="*/ 636216 h 716065"/>
                <a:gd name="connsiteX2" fmla="*/ 0 w 103257"/>
                <a:gd name="connsiteY2" fmla="*/ 716065 h 716065"/>
                <a:gd name="connsiteX3" fmla="*/ 0 w 103257"/>
                <a:gd name="connsiteY3" fmla="*/ 74697 h 716065"/>
                <a:gd name="connsiteX4" fmla="*/ 103029 w 103257"/>
                <a:gd name="connsiteY4" fmla="*/ 0 h 716065"/>
                <a:gd name="connsiteX0" fmla="*/ 103029 w 105606"/>
                <a:gd name="connsiteY0" fmla="*/ 0 h 716065"/>
                <a:gd name="connsiteX1" fmla="*/ 105606 w 105606"/>
                <a:gd name="connsiteY1" fmla="*/ 643943 h 716065"/>
                <a:gd name="connsiteX2" fmla="*/ 0 w 105606"/>
                <a:gd name="connsiteY2" fmla="*/ 716065 h 716065"/>
                <a:gd name="connsiteX3" fmla="*/ 0 w 105606"/>
                <a:gd name="connsiteY3" fmla="*/ 74697 h 716065"/>
                <a:gd name="connsiteX4" fmla="*/ 103029 w 105606"/>
                <a:gd name="connsiteY4" fmla="*/ 0 h 71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6" h="716065">
                  <a:moveTo>
                    <a:pt x="103029" y="0"/>
                  </a:moveTo>
                  <a:cubicBezTo>
                    <a:pt x="104747" y="212931"/>
                    <a:pt x="103888" y="431012"/>
                    <a:pt x="105606" y="643943"/>
                  </a:cubicBezTo>
                  <a:lnTo>
                    <a:pt x="0" y="716065"/>
                  </a:lnTo>
                  <a:lnTo>
                    <a:pt x="0" y="74697"/>
                  </a:lnTo>
                  <a:lnTo>
                    <a:pt x="10302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0" name="Rectangle 18">
              <a:extLst>
                <a:ext uri="{FF2B5EF4-FFF2-40B4-BE49-F238E27FC236}">
                  <a16:creationId xmlns:a16="http://schemas.microsoft.com/office/drawing/2014/main" id="{CF8E99DE-680B-4FE6-BCE9-D94CC4431808}"/>
                </a:ext>
              </a:extLst>
            </p:cNvPr>
            <p:cNvSpPr/>
            <p:nvPr/>
          </p:nvSpPr>
          <p:spPr>
            <a:xfrm>
              <a:off x="2013226" y="1122474"/>
              <a:ext cx="16586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F5679D"/>
                </a:solidFill>
              </a:endParaRPr>
            </a:p>
          </p:txBody>
        </p:sp>
      </p:grpSp>
      <p:grpSp>
        <p:nvGrpSpPr>
          <p:cNvPr id="101" name="Group 58">
            <a:extLst>
              <a:ext uri="{FF2B5EF4-FFF2-40B4-BE49-F238E27FC236}">
                <a16:creationId xmlns:a16="http://schemas.microsoft.com/office/drawing/2014/main" id="{BF36667A-69E9-469D-B3F8-BC65C5D6AC0B}"/>
              </a:ext>
            </a:extLst>
          </p:cNvPr>
          <p:cNvGrpSpPr/>
          <p:nvPr/>
        </p:nvGrpSpPr>
        <p:grpSpPr>
          <a:xfrm>
            <a:off x="3653690" y="1258435"/>
            <a:ext cx="1797005" cy="480475"/>
            <a:chOff x="2323896" y="1258433"/>
            <a:chExt cx="1797005" cy="480475"/>
          </a:xfrm>
        </p:grpSpPr>
        <p:sp>
          <p:nvSpPr>
            <p:cNvPr id="102" name="Text Placeholder 17">
              <a:extLst>
                <a:ext uri="{FF2B5EF4-FFF2-40B4-BE49-F238E27FC236}">
                  <a16:creationId xmlns:a16="http://schemas.microsoft.com/office/drawing/2014/main" id="{8B955F8B-0534-4556-9524-983A30B91799}"/>
                </a:ext>
              </a:extLst>
            </p:cNvPr>
            <p:cNvSpPr txBox="1">
              <a:spLocks/>
            </p:cNvSpPr>
            <p:nvPr/>
          </p:nvSpPr>
          <p:spPr>
            <a:xfrm>
              <a:off x="2323896" y="1258433"/>
              <a:ext cx="1797005"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itchFamily="34" charset="0"/>
                </a:rPr>
                <a:t>Ngô Vũ Khả Minh</a:t>
              </a:r>
            </a:p>
          </p:txBody>
        </p:sp>
        <p:sp>
          <p:nvSpPr>
            <p:cNvPr id="103" name="Text Placeholder 18">
              <a:extLst>
                <a:ext uri="{FF2B5EF4-FFF2-40B4-BE49-F238E27FC236}">
                  <a16:creationId xmlns:a16="http://schemas.microsoft.com/office/drawing/2014/main" id="{A985B13D-50A5-47C8-8A96-58A0951A4017}"/>
                </a:ext>
              </a:extLst>
            </p:cNvPr>
            <p:cNvSpPr txBox="1">
              <a:spLocks/>
            </p:cNvSpPr>
            <p:nvPr/>
          </p:nvSpPr>
          <p:spPr>
            <a:xfrm>
              <a:off x="2323896" y="1489328"/>
              <a:ext cx="1797005"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itchFamily="34" charset="0"/>
                </a:rPr>
                <a:t>Full-Stack Dev</a:t>
              </a:r>
            </a:p>
          </p:txBody>
        </p:sp>
      </p:grpSp>
      <p:sp>
        <p:nvSpPr>
          <p:cNvPr id="49" name="Title 1">
            <a:extLst>
              <a:ext uri="{FF2B5EF4-FFF2-40B4-BE49-F238E27FC236}">
                <a16:creationId xmlns:a16="http://schemas.microsoft.com/office/drawing/2014/main" id="{EA5C922F-2211-4DEA-A76E-F59AADB2A247}"/>
              </a:ext>
            </a:extLst>
          </p:cNvPr>
          <p:cNvSpPr txBox="1">
            <a:spLocks/>
          </p:cNvSpPr>
          <p:nvPr/>
        </p:nvSpPr>
        <p:spPr>
          <a:xfrm>
            <a:off x="732288" y="288342"/>
            <a:ext cx="1919288" cy="203161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4800">
                <a:cs typeface="Arial" pitchFamily="34" charset="0"/>
              </a:rPr>
              <a:t>Meet Our </a:t>
            </a:r>
            <a:r>
              <a:rPr lang="en-US" altLang="ko-KR" sz="4800">
                <a:solidFill>
                  <a:schemeClr val="accent1"/>
                </a:solidFill>
                <a:cs typeface="Arial" pitchFamily="34" charset="0"/>
              </a:rPr>
              <a:t>Team</a:t>
            </a:r>
            <a:endParaRPr lang="ko-KR" altLang="en-US" sz="4800">
              <a:solidFill>
                <a:schemeClr val="accent1"/>
              </a:solidFill>
              <a:cs typeface="Arial" pitchFamily="34" charset="0"/>
            </a:endParaRPr>
          </a:p>
        </p:txBody>
      </p:sp>
      <p:pic>
        <p:nvPicPr>
          <p:cNvPr id="32" name="Picture Placeholder 31">
            <a:extLst>
              <a:ext uri="{FF2B5EF4-FFF2-40B4-BE49-F238E27FC236}">
                <a16:creationId xmlns:a16="http://schemas.microsoft.com/office/drawing/2014/main" id="{75F21333-77B7-49DC-9762-CE490D8708E8}"/>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9945" b="9945"/>
          <a:stretch>
            <a:fillRect/>
          </a:stretch>
        </p:blipFill>
        <p:spPr>
          <a:xfrm>
            <a:off x="5569273" y="704405"/>
            <a:ext cx="1920000" cy="1728000"/>
          </a:xfrm>
        </p:spPr>
      </p:pic>
      <p:pic>
        <p:nvPicPr>
          <p:cNvPr id="30" name="Picture Placeholder 29">
            <a:extLst>
              <a:ext uri="{FF2B5EF4-FFF2-40B4-BE49-F238E27FC236}">
                <a16:creationId xmlns:a16="http://schemas.microsoft.com/office/drawing/2014/main" id="{EBCF4825-B69D-4BF5-A8E9-C8362043F6BF}"/>
              </a:ext>
            </a:extLst>
          </p:cNvPr>
          <p:cNvPicPr>
            <a:picLocks noGrp="1" noChangeAspect="1"/>
          </p:cNvPicPr>
          <p:nvPr>
            <p:ph type="pic" idx="12"/>
          </p:nvPr>
        </p:nvPicPr>
        <p:blipFill>
          <a:blip r:embed="rId3">
            <a:extLst>
              <a:ext uri="{28A0092B-C50C-407E-A947-70E740481C1C}">
                <a14:useLocalDpi xmlns:a14="http://schemas.microsoft.com/office/drawing/2010/main" val="0"/>
              </a:ext>
            </a:extLst>
          </a:blip>
          <a:srcRect t="5041" b="5041"/>
          <a:stretch>
            <a:fillRect/>
          </a:stretch>
        </p:blipFill>
        <p:spPr>
          <a:xfrm>
            <a:off x="7611120" y="2521533"/>
            <a:ext cx="1920000" cy="1728000"/>
          </a:xfrm>
        </p:spPr>
      </p:pic>
      <p:pic>
        <p:nvPicPr>
          <p:cNvPr id="11" name="Picture Placeholder 10">
            <a:extLst>
              <a:ext uri="{FF2B5EF4-FFF2-40B4-BE49-F238E27FC236}">
                <a16:creationId xmlns:a16="http://schemas.microsoft.com/office/drawing/2014/main" id="{C08508D1-3596-40CC-9C74-72E19F5EAA61}"/>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t="5094" b="5094"/>
          <a:stretch>
            <a:fillRect/>
          </a:stretch>
        </p:blipFill>
        <p:spPr>
          <a:xfrm>
            <a:off x="5569741" y="2555985"/>
            <a:ext cx="1920000" cy="1728000"/>
          </a:xfrm>
        </p:spPr>
      </p:pic>
      <p:pic>
        <p:nvPicPr>
          <p:cNvPr id="19" name="Picture Placeholder 18">
            <a:extLst>
              <a:ext uri="{FF2B5EF4-FFF2-40B4-BE49-F238E27FC236}">
                <a16:creationId xmlns:a16="http://schemas.microsoft.com/office/drawing/2014/main" id="{43891D84-3E3F-4AE4-8D0C-40D39B804211}"/>
              </a:ext>
            </a:extLst>
          </p:cNvPr>
          <p:cNvPicPr>
            <a:picLocks noGrp="1" noChangeAspect="1"/>
          </p:cNvPicPr>
          <p:nvPr>
            <p:ph type="pic" idx="14"/>
          </p:nvPr>
        </p:nvPicPr>
        <p:blipFill>
          <a:blip r:embed="rId5">
            <a:extLst>
              <a:ext uri="{28A0092B-C50C-407E-A947-70E740481C1C}">
                <a14:useLocalDpi xmlns:a14="http://schemas.microsoft.com/office/drawing/2010/main" val="0"/>
              </a:ext>
            </a:extLst>
          </a:blip>
          <a:srcRect t="4906" b="4906"/>
          <a:stretch>
            <a:fillRect/>
          </a:stretch>
        </p:blipFill>
        <p:spPr>
          <a:xfrm>
            <a:off x="5580267" y="4390341"/>
            <a:ext cx="1920000" cy="1728000"/>
          </a:xfrm>
        </p:spPr>
      </p:pic>
      <p:pic>
        <p:nvPicPr>
          <p:cNvPr id="12" name="Picture Placeholder 11">
            <a:extLst>
              <a:ext uri="{FF2B5EF4-FFF2-40B4-BE49-F238E27FC236}">
                <a16:creationId xmlns:a16="http://schemas.microsoft.com/office/drawing/2014/main" id="{0AD19B9E-982B-46A3-BFED-A915C2AD0037}"/>
              </a:ext>
            </a:extLst>
          </p:cNvPr>
          <p:cNvPicPr>
            <a:picLocks noGrp="1" noChangeAspect="1"/>
          </p:cNvPicPr>
          <p:nvPr>
            <p:ph type="pic" idx="15"/>
          </p:nvPr>
        </p:nvPicPr>
        <p:blipFill>
          <a:blip r:embed="rId6">
            <a:extLst>
              <a:ext uri="{28A0092B-C50C-407E-A947-70E740481C1C}">
                <a14:useLocalDpi xmlns:a14="http://schemas.microsoft.com/office/drawing/2010/main" val="0"/>
              </a:ext>
            </a:extLst>
          </a:blip>
          <a:srcRect t="5000" b="5000"/>
          <a:stretch>
            <a:fillRect/>
          </a:stretch>
        </p:blipFill>
        <p:spPr>
          <a:xfrm>
            <a:off x="7611120" y="698339"/>
            <a:ext cx="1920000" cy="1728000"/>
          </a:xfrm>
        </p:spPr>
      </p:pic>
      <p:sp>
        <p:nvSpPr>
          <p:cNvPr id="20" name="TextBox 19">
            <a:extLst>
              <a:ext uri="{FF2B5EF4-FFF2-40B4-BE49-F238E27FC236}">
                <a16:creationId xmlns:a16="http://schemas.microsoft.com/office/drawing/2014/main" id="{F5AA57D6-E285-4537-905C-7A7311990B67}"/>
              </a:ext>
            </a:extLst>
          </p:cNvPr>
          <p:cNvSpPr txBox="1"/>
          <p:nvPr/>
        </p:nvSpPr>
        <p:spPr>
          <a:xfrm>
            <a:off x="474392" y="2481161"/>
            <a:ext cx="2921403" cy="461665"/>
          </a:xfrm>
          <a:prstGeom prst="rect">
            <a:avLst/>
          </a:prstGeom>
          <a:noFill/>
        </p:spPr>
        <p:txBody>
          <a:bodyPr wrap="square" rtlCol="0">
            <a:spAutoFit/>
          </a:bodyPr>
          <a:lstStyle/>
          <a:p>
            <a:r>
              <a:rPr lang="en-US" sz="2400">
                <a:solidFill>
                  <a:srgbClr val="FF9900"/>
                </a:solidFill>
              </a:rPr>
              <a:t>No</a:t>
            </a:r>
            <a:r>
              <a:rPr lang="en-US" sz="2400"/>
              <a:t>NODOCO Group</a:t>
            </a:r>
          </a:p>
        </p:txBody>
      </p:sp>
      <p:sp>
        <p:nvSpPr>
          <p:cNvPr id="64" name="Donut 39">
            <a:extLst>
              <a:ext uri="{FF2B5EF4-FFF2-40B4-BE49-F238E27FC236}">
                <a16:creationId xmlns:a16="http://schemas.microsoft.com/office/drawing/2014/main" id="{EEF0984C-F86C-4D72-816A-476815576119}"/>
              </a:ext>
            </a:extLst>
          </p:cNvPr>
          <p:cNvSpPr/>
          <p:nvPr/>
        </p:nvSpPr>
        <p:spPr>
          <a:xfrm>
            <a:off x="485339" y="2975531"/>
            <a:ext cx="471560" cy="42519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1" name="TextBox 20">
            <a:extLst>
              <a:ext uri="{FF2B5EF4-FFF2-40B4-BE49-F238E27FC236}">
                <a16:creationId xmlns:a16="http://schemas.microsoft.com/office/drawing/2014/main" id="{517A051E-4876-4D8A-A655-A55D81556F12}"/>
              </a:ext>
            </a:extLst>
          </p:cNvPr>
          <p:cNvSpPr txBox="1"/>
          <p:nvPr/>
        </p:nvSpPr>
        <p:spPr>
          <a:xfrm>
            <a:off x="1084031" y="2969582"/>
            <a:ext cx="2149231" cy="369332"/>
          </a:xfrm>
          <a:prstGeom prst="rect">
            <a:avLst/>
          </a:prstGeom>
          <a:noFill/>
        </p:spPr>
        <p:txBody>
          <a:bodyPr wrap="square" rtlCol="0">
            <a:spAutoFit/>
          </a:bodyPr>
          <a:lstStyle/>
          <a:p>
            <a:r>
              <a:rPr lang="en-US"/>
              <a:t>1/1/2020</a:t>
            </a:r>
          </a:p>
        </p:txBody>
      </p:sp>
      <p:sp>
        <p:nvSpPr>
          <p:cNvPr id="65" name="Freeform 108">
            <a:extLst>
              <a:ext uri="{FF2B5EF4-FFF2-40B4-BE49-F238E27FC236}">
                <a16:creationId xmlns:a16="http://schemas.microsoft.com/office/drawing/2014/main" id="{190EE019-B2EC-467E-980D-BEB9C78C603E}"/>
              </a:ext>
            </a:extLst>
          </p:cNvPr>
          <p:cNvSpPr/>
          <p:nvPr/>
        </p:nvSpPr>
        <p:spPr>
          <a:xfrm>
            <a:off x="452539" y="3580764"/>
            <a:ext cx="477767" cy="461665"/>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Box 21">
            <a:extLst>
              <a:ext uri="{FF2B5EF4-FFF2-40B4-BE49-F238E27FC236}">
                <a16:creationId xmlns:a16="http://schemas.microsoft.com/office/drawing/2014/main" id="{45E9BF0B-0E65-4FE9-B327-35E1A18D2CF7}"/>
              </a:ext>
            </a:extLst>
          </p:cNvPr>
          <p:cNvSpPr txBox="1"/>
          <p:nvPr/>
        </p:nvSpPr>
        <p:spPr>
          <a:xfrm>
            <a:off x="1066937" y="3637654"/>
            <a:ext cx="2149231" cy="646331"/>
          </a:xfrm>
          <a:prstGeom prst="rect">
            <a:avLst/>
          </a:prstGeom>
          <a:noFill/>
        </p:spPr>
        <p:txBody>
          <a:bodyPr wrap="square" rtlCol="0">
            <a:spAutoFit/>
          </a:bodyPr>
          <a:lstStyle/>
          <a:p>
            <a:r>
              <a:rPr lang="en-US">
                <a:solidFill>
                  <a:srgbClr val="FFC000"/>
                </a:solidFill>
              </a:rPr>
              <a:t>No</a:t>
            </a:r>
            <a:r>
              <a:rPr lang="en-US"/>
              <a:t>NODOCO Food Web Application</a:t>
            </a:r>
          </a:p>
        </p:txBody>
      </p:sp>
      <p:sp>
        <p:nvSpPr>
          <p:cNvPr id="67" name="Heart 17">
            <a:extLst>
              <a:ext uri="{FF2B5EF4-FFF2-40B4-BE49-F238E27FC236}">
                <a16:creationId xmlns:a16="http://schemas.microsoft.com/office/drawing/2014/main" id="{EB35D825-537B-438C-9EEC-B4BEE8D11AF5}"/>
              </a:ext>
            </a:extLst>
          </p:cNvPr>
          <p:cNvSpPr/>
          <p:nvPr/>
        </p:nvSpPr>
        <p:spPr>
          <a:xfrm>
            <a:off x="458747" y="4379311"/>
            <a:ext cx="471560" cy="46166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id="{650FCFB0-8D83-44A5-8FA3-086119EF5FEA}"/>
              </a:ext>
            </a:extLst>
          </p:cNvPr>
          <p:cNvSpPr txBox="1"/>
          <p:nvPr/>
        </p:nvSpPr>
        <p:spPr>
          <a:xfrm>
            <a:off x="1028974" y="4403303"/>
            <a:ext cx="2490226" cy="646331"/>
          </a:xfrm>
          <a:prstGeom prst="rect">
            <a:avLst/>
          </a:prstGeom>
          <a:noFill/>
        </p:spPr>
        <p:txBody>
          <a:bodyPr wrap="square" rtlCol="0">
            <a:spAutoFit/>
          </a:bodyPr>
          <a:lstStyle/>
          <a:p>
            <a:pPr algn="ctr"/>
            <a:r>
              <a:rPr lang="en-US">
                <a:solidFill>
                  <a:schemeClr val="accent4"/>
                </a:solidFill>
              </a:rPr>
              <a:t>“Vị Ngon Trên Từng Ngón Tay”</a:t>
            </a:r>
          </a:p>
        </p:txBody>
      </p:sp>
      <p:pic>
        <p:nvPicPr>
          <p:cNvPr id="34" name="Picture 33">
            <a:extLst>
              <a:ext uri="{FF2B5EF4-FFF2-40B4-BE49-F238E27FC236}">
                <a16:creationId xmlns:a16="http://schemas.microsoft.com/office/drawing/2014/main" id="{25C733D8-1B04-4466-96AD-1E1672941E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0306" y="5044098"/>
            <a:ext cx="1931242" cy="1441994"/>
          </a:xfrm>
          <a:prstGeom prst="rect">
            <a:avLst/>
          </a:prstGeom>
        </p:spPr>
      </p:pic>
    </p:spTree>
    <p:extLst>
      <p:ext uri="{BB962C8B-B14F-4D97-AF65-F5344CB8AC3E}">
        <p14:creationId xmlns:p14="http://schemas.microsoft.com/office/powerpoint/2010/main" val="343185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3000">
              <a:schemeClr val="accent1">
                <a:lumMod val="45000"/>
                <a:lumOff val="55000"/>
              </a:schemeClr>
            </a:gs>
            <a:gs pos="7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1" name="Group 10"/>
          <p:cNvGrpSpPr/>
          <p:nvPr/>
        </p:nvGrpSpPr>
        <p:grpSpPr>
          <a:xfrm>
            <a:off x="5213025" y="2250063"/>
            <a:ext cx="6523348" cy="2883632"/>
            <a:chOff x="4130543" y="1635646"/>
            <a:chExt cx="4169522" cy="1654822"/>
          </a:xfrm>
        </p:grpSpPr>
        <p:sp>
          <p:nvSpPr>
            <p:cNvPr id="8" name="TextBox 7"/>
            <p:cNvSpPr txBox="1"/>
            <p:nvPr/>
          </p:nvSpPr>
          <p:spPr>
            <a:xfrm>
              <a:off x="4130543" y="2283718"/>
              <a:ext cx="4169522" cy="1006750"/>
            </a:xfrm>
            <a:prstGeom prst="rect">
              <a:avLst/>
            </a:prstGeom>
            <a:noFill/>
          </p:spPr>
          <p:txBody>
            <a:bodyPr wrap="square" rtlCol="0">
              <a:spAutoFit/>
            </a:bodyPr>
            <a:lstStyle/>
            <a:p>
              <a:pPr algn="just"/>
              <a:r>
                <a:rPr lang="vi-VN" b="0" i="0">
                  <a:solidFill>
                    <a:srgbClr val="202124"/>
                  </a:solidFill>
                  <a:effectLst/>
                  <a:latin typeface="Roboto"/>
                </a:rPr>
                <a:t>Trong xu thế phát triển mạnh mẽ của các loại hình kinh doanh ẩm thực hiện nay, các loại hình kinh doanh bánh mì vẫn luôn giữ được vị trí và sức hút với đông đảo thực khách. </a:t>
              </a:r>
              <a:endParaRPr lang="en-US" b="0" i="0">
                <a:solidFill>
                  <a:srgbClr val="202124"/>
                </a:solidFill>
                <a:effectLst/>
                <a:latin typeface="Roboto"/>
              </a:endParaRPr>
            </a:p>
            <a:p>
              <a:pPr algn="just"/>
              <a:r>
                <a:rPr lang="vi-VN" b="0" i="0">
                  <a:solidFill>
                    <a:srgbClr val="202124"/>
                  </a:solidFill>
                  <a:effectLst/>
                  <a:latin typeface="Roboto"/>
                </a:rPr>
                <a:t>Bánh mì là món ăn quen thuộc vừa tiện lợi lại “chắc bụng” đã gắn bó với người Việt từ lâu đời nên luôn được nhiều người lựa chọn cho các bữa ăn của mình, đặc biệt là bữa sáng</a:t>
              </a:r>
              <a:r>
                <a:rPr lang="en-US" b="0" i="0">
                  <a:solidFill>
                    <a:srgbClr val="202124"/>
                  </a:solidFill>
                  <a:effectLst/>
                  <a:latin typeface="Roboto"/>
                </a:rPr>
                <a:t>.</a:t>
              </a:r>
            </a:p>
          </p:txBody>
        </p:sp>
        <p:sp>
          <p:nvSpPr>
            <p:cNvPr id="9" name="Text Placeholder 13"/>
            <p:cNvSpPr txBox="1">
              <a:spLocks/>
            </p:cNvSpPr>
            <p:nvPr/>
          </p:nvSpPr>
          <p:spPr>
            <a:xfrm>
              <a:off x="4130543" y="1635646"/>
              <a:ext cx="416952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a:solidFill>
                    <a:srgbClr val="3F3124"/>
                  </a:solidFill>
                  <a:latin typeface="+mj-lt"/>
                  <a:cs typeface="Arial" pitchFamily="34" charset="0"/>
                </a:rPr>
                <a:t>Welcome </a:t>
              </a:r>
              <a:br>
                <a:rPr lang="en-US" altLang="ko-KR" sz="4400" b="1">
                  <a:solidFill>
                    <a:srgbClr val="3F3124"/>
                  </a:solidFill>
                  <a:latin typeface="+mj-lt"/>
                  <a:cs typeface="Arial" pitchFamily="34" charset="0"/>
                </a:rPr>
              </a:br>
              <a:r>
                <a:rPr lang="en-US" altLang="ko-KR" sz="4400" b="1">
                  <a:solidFill>
                    <a:srgbClr val="3F3124"/>
                  </a:solidFill>
                  <a:latin typeface="+mj-lt"/>
                  <a:cs typeface="Arial" pitchFamily="34" charset="0"/>
                </a:rPr>
                <a:t>NoNODOCO Bakery!!!</a:t>
              </a:r>
              <a:endParaRPr lang="ko-KR" altLang="en-US" sz="4400" b="1" dirty="0">
                <a:solidFill>
                  <a:srgbClr val="3F3124"/>
                </a:solidFill>
                <a:latin typeface="+mj-lt"/>
                <a:cs typeface="Arial" pitchFamily="34" charset="0"/>
              </a:endParaRPr>
            </a:p>
          </p:txBody>
        </p:sp>
      </p:grpSp>
      <p:pic>
        <p:nvPicPr>
          <p:cNvPr id="4" name="Picture Placeholder 3">
            <a:extLst>
              <a:ext uri="{FF2B5EF4-FFF2-40B4-BE49-F238E27FC236}">
                <a16:creationId xmlns:a16="http://schemas.microsoft.com/office/drawing/2014/main" id="{B12507A6-BCE0-44F2-896B-9ED0986CDDC2}"/>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l="12667" r="12667"/>
          <a:stretch>
            <a:fillRect/>
          </a:stretch>
        </p:blipFill>
        <p:spPr>
          <a:xfrm>
            <a:off x="1708658" y="1749000"/>
            <a:ext cx="3360000" cy="3360000"/>
          </a:xfrm>
        </p:spPr>
      </p:pic>
    </p:spTree>
    <p:extLst>
      <p:ext uri="{BB962C8B-B14F-4D97-AF65-F5344CB8AC3E}">
        <p14:creationId xmlns:p14="http://schemas.microsoft.com/office/powerpoint/2010/main" val="158479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solidFill>
                  <a:schemeClr val="accent1"/>
                </a:solidFill>
              </a:rPr>
              <a:t>Role In NoNODOCO Bakery</a:t>
            </a:r>
            <a:endParaRPr lang="ko-KR" altLang="en-US" dirty="0"/>
          </a:p>
        </p:txBody>
      </p:sp>
      <p:graphicFrame>
        <p:nvGraphicFramePr>
          <p:cNvPr id="7" name="Table 6"/>
          <p:cNvGraphicFramePr>
            <a:graphicFrameLocks noGrp="1"/>
          </p:cNvGraphicFramePr>
          <p:nvPr>
            <p:extLst>
              <p:ext uri="{D42A27DB-BD31-4B8C-83A1-F6EECF244321}">
                <p14:modId xmlns:p14="http://schemas.microsoft.com/office/powerpoint/2010/main" val="126565537"/>
              </p:ext>
            </p:extLst>
          </p:nvPr>
        </p:nvGraphicFramePr>
        <p:xfrm>
          <a:off x="2566125" y="1508787"/>
          <a:ext cx="9288955" cy="2371169"/>
        </p:xfrm>
        <a:graphic>
          <a:graphicData uri="http://schemas.openxmlformats.org/drawingml/2006/table">
            <a:tbl>
              <a:tblPr firstRow="1" bandRow="1">
                <a:tableStyleId>{5940675A-B579-460E-94D1-54222C63F5DA}</a:tableStyleId>
              </a:tblPr>
              <a:tblGrid>
                <a:gridCol w="1857791">
                  <a:extLst>
                    <a:ext uri="{9D8B030D-6E8A-4147-A177-3AD203B41FA5}">
                      <a16:colId xmlns:a16="http://schemas.microsoft.com/office/drawing/2014/main" val="20000"/>
                    </a:ext>
                  </a:extLst>
                </a:gridCol>
                <a:gridCol w="1857791">
                  <a:extLst>
                    <a:ext uri="{9D8B030D-6E8A-4147-A177-3AD203B41FA5}">
                      <a16:colId xmlns:a16="http://schemas.microsoft.com/office/drawing/2014/main" val="1857442396"/>
                    </a:ext>
                  </a:extLst>
                </a:gridCol>
                <a:gridCol w="1857791">
                  <a:extLst>
                    <a:ext uri="{9D8B030D-6E8A-4147-A177-3AD203B41FA5}">
                      <a16:colId xmlns:a16="http://schemas.microsoft.com/office/drawing/2014/main" val="1800050840"/>
                    </a:ext>
                  </a:extLst>
                </a:gridCol>
                <a:gridCol w="1857791">
                  <a:extLst>
                    <a:ext uri="{9D8B030D-6E8A-4147-A177-3AD203B41FA5}">
                      <a16:colId xmlns:a16="http://schemas.microsoft.com/office/drawing/2014/main" val="20001"/>
                    </a:ext>
                  </a:extLst>
                </a:gridCol>
                <a:gridCol w="1857791">
                  <a:extLst>
                    <a:ext uri="{9D8B030D-6E8A-4147-A177-3AD203B41FA5}">
                      <a16:colId xmlns:a16="http://schemas.microsoft.com/office/drawing/2014/main" val="20002"/>
                    </a:ext>
                  </a:extLst>
                </a:gridCol>
              </a:tblGrid>
              <a:tr h="635203">
                <a:tc>
                  <a:txBody>
                    <a:bodyPr/>
                    <a:lstStyle/>
                    <a:p>
                      <a:pPr algn="ctr"/>
                      <a:r>
                        <a:rPr lang="en-US" altLang="ko-KR" sz="1900" b="1">
                          <a:solidFill>
                            <a:schemeClr val="bg1"/>
                          </a:solidFill>
                          <a:latin typeface="+mn-lt"/>
                          <a:cs typeface="Arial" pitchFamily="34" charset="0"/>
                        </a:rPr>
                        <a:t>Login App</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b="1">
                          <a:solidFill>
                            <a:schemeClr val="bg1"/>
                          </a:solidFill>
                          <a:latin typeface="+mn-lt"/>
                          <a:cs typeface="Arial" pitchFamily="34" charset="0"/>
                        </a:rPr>
                        <a:t>Registration</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b="1">
                          <a:solidFill>
                            <a:schemeClr val="bg1"/>
                          </a:solidFill>
                          <a:latin typeface="+mn-lt"/>
                          <a:cs typeface="Arial" pitchFamily="34" charset="0"/>
                        </a:rPr>
                        <a:t>Update Profile</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b="1">
                          <a:solidFill>
                            <a:schemeClr val="bg1"/>
                          </a:solidFill>
                          <a:latin typeface="+mn-lt"/>
                          <a:cs typeface="Arial" pitchFamily="34" charset="0"/>
                        </a:rPr>
                        <a:t>Shopping</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ko-KR" sz="1900" b="1">
                          <a:solidFill>
                            <a:schemeClr val="bg1"/>
                          </a:solidFill>
                          <a:latin typeface="+mn-lt"/>
                          <a:cs typeface="Arial" pitchFamily="34" charset="0"/>
                        </a:rPr>
                        <a:t>View History</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16689">
                <a:tc>
                  <a:txBody>
                    <a:bodyPr/>
                    <a:lstStyle/>
                    <a:p>
                      <a:pPr algn="ctr"/>
                      <a:r>
                        <a:rPr lang="en-US" altLang="ko-KR" sz="1600">
                          <a:solidFill>
                            <a:schemeClr val="tx1">
                              <a:lumMod val="75000"/>
                              <a:lumOff val="25000"/>
                            </a:schemeClr>
                          </a:solidFill>
                          <a:latin typeface="+mn-lt"/>
                          <a:cs typeface="Arial" pitchFamily="34" charset="0"/>
                        </a:rPr>
                        <a:t>Login app with role user</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User create account to use app</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Edit personal information </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Add to cart and check out </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GB" altLang="ko-KR" sz="1600">
                          <a:solidFill>
                            <a:schemeClr val="tx1">
                              <a:lumMod val="75000"/>
                              <a:lumOff val="25000"/>
                            </a:schemeClr>
                          </a:solidFill>
                          <a:latin typeface="+mn-lt"/>
                          <a:cs typeface="Arial" pitchFamily="34" charset="0"/>
                        </a:rPr>
                        <a:t>View history of orders placed</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816689">
                <a:tc>
                  <a:txBody>
                    <a:bodyPr/>
                    <a:lstStyle/>
                    <a:p>
                      <a:pPr algn="ctr"/>
                      <a:r>
                        <a:rPr lang="en-US" altLang="ko-KR" sz="1600">
                          <a:solidFill>
                            <a:schemeClr val="tx1">
                              <a:lumMod val="75000"/>
                              <a:lumOff val="25000"/>
                            </a:schemeClr>
                          </a:solidFill>
                          <a:latin typeface="+mn-lt"/>
                          <a:cs typeface="Arial" pitchFamily="34" charset="0"/>
                        </a:rPr>
                        <a:t>Chu Nguyên Linh</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Chu Nguyên Linh</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Chu Nguyên Linh</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Chu Nguyên Linh</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Ngô Vũ Khả Minh</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09004984"/>
              </p:ext>
            </p:extLst>
          </p:nvPr>
        </p:nvGraphicFramePr>
        <p:xfrm>
          <a:off x="2566124" y="3861127"/>
          <a:ext cx="9288956" cy="2334418"/>
        </p:xfrm>
        <a:graphic>
          <a:graphicData uri="http://schemas.openxmlformats.org/drawingml/2006/table">
            <a:tbl>
              <a:tblPr firstRow="1" bandRow="1">
                <a:tableStyleId>{5940675A-B579-460E-94D1-54222C63F5DA}</a:tableStyleId>
              </a:tblPr>
              <a:tblGrid>
                <a:gridCol w="2322239">
                  <a:extLst>
                    <a:ext uri="{9D8B030D-6E8A-4147-A177-3AD203B41FA5}">
                      <a16:colId xmlns:a16="http://schemas.microsoft.com/office/drawing/2014/main" val="20000"/>
                    </a:ext>
                  </a:extLst>
                </a:gridCol>
                <a:gridCol w="2322239">
                  <a:extLst>
                    <a:ext uri="{9D8B030D-6E8A-4147-A177-3AD203B41FA5}">
                      <a16:colId xmlns:a16="http://schemas.microsoft.com/office/drawing/2014/main" val="20001"/>
                    </a:ext>
                  </a:extLst>
                </a:gridCol>
                <a:gridCol w="2322239">
                  <a:extLst>
                    <a:ext uri="{9D8B030D-6E8A-4147-A177-3AD203B41FA5}">
                      <a16:colId xmlns:a16="http://schemas.microsoft.com/office/drawing/2014/main" val="20002"/>
                    </a:ext>
                  </a:extLst>
                </a:gridCol>
                <a:gridCol w="2322239">
                  <a:extLst>
                    <a:ext uri="{9D8B030D-6E8A-4147-A177-3AD203B41FA5}">
                      <a16:colId xmlns:a16="http://schemas.microsoft.com/office/drawing/2014/main" val="2539846298"/>
                    </a:ext>
                  </a:extLst>
                </a:gridCol>
              </a:tblGrid>
              <a:tr h="635203">
                <a:tc>
                  <a:txBody>
                    <a:bodyPr/>
                    <a:lstStyle/>
                    <a:p>
                      <a:pPr algn="ctr"/>
                      <a:r>
                        <a:rPr lang="en-US" altLang="ko-KR" sz="1900" b="1">
                          <a:solidFill>
                            <a:schemeClr val="bg1"/>
                          </a:solidFill>
                          <a:latin typeface="+mn-lt"/>
                          <a:cs typeface="Arial" pitchFamily="34" charset="0"/>
                        </a:rPr>
                        <a:t>Login App</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b="1">
                          <a:solidFill>
                            <a:schemeClr val="bg1"/>
                          </a:solidFill>
                          <a:latin typeface="+mn-lt"/>
                          <a:cs typeface="Arial" pitchFamily="34" charset="0"/>
                        </a:rPr>
                        <a:t>Account management</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algn="ctr"/>
                      <a:r>
                        <a:rPr lang="en-US" altLang="ko-KR" sz="1900" b="1">
                          <a:solidFill>
                            <a:schemeClr val="bg1"/>
                          </a:solidFill>
                          <a:latin typeface="+mn-lt"/>
                          <a:cs typeface="Arial" pitchFamily="34" charset="0"/>
                        </a:rPr>
                        <a:t>Product management</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algn="ctr"/>
                      <a:r>
                        <a:rPr lang="en-US" altLang="ko-KR" sz="1900" b="1">
                          <a:solidFill>
                            <a:schemeClr val="bg1"/>
                          </a:solidFill>
                          <a:latin typeface="+mn-lt"/>
                          <a:cs typeface="Arial" pitchFamily="34" charset="0"/>
                        </a:rPr>
                        <a:t>Order management</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816689">
                <a:tc>
                  <a:txBody>
                    <a:bodyPr/>
                    <a:lstStyle/>
                    <a:p>
                      <a:pPr algn="ctr"/>
                      <a:r>
                        <a:rPr lang="en-US" altLang="ko-KR" sz="1600">
                          <a:solidFill>
                            <a:schemeClr val="tx1">
                              <a:lumMod val="75000"/>
                              <a:lumOff val="25000"/>
                            </a:schemeClr>
                          </a:solidFill>
                          <a:latin typeface="+mn-lt"/>
                          <a:cs typeface="Arial" pitchFamily="34" charset="0"/>
                        </a:rPr>
                        <a:t>Login app with role admin</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View, Update, Create of account</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Create, Update, Delete, View list of products</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View, Confirm list of orders</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816689">
                <a:tc>
                  <a:txBody>
                    <a:bodyPr/>
                    <a:lstStyle/>
                    <a:p>
                      <a:pPr algn="ctr"/>
                      <a:r>
                        <a:rPr lang="en-US" altLang="ko-KR" sz="1600">
                          <a:solidFill>
                            <a:schemeClr val="tx1">
                              <a:lumMod val="75000"/>
                              <a:lumOff val="25000"/>
                            </a:schemeClr>
                          </a:solidFill>
                          <a:latin typeface="+mn-lt"/>
                          <a:cs typeface="Arial" pitchFamily="34" charset="0"/>
                        </a:rPr>
                        <a:t>Chu Nguyên Linh</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Bùi Phạm Minh Nhật</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Ngô Vũ Khả Minh</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Bùi Phạm Minh Nhật</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11" name="Rectangle 10"/>
          <p:cNvSpPr/>
          <p:nvPr/>
        </p:nvSpPr>
        <p:spPr>
          <a:xfrm>
            <a:off x="336918" y="1562917"/>
            <a:ext cx="2112235" cy="216032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Rectangle 11"/>
          <p:cNvSpPr/>
          <p:nvPr/>
        </p:nvSpPr>
        <p:spPr>
          <a:xfrm>
            <a:off x="336918" y="3915257"/>
            <a:ext cx="2112235" cy="216032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TextBox 12"/>
          <p:cNvSpPr txBox="1"/>
          <p:nvPr/>
        </p:nvSpPr>
        <p:spPr>
          <a:xfrm>
            <a:off x="528940" y="3205900"/>
            <a:ext cx="1728192" cy="338554"/>
          </a:xfrm>
          <a:prstGeom prst="rect">
            <a:avLst/>
          </a:prstGeom>
          <a:noFill/>
        </p:spPr>
        <p:txBody>
          <a:bodyPr wrap="square" rtlCol="0">
            <a:spAutoFit/>
          </a:bodyPr>
          <a:lstStyle/>
          <a:p>
            <a:pPr algn="ctr"/>
            <a:r>
              <a:rPr lang="en-US" altLang="ko-KR" sz="1600">
                <a:solidFill>
                  <a:schemeClr val="tx1">
                    <a:lumMod val="75000"/>
                    <a:lumOff val="25000"/>
                  </a:schemeClr>
                </a:solidFill>
                <a:cs typeface="Arial" pitchFamily="34" charset="0"/>
              </a:rPr>
              <a:t>User Role</a:t>
            </a:r>
            <a:endParaRPr lang="en-US" altLang="ko-KR" sz="1600" dirty="0">
              <a:solidFill>
                <a:schemeClr val="tx1">
                  <a:lumMod val="75000"/>
                  <a:lumOff val="25000"/>
                </a:schemeClr>
              </a:solidFill>
              <a:cs typeface="Arial" pitchFamily="34" charset="0"/>
            </a:endParaRPr>
          </a:p>
        </p:txBody>
      </p:sp>
      <p:sp>
        <p:nvSpPr>
          <p:cNvPr id="14" name="TextBox 13"/>
          <p:cNvSpPr txBox="1"/>
          <p:nvPr/>
        </p:nvSpPr>
        <p:spPr>
          <a:xfrm>
            <a:off x="528938" y="5518421"/>
            <a:ext cx="1728192" cy="338554"/>
          </a:xfrm>
          <a:prstGeom prst="rect">
            <a:avLst/>
          </a:prstGeom>
          <a:noFill/>
        </p:spPr>
        <p:txBody>
          <a:bodyPr wrap="square" rtlCol="0">
            <a:spAutoFit/>
          </a:bodyPr>
          <a:lstStyle/>
          <a:p>
            <a:pPr algn="ctr"/>
            <a:r>
              <a:rPr lang="en-US" altLang="ko-KR" sz="1600">
                <a:solidFill>
                  <a:schemeClr val="tx1">
                    <a:lumMod val="75000"/>
                    <a:lumOff val="25000"/>
                  </a:schemeClr>
                </a:solidFill>
                <a:cs typeface="Arial" pitchFamily="34" charset="0"/>
              </a:rPr>
              <a:t>Admin Role</a:t>
            </a:r>
            <a:endParaRPr lang="en-US" altLang="ko-KR" sz="1600" dirty="0">
              <a:solidFill>
                <a:schemeClr val="tx1">
                  <a:lumMod val="75000"/>
                  <a:lumOff val="25000"/>
                </a:schemeClr>
              </a:solidFill>
              <a:cs typeface="Arial" pitchFamily="34" charset="0"/>
            </a:endParaRPr>
          </a:p>
        </p:txBody>
      </p:sp>
      <p:pic>
        <p:nvPicPr>
          <p:cNvPr id="4" name="Picture 3">
            <a:extLst>
              <a:ext uri="{FF2B5EF4-FFF2-40B4-BE49-F238E27FC236}">
                <a16:creationId xmlns:a16="http://schemas.microsoft.com/office/drawing/2014/main" id="{E3039E19-3504-483F-95EF-0D3BC1B3EE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5475" y="4015283"/>
            <a:ext cx="1503138" cy="1503138"/>
          </a:xfrm>
          <a:prstGeom prst="rect">
            <a:avLst/>
          </a:prstGeom>
        </p:spPr>
      </p:pic>
      <p:pic>
        <p:nvPicPr>
          <p:cNvPr id="6" name="Picture 5">
            <a:extLst>
              <a:ext uri="{FF2B5EF4-FFF2-40B4-BE49-F238E27FC236}">
                <a16:creationId xmlns:a16="http://schemas.microsoft.com/office/drawing/2014/main" id="{5D735D12-D6F8-43F9-9D46-D9A7226BFF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488" y="1836916"/>
            <a:ext cx="1311112" cy="1311112"/>
          </a:xfrm>
          <a:prstGeom prst="rect">
            <a:avLst/>
          </a:prstGeom>
        </p:spPr>
      </p:pic>
    </p:spTree>
    <p:extLst>
      <p:ext uri="{BB962C8B-B14F-4D97-AF65-F5344CB8AC3E}">
        <p14:creationId xmlns:p14="http://schemas.microsoft.com/office/powerpoint/2010/main" val="161873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68000"/>
          </a:schemeClr>
        </a:solidFill>
        <a:effectLst/>
      </p:bgPr>
    </p:bg>
    <p:spTree>
      <p:nvGrpSpPr>
        <p:cNvPr id="1" name=""/>
        <p:cNvGrpSpPr/>
        <p:nvPr/>
      </p:nvGrpSpPr>
      <p:grpSpPr>
        <a:xfrm>
          <a:off x="0" y="0"/>
          <a:ext cx="0" cy="0"/>
          <a:chOff x="0" y="0"/>
          <a:chExt cx="0" cy="0"/>
        </a:xfrm>
      </p:grpSpPr>
      <p:sp>
        <p:nvSpPr>
          <p:cNvPr id="6" name="Oval 5"/>
          <p:cNvSpPr/>
          <p:nvPr/>
        </p:nvSpPr>
        <p:spPr>
          <a:xfrm>
            <a:off x="4045409" y="717417"/>
            <a:ext cx="768085" cy="768085"/>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5" name="Picture Placeholder 34">
            <a:extLst>
              <a:ext uri="{FF2B5EF4-FFF2-40B4-BE49-F238E27FC236}">
                <a16:creationId xmlns:a16="http://schemas.microsoft.com/office/drawing/2014/main" id="{9C4A826D-E47D-4BDC-8A9D-AC9099D42A8A}"/>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9506" r="9506"/>
          <a:stretch/>
        </p:blipFill>
        <p:spPr>
          <a:xfrm>
            <a:off x="7053321" y="833442"/>
            <a:ext cx="3814976" cy="2298759"/>
          </a:xfrm>
        </p:spPr>
      </p:pic>
      <p:sp>
        <p:nvSpPr>
          <p:cNvPr id="2" name="Title 1"/>
          <p:cNvSpPr>
            <a:spLocks noGrp="1"/>
          </p:cNvSpPr>
          <p:nvPr>
            <p:ph type="title" idx="4294967295"/>
          </p:nvPr>
        </p:nvSpPr>
        <p:spPr>
          <a:xfrm>
            <a:off x="0" y="-15825"/>
            <a:ext cx="12192000" cy="1293863"/>
          </a:xfrm>
          <a:prstGeom prst="rect">
            <a:avLst/>
          </a:prstGeom>
        </p:spPr>
        <p:txBody>
          <a:bodyPr/>
          <a:lstStyle/>
          <a:p>
            <a:pPr algn="ctr"/>
            <a:r>
              <a:rPr lang="en-US" altLang="ko-KR" b="0">
                <a:ln w="0"/>
                <a:solidFill>
                  <a:schemeClr val="accent1"/>
                </a:solidFill>
                <a:effectLst>
                  <a:outerShdw blurRad="38100" dist="25400" dir="5400000" algn="ctr" rotWithShape="0">
                    <a:srgbClr val="6E747A">
                      <a:alpha val="43000"/>
                    </a:srgbClr>
                  </a:outerShdw>
                </a:effectLst>
              </a:rPr>
              <a:t>UI/UX Design and Font-End</a:t>
            </a:r>
            <a:endParaRPr lang="ko-KR" altLang="en-US" b="0" dirty="0">
              <a:ln w="0"/>
              <a:solidFill>
                <a:schemeClr val="accent1"/>
              </a:solidFill>
              <a:effectLst>
                <a:outerShdw blurRad="38100" dist="25400" dir="5400000" algn="ctr" rotWithShape="0">
                  <a:srgbClr val="6E747A">
                    <a:alpha val="43000"/>
                  </a:srgbClr>
                </a:outerShdw>
              </a:effectLst>
            </a:endParaRPr>
          </a:p>
        </p:txBody>
      </p:sp>
      <p:sp>
        <p:nvSpPr>
          <p:cNvPr id="5" name="Oval 4"/>
          <p:cNvSpPr/>
          <p:nvPr/>
        </p:nvSpPr>
        <p:spPr>
          <a:xfrm>
            <a:off x="1457268" y="717417"/>
            <a:ext cx="768085" cy="768085"/>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Oval 6"/>
          <p:cNvSpPr/>
          <p:nvPr/>
        </p:nvSpPr>
        <p:spPr>
          <a:xfrm>
            <a:off x="1461766" y="2496020"/>
            <a:ext cx="768085" cy="768085"/>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Oval 7"/>
          <p:cNvSpPr/>
          <p:nvPr/>
        </p:nvSpPr>
        <p:spPr>
          <a:xfrm>
            <a:off x="4045409" y="2492768"/>
            <a:ext cx="768085" cy="768085"/>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9" name="Group 8"/>
          <p:cNvGrpSpPr/>
          <p:nvPr/>
        </p:nvGrpSpPr>
        <p:grpSpPr>
          <a:xfrm>
            <a:off x="689929" y="1603063"/>
            <a:ext cx="2287203" cy="627866"/>
            <a:chOff x="3233964" y="1954419"/>
            <a:chExt cx="1400520" cy="470899"/>
          </a:xfrm>
        </p:grpSpPr>
        <p:sp>
          <p:nvSpPr>
            <p:cNvPr id="10" name="TextBox 9"/>
            <p:cNvSpPr txBox="1"/>
            <p:nvPr/>
          </p:nvSpPr>
          <p:spPr>
            <a:xfrm>
              <a:off x="3233965" y="1954419"/>
              <a:ext cx="1400519" cy="284742"/>
            </a:xfrm>
            <a:prstGeom prst="rect">
              <a:avLst/>
            </a:prstGeom>
            <a:noFill/>
          </p:spPr>
          <p:txBody>
            <a:bodyPr wrap="square" rtlCol="0">
              <a:spAutoFit/>
            </a:bodyPr>
            <a:lstStyle/>
            <a:p>
              <a:pPr algn="ctr"/>
              <a:r>
                <a:rPr lang="en-US" altLang="ko-KR" sz="1867" b="1">
                  <a:solidFill>
                    <a:schemeClr val="tx1">
                      <a:lumMod val="75000"/>
                      <a:lumOff val="25000"/>
                    </a:schemeClr>
                  </a:solidFill>
                  <a:cs typeface="Arial" pitchFamily="34" charset="0"/>
                </a:rPr>
                <a:t>Ngon</a:t>
              </a:r>
              <a:endParaRPr lang="ko-KR" altLang="en-US" sz="1867" b="1" dirty="0">
                <a:solidFill>
                  <a:schemeClr val="tx1">
                    <a:lumMod val="75000"/>
                    <a:lumOff val="25000"/>
                  </a:schemeClr>
                </a:solidFill>
                <a:cs typeface="Arial" pitchFamily="34" charset="0"/>
              </a:endParaRPr>
            </a:p>
          </p:txBody>
        </p:sp>
        <p:sp>
          <p:nvSpPr>
            <p:cNvPr id="11" name="TextBox 10"/>
            <p:cNvSpPr txBox="1"/>
            <p:nvPr/>
          </p:nvSpPr>
          <p:spPr>
            <a:xfrm>
              <a:off x="3233964" y="2171403"/>
              <a:ext cx="1400519" cy="253915"/>
            </a:xfrm>
            <a:prstGeom prst="rect">
              <a:avLst/>
            </a:prstGeom>
            <a:noFill/>
          </p:spPr>
          <p:txBody>
            <a:bodyPr wrap="square" rtlCol="0">
              <a:spAutoFit/>
            </a:bodyPr>
            <a:lstStyle/>
            <a:p>
              <a:pPr algn="ctr"/>
              <a:r>
                <a:rPr lang="en-US" altLang="ko-KR" sz="1600">
                  <a:solidFill>
                    <a:schemeClr val="tx1">
                      <a:lumMod val="75000"/>
                      <a:lumOff val="25000"/>
                    </a:schemeClr>
                  </a:solidFill>
                  <a:cs typeface="Arial" pitchFamily="34" charset="0"/>
                </a:rPr>
                <a:t>Bánh mì chuẩn vị Việt</a:t>
              </a:r>
              <a:endParaRPr lang="ko-KR" altLang="en-US" sz="1600" dirty="0">
                <a:solidFill>
                  <a:schemeClr val="tx1">
                    <a:lumMod val="75000"/>
                    <a:lumOff val="25000"/>
                  </a:schemeClr>
                </a:solidFill>
                <a:cs typeface="Arial" pitchFamily="34" charset="0"/>
              </a:endParaRPr>
            </a:p>
          </p:txBody>
        </p:sp>
      </p:grpSp>
      <p:grpSp>
        <p:nvGrpSpPr>
          <p:cNvPr id="12" name="Group 11"/>
          <p:cNvGrpSpPr/>
          <p:nvPr/>
        </p:nvGrpSpPr>
        <p:grpSpPr>
          <a:xfrm>
            <a:off x="694426" y="3381665"/>
            <a:ext cx="2287201" cy="627866"/>
            <a:chOff x="3233964" y="1954419"/>
            <a:chExt cx="1400519" cy="470899"/>
          </a:xfrm>
        </p:grpSpPr>
        <p:sp>
          <p:nvSpPr>
            <p:cNvPr id="13" name="TextBox 12"/>
            <p:cNvSpPr txBox="1"/>
            <p:nvPr/>
          </p:nvSpPr>
          <p:spPr>
            <a:xfrm>
              <a:off x="3233964" y="1954419"/>
              <a:ext cx="1400519" cy="284742"/>
            </a:xfrm>
            <a:prstGeom prst="rect">
              <a:avLst/>
            </a:prstGeom>
            <a:noFill/>
          </p:spPr>
          <p:txBody>
            <a:bodyPr wrap="square" rtlCol="0">
              <a:spAutoFit/>
            </a:bodyPr>
            <a:lstStyle/>
            <a:p>
              <a:pPr algn="ctr"/>
              <a:r>
                <a:rPr lang="en-US" altLang="ko-KR" sz="1867" b="1">
                  <a:solidFill>
                    <a:schemeClr val="tx1">
                      <a:lumMod val="75000"/>
                      <a:lumOff val="25000"/>
                    </a:schemeClr>
                  </a:solidFill>
                  <a:cs typeface="Arial" pitchFamily="34" charset="0"/>
                </a:rPr>
                <a:t>Rẻ</a:t>
              </a:r>
              <a:endParaRPr lang="ko-KR" altLang="en-US" sz="1867" b="1" dirty="0">
                <a:solidFill>
                  <a:schemeClr val="tx1">
                    <a:lumMod val="75000"/>
                    <a:lumOff val="25000"/>
                  </a:schemeClr>
                </a:solidFill>
                <a:cs typeface="Arial" pitchFamily="34" charset="0"/>
              </a:endParaRPr>
            </a:p>
          </p:txBody>
        </p:sp>
        <p:sp>
          <p:nvSpPr>
            <p:cNvPr id="14" name="TextBox 13"/>
            <p:cNvSpPr txBox="1"/>
            <p:nvPr/>
          </p:nvSpPr>
          <p:spPr>
            <a:xfrm>
              <a:off x="3233964" y="2171403"/>
              <a:ext cx="1400519" cy="253915"/>
            </a:xfrm>
            <a:prstGeom prst="rect">
              <a:avLst/>
            </a:prstGeom>
            <a:noFill/>
          </p:spPr>
          <p:txBody>
            <a:bodyPr wrap="square" rtlCol="0">
              <a:spAutoFit/>
            </a:bodyPr>
            <a:lstStyle/>
            <a:p>
              <a:pPr algn="ctr"/>
              <a:r>
                <a:rPr lang="en-US" altLang="ko-KR" sz="1600">
                  <a:solidFill>
                    <a:schemeClr val="tx1">
                      <a:lumMod val="75000"/>
                      <a:lumOff val="25000"/>
                    </a:schemeClr>
                  </a:solidFill>
                  <a:cs typeface="Arial" pitchFamily="34" charset="0"/>
                </a:rPr>
                <a:t>Giá rẻ cho mọi người</a:t>
              </a:r>
              <a:endParaRPr lang="ko-KR" altLang="en-US" sz="1600" dirty="0">
                <a:solidFill>
                  <a:schemeClr val="tx1">
                    <a:lumMod val="75000"/>
                    <a:lumOff val="25000"/>
                  </a:schemeClr>
                </a:solidFill>
                <a:cs typeface="Arial" pitchFamily="34" charset="0"/>
              </a:endParaRPr>
            </a:p>
          </p:txBody>
        </p:sp>
      </p:grpSp>
      <p:grpSp>
        <p:nvGrpSpPr>
          <p:cNvPr id="15" name="Group 14"/>
          <p:cNvGrpSpPr/>
          <p:nvPr/>
        </p:nvGrpSpPr>
        <p:grpSpPr>
          <a:xfrm>
            <a:off x="3285850" y="1603063"/>
            <a:ext cx="2287203" cy="627866"/>
            <a:chOff x="3233964" y="1954419"/>
            <a:chExt cx="1400520" cy="470899"/>
          </a:xfrm>
        </p:grpSpPr>
        <p:sp>
          <p:nvSpPr>
            <p:cNvPr id="16" name="TextBox 15"/>
            <p:cNvSpPr txBox="1"/>
            <p:nvPr/>
          </p:nvSpPr>
          <p:spPr>
            <a:xfrm>
              <a:off x="3233965" y="1954419"/>
              <a:ext cx="1400519" cy="284742"/>
            </a:xfrm>
            <a:prstGeom prst="rect">
              <a:avLst/>
            </a:prstGeom>
            <a:noFill/>
          </p:spPr>
          <p:txBody>
            <a:bodyPr wrap="square" rtlCol="0">
              <a:spAutoFit/>
            </a:bodyPr>
            <a:lstStyle/>
            <a:p>
              <a:pPr algn="ctr"/>
              <a:r>
                <a:rPr lang="en-US" altLang="ko-KR" sz="1867" b="1">
                  <a:solidFill>
                    <a:schemeClr val="tx1">
                      <a:lumMod val="75000"/>
                      <a:lumOff val="25000"/>
                    </a:schemeClr>
                  </a:solidFill>
                  <a:cs typeface="Arial" pitchFamily="34" charset="0"/>
                </a:rPr>
                <a:t>Bổ</a:t>
              </a:r>
              <a:endParaRPr lang="ko-KR" altLang="en-US" sz="1867" b="1" dirty="0">
                <a:solidFill>
                  <a:schemeClr val="tx1">
                    <a:lumMod val="75000"/>
                    <a:lumOff val="25000"/>
                  </a:schemeClr>
                </a:solidFill>
                <a:cs typeface="Arial" pitchFamily="34" charset="0"/>
              </a:endParaRPr>
            </a:p>
          </p:txBody>
        </p:sp>
        <p:sp>
          <p:nvSpPr>
            <p:cNvPr id="17" name="TextBox 16"/>
            <p:cNvSpPr txBox="1"/>
            <p:nvPr/>
          </p:nvSpPr>
          <p:spPr>
            <a:xfrm>
              <a:off x="3233964" y="2171403"/>
              <a:ext cx="1400519" cy="253915"/>
            </a:xfrm>
            <a:prstGeom prst="rect">
              <a:avLst/>
            </a:prstGeom>
            <a:noFill/>
          </p:spPr>
          <p:txBody>
            <a:bodyPr wrap="square" rtlCol="0">
              <a:spAutoFit/>
            </a:bodyPr>
            <a:lstStyle/>
            <a:p>
              <a:pPr algn="ctr"/>
              <a:r>
                <a:rPr lang="en-US" altLang="ko-KR" sz="1600">
                  <a:solidFill>
                    <a:schemeClr val="tx1">
                      <a:lumMod val="75000"/>
                      <a:lumOff val="25000"/>
                    </a:schemeClr>
                  </a:solidFill>
                  <a:cs typeface="Arial" pitchFamily="34" charset="0"/>
                </a:rPr>
                <a:t>Dinh dưỡng hợp lý</a:t>
              </a:r>
              <a:endParaRPr lang="ko-KR" altLang="en-US" sz="1600" dirty="0">
                <a:solidFill>
                  <a:schemeClr val="tx1">
                    <a:lumMod val="75000"/>
                    <a:lumOff val="25000"/>
                  </a:schemeClr>
                </a:solidFill>
                <a:cs typeface="Arial" pitchFamily="34" charset="0"/>
              </a:endParaRPr>
            </a:p>
          </p:txBody>
        </p:sp>
      </p:grpSp>
      <p:grpSp>
        <p:nvGrpSpPr>
          <p:cNvPr id="18" name="Group 17"/>
          <p:cNvGrpSpPr/>
          <p:nvPr/>
        </p:nvGrpSpPr>
        <p:grpSpPr>
          <a:xfrm>
            <a:off x="3149155" y="3381665"/>
            <a:ext cx="2933478" cy="627866"/>
            <a:chOff x="3233964" y="1954419"/>
            <a:chExt cx="1607214" cy="470899"/>
          </a:xfrm>
        </p:grpSpPr>
        <p:sp>
          <p:nvSpPr>
            <p:cNvPr id="19" name="TextBox 18"/>
            <p:cNvSpPr txBox="1"/>
            <p:nvPr/>
          </p:nvSpPr>
          <p:spPr>
            <a:xfrm>
              <a:off x="3233964" y="1954419"/>
              <a:ext cx="1400519" cy="284742"/>
            </a:xfrm>
            <a:prstGeom prst="rect">
              <a:avLst/>
            </a:prstGeom>
            <a:noFill/>
          </p:spPr>
          <p:txBody>
            <a:bodyPr wrap="square" rtlCol="0">
              <a:spAutoFit/>
            </a:bodyPr>
            <a:lstStyle/>
            <a:p>
              <a:pPr algn="ctr"/>
              <a:r>
                <a:rPr lang="en-US" altLang="ko-KR" sz="1867" b="1">
                  <a:solidFill>
                    <a:schemeClr val="tx1">
                      <a:lumMod val="75000"/>
                      <a:lumOff val="25000"/>
                    </a:schemeClr>
                  </a:solidFill>
                  <a:cs typeface="Arial" pitchFamily="34" charset="0"/>
                </a:rPr>
                <a:t>Nhanh</a:t>
              </a:r>
              <a:endParaRPr lang="ko-KR" altLang="en-US" sz="1867" b="1" dirty="0">
                <a:solidFill>
                  <a:schemeClr val="tx1">
                    <a:lumMod val="75000"/>
                    <a:lumOff val="25000"/>
                  </a:schemeClr>
                </a:solidFill>
                <a:cs typeface="Arial" pitchFamily="34" charset="0"/>
              </a:endParaRPr>
            </a:p>
          </p:txBody>
        </p:sp>
        <p:sp>
          <p:nvSpPr>
            <p:cNvPr id="20" name="TextBox 19"/>
            <p:cNvSpPr txBox="1"/>
            <p:nvPr/>
          </p:nvSpPr>
          <p:spPr>
            <a:xfrm>
              <a:off x="3233964" y="2171403"/>
              <a:ext cx="1607214" cy="253915"/>
            </a:xfrm>
            <a:prstGeom prst="rect">
              <a:avLst/>
            </a:prstGeom>
            <a:noFill/>
          </p:spPr>
          <p:txBody>
            <a:bodyPr wrap="square" rtlCol="0">
              <a:spAutoFit/>
            </a:bodyPr>
            <a:lstStyle/>
            <a:p>
              <a:pPr algn="ctr"/>
              <a:r>
                <a:rPr lang="en-US" altLang="ko-KR" sz="1600">
                  <a:solidFill>
                    <a:schemeClr val="tx1">
                      <a:lumMod val="75000"/>
                      <a:lumOff val="25000"/>
                    </a:schemeClr>
                  </a:solidFill>
                  <a:cs typeface="Arial" pitchFamily="34" charset="0"/>
                </a:rPr>
                <a:t>Thỏa mãn cơn đói kịp thời</a:t>
              </a:r>
              <a:endParaRPr lang="ko-KR" altLang="en-US" sz="1600" dirty="0">
                <a:solidFill>
                  <a:schemeClr val="tx1">
                    <a:lumMod val="75000"/>
                    <a:lumOff val="25000"/>
                  </a:schemeClr>
                </a:solidFill>
                <a:cs typeface="Arial" pitchFamily="34" charset="0"/>
              </a:endParaRPr>
            </a:p>
          </p:txBody>
        </p:sp>
      </p:grpSp>
      <p:sp>
        <p:nvSpPr>
          <p:cNvPr id="3" name="Freeform 49">
            <a:extLst>
              <a:ext uri="{FF2B5EF4-FFF2-40B4-BE49-F238E27FC236}">
                <a16:creationId xmlns:a16="http://schemas.microsoft.com/office/drawing/2014/main" id="{E59225FD-C2F5-4B14-943C-CFA55B7DD2C1}"/>
              </a:ext>
            </a:extLst>
          </p:cNvPr>
          <p:cNvSpPr>
            <a:spLocks noChangeAspect="1"/>
          </p:cNvSpPr>
          <p:nvPr/>
        </p:nvSpPr>
        <p:spPr>
          <a:xfrm>
            <a:off x="4189261" y="851405"/>
            <a:ext cx="426633" cy="426633"/>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7" name="Smiley Face 14">
            <a:extLst>
              <a:ext uri="{FF2B5EF4-FFF2-40B4-BE49-F238E27FC236}">
                <a16:creationId xmlns:a16="http://schemas.microsoft.com/office/drawing/2014/main" id="{04D81C88-DB2E-4816-B7E1-D460709647CB}"/>
              </a:ext>
            </a:extLst>
          </p:cNvPr>
          <p:cNvSpPr/>
          <p:nvPr/>
        </p:nvSpPr>
        <p:spPr>
          <a:xfrm>
            <a:off x="1597080" y="851405"/>
            <a:ext cx="504257" cy="50425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9" name="Block Arc 11">
            <a:extLst>
              <a:ext uri="{FF2B5EF4-FFF2-40B4-BE49-F238E27FC236}">
                <a16:creationId xmlns:a16="http://schemas.microsoft.com/office/drawing/2014/main" id="{4A519274-16A5-4B83-810C-78FD079B5F86}"/>
              </a:ext>
            </a:extLst>
          </p:cNvPr>
          <p:cNvSpPr/>
          <p:nvPr/>
        </p:nvSpPr>
        <p:spPr>
          <a:xfrm rot="10800000">
            <a:off x="1708703" y="2625482"/>
            <a:ext cx="290009" cy="47188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31" name="Freeform 55">
            <a:extLst>
              <a:ext uri="{FF2B5EF4-FFF2-40B4-BE49-F238E27FC236}">
                <a16:creationId xmlns:a16="http://schemas.microsoft.com/office/drawing/2014/main" id="{E5462862-0483-4221-9832-918ED39CECB8}"/>
              </a:ext>
            </a:extLst>
          </p:cNvPr>
          <p:cNvSpPr/>
          <p:nvPr/>
        </p:nvSpPr>
        <p:spPr>
          <a:xfrm>
            <a:off x="4262226" y="2547869"/>
            <a:ext cx="334447" cy="627107"/>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aphicFrame>
        <p:nvGraphicFramePr>
          <p:cNvPr id="39" name="Table 38">
            <a:extLst>
              <a:ext uri="{FF2B5EF4-FFF2-40B4-BE49-F238E27FC236}">
                <a16:creationId xmlns:a16="http://schemas.microsoft.com/office/drawing/2014/main" id="{CA893CC1-7CF3-4EA7-8BF1-A3AD4C855CE1}"/>
              </a:ext>
            </a:extLst>
          </p:cNvPr>
          <p:cNvGraphicFramePr>
            <a:graphicFrameLocks noGrp="1"/>
          </p:cNvGraphicFramePr>
          <p:nvPr>
            <p:extLst>
              <p:ext uri="{D42A27DB-BD31-4B8C-83A1-F6EECF244321}">
                <p14:modId xmlns:p14="http://schemas.microsoft.com/office/powerpoint/2010/main" val="3378247153"/>
              </p:ext>
            </p:extLst>
          </p:nvPr>
        </p:nvGraphicFramePr>
        <p:xfrm>
          <a:off x="157260" y="4375658"/>
          <a:ext cx="11824206" cy="2268581"/>
        </p:xfrm>
        <a:graphic>
          <a:graphicData uri="http://schemas.openxmlformats.org/drawingml/2006/table">
            <a:tbl>
              <a:tblPr firstRow="1" bandRow="1">
                <a:tableStyleId>{5940675A-B579-460E-94D1-54222C63F5DA}</a:tableStyleId>
              </a:tblPr>
              <a:tblGrid>
                <a:gridCol w="3941402">
                  <a:extLst>
                    <a:ext uri="{9D8B030D-6E8A-4147-A177-3AD203B41FA5}">
                      <a16:colId xmlns:a16="http://schemas.microsoft.com/office/drawing/2014/main" val="20000"/>
                    </a:ext>
                  </a:extLst>
                </a:gridCol>
                <a:gridCol w="3941402">
                  <a:extLst>
                    <a:ext uri="{9D8B030D-6E8A-4147-A177-3AD203B41FA5}">
                      <a16:colId xmlns:a16="http://schemas.microsoft.com/office/drawing/2014/main" val="20001"/>
                    </a:ext>
                  </a:extLst>
                </a:gridCol>
                <a:gridCol w="3941402">
                  <a:extLst>
                    <a:ext uri="{9D8B030D-6E8A-4147-A177-3AD203B41FA5}">
                      <a16:colId xmlns:a16="http://schemas.microsoft.com/office/drawing/2014/main" val="20002"/>
                    </a:ext>
                  </a:extLst>
                </a:gridCol>
              </a:tblGrid>
              <a:tr h="635203">
                <a:tc>
                  <a:txBody>
                    <a:bodyPr/>
                    <a:lstStyle/>
                    <a:p>
                      <a:pPr algn="ctr"/>
                      <a:r>
                        <a:rPr lang="en-US" altLang="ko-KR" sz="1900" b="1">
                          <a:solidFill>
                            <a:schemeClr val="bg1"/>
                          </a:solidFill>
                          <a:latin typeface="+mn-lt"/>
                          <a:cs typeface="Arial" pitchFamily="34" charset="0"/>
                        </a:rPr>
                        <a:t>Design Layout User</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ko-KR" sz="1900" b="1">
                          <a:solidFill>
                            <a:schemeClr val="bg1"/>
                          </a:solidFill>
                          <a:latin typeface="+mn-lt"/>
                          <a:cs typeface="Arial" pitchFamily="34" charset="0"/>
                        </a:rPr>
                        <a:t>Design Layout Admin</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ko-KR" sz="1900" b="1">
                          <a:solidFill>
                            <a:schemeClr val="bg1"/>
                          </a:solidFill>
                          <a:latin typeface="+mn-lt"/>
                          <a:cs typeface="Arial" pitchFamily="34" charset="0"/>
                        </a:rPr>
                        <a:t>Design UI/UX</a:t>
                      </a:r>
                      <a:endParaRPr lang="ko-KR" altLang="en-US" sz="1900" b="1" dirty="0">
                        <a:solidFill>
                          <a:schemeClr val="bg1"/>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16689">
                <a:tc>
                  <a:txBody>
                    <a:bodyPr/>
                    <a:lstStyle/>
                    <a:p>
                      <a:pPr algn="ctr"/>
                      <a:r>
                        <a:rPr lang="en-US" sz="1600" kern="1200">
                          <a:solidFill>
                            <a:schemeClr val="tx1">
                              <a:lumMod val="75000"/>
                              <a:lumOff val="25000"/>
                            </a:schemeClr>
                          </a:solidFill>
                          <a:latin typeface="+mn-lt"/>
                          <a:ea typeface="+mn-ea"/>
                          <a:cs typeface="Arial" pitchFamily="34" charset="0"/>
                        </a:rPr>
                        <a:t>Drag / drop and code HTML, CSS </a:t>
                      </a:r>
                      <a:endParaRPr lang="ko-KR" altLang="en-US" sz="1600" kern="1200" dirty="0">
                        <a:solidFill>
                          <a:schemeClr val="tx1">
                            <a:lumMod val="75000"/>
                            <a:lumOff val="25000"/>
                          </a:schemeClr>
                        </a:solidFill>
                        <a:latin typeface="+mn-lt"/>
                        <a:ea typeface="+mn-ea"/>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600" kern="1200">
                          <a:solidFill>
                            <a:schemeClr val="tx1">
                              <a:lumMod val="75000"/>
                              <a:lumOff val="25000"/>
                            </a:schemeClr>
                          </a:solidFill>
                          <a:latin typeface="+mn-lt"/>
                          <a:ea typeface="+mn-ea"/>
                          <a:cs typeface="Arial" pitchFamily="34" charset="0"/>
                        </a:rPr>
                        <a:t>Drag / drop and code HTML, CSS </a:t>
                      </a:r>
                      <a:endParaRPr lang="ko-KR" altLang="en-US" sz="1600" kern="1200" dirty="0">
                        <a:solidFill>
                          <a:schemeClr val="tx1">
                            <a:lumMod val="75000"/>
                            <a:lumOff val="25000"/>
                          </a:schemeClr>
                        </a:solidFill>
                        <a:latin typeface="+mn-lt"/>
                        <a:ea typeface="+mn-ea"/>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Design layout</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816689">
                <a:tc>
                  <a:txBody>
                    <a:bodyPr/>
                    <a:lstStyle/>
                    <a:p>
                      <a:pPr algn="ctr"/>
                      <a:r>
                        <a:rPr lang="en-US" altLang="ko-KR" sz="1600">
                          <a:solidFill>
                            <a:schemeClr val="tx1">
                              <a:lumMod val="75000"/>
                              <a:lumOff val="25000"/>
                            </a:schemeClr>
                          </a:solidFill>
                          <a:latin typeface="+mn-lt"/>
                          <a:cs typeface="Arial" pitchFamily="34" charset="0"/>
                        </a:rPr>
                        <a:t>Phạm Đức Hoàng</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Phạm Đức Hoàng</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ko-KR" sz="1600">
                          <a:solidFill>
                            <a:schemeClr val="tx1">
                              <a:lumMod val="75000"/>
                              <a:lumOff val="25000"/>
                            </a:schemeClr>
                          </a:solidFill>
                          <a:latin typeface="+mn-lt"/>
                          <a:cs typeface="Arial" pitchFamily="34" charset="0"/>
                        </a:rPr>
                        <a:t>Phạm Đức Hoàng</a:t>
                      </a:r>
                      <a:endParaRPr lang="ko-KR" altLang="en-US" sz="1600" dirty="0">
                        <a:solidFill>
                          <a:schemeClr val="tx1">
                            <a:lumMod val="75000"/>
                            <a:lumOff val="25000"/>
                          </a:schemeClr>
                        </a:solidFill>
                        <a:latin typeface="+mn-lt"/>
                        <a:cs typeface="Arial" pitchFamily="34" charset="0"/>
                      </a:endParaRPr>
                    </a:p>
                  </a:txBody>
                  <a:tcPr marL="121920" marR="121920" marT="60960" marB="609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7385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solidFill>
                  <a:schemeClr val="accent1"/>
                </a:solidFill>
              </a:rPr>
              <a:t>Design Database and DAO, DTO</a:t>
            </a:r>
            <a:endParaRPr lang="ko-KR" altLang="en-US" dirty="0"/>
          </a:p>
        </p:txBody>
      </p:sp>
      <p:sp>
        <p:nvSpPr>
          <p:cNvPr id="47" name="Block Arc 46"/>
          <p:cNvSpPr/>
          <p:nvPr/>
        </p:nvSpPr>
        <p:spPr>
          <a:xfrm>
            <a:off x="6109403" y="2059949"/>
            <a:ext cx="4672436" cy="4672436"/>
          </a:xfrm>
          <a:prstGeom prst="blockArc">
            <a:avLst>
              <a:gd name="adj1" fmla="val 10800000"/>
              <a:gd name="adj2" fmla="val 21559014"/>
              <a:gd name="adj3" fmla="val 1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48" name="Oval 47"/>
          <p:cNvSpPr/>
          <p:nvPr/>
        </p:nvSpPr>
        <p:spPr>
          <a:xfrm>
            <a:off x="9442896" y="2132571"/>
            <a:ext cx="708961" cy="7089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9" name="Oval 48"/>
          <p:cNvSpPr/>
          <p:nvPr/>
        </p:nvSpPr>
        <p:spPr>
          <a:xfrm>
            <a:off x="5849711" y="4146088"/>
            <a:ext cx="708961" cy="7089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1" name="Oval 50"/>
          <p:cNvSpPr/>
          <p:nvPr/>
        </p:nvSpPr>
        <p:spPr>
          <a:xfrm>
            <a:off x="10405587" y="3884633"/>
            <a:ext cx="708961" cy="7089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2" name="Oval 51"/>
          <p:cNvSpPr/>
          <p:nvPr/>
        </p:nvSpPr>
        <p:spPr>
          <a:xfrm>
            <a:off x="7007034" y="2059949"/>
            <a:ext cx="708961" cy="7089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5" name="Rectangle 9"/>
          <p:cNvSpPr/>
          <p:nvPr/>
        </p:nvSpPr>
        <p:spPr>
          <a:xfrm>
            <a:off x="10583581" y="4073908"/>
            <a:ext cx="352971" cy="33041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 name="Parallelogram 15"/>
          <p:cNvSpPr/>
          <p:nvPr/>
        </p:nvSpPr>
        <p:spPr>
          <a:xfrm rot="16200000">
            <a:off x="9616637" y="2250508"/>
            <a:ext cx="388084" cy="42008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9" name="Pie 24"/>
          <p:cNvSpPr/>
          <p:nvPr/>
        </p:nvSpPr>
        <p:spPr>
          <a:xfrm>
            <a:off x="6005166" y="4302646"/>
            <a:ext cx="398048" cy="395844"/>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60" name="Round Same Side Corner Rectangle 6"/>
          <p:cNvSpPr>
            <a:spLocks noChangeAspect="1"/>
          </p:cNvSpPr>
          <p:nvPr/>
        </p:nvSpPr>
        <p:spPr>
          <a:xfrm rot="2700000">
            <a:off x="7301652" y="2171753"/>
            <a:ext cx="119727" cy="48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63" name="TextBox 62"/>
          <p:cNvSpPr txBox="1"/>
          <p:nvPr/>
        </p:nvSpPr>
        <p:spPr>
          <a:xfrm>
            <a:off x="1794442" y="2316772"/>
            <a:ext cx="4079882" cy="33855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Design ERD </a:t>
            </a:r>
            <a:endParaRPr lang="ko-KR" altLang="en-US" sz="1600" b="1" dirty="0">
              <a:solidFill>
                <a:schemeClr val="tx1">
                  <a:lumMod val="75000"/>
                  <a:lumOff val="25000"/>
                </a:schemeClr>
              </a:solidFill>
              <a:cs typeface="Arial" pitchFamily="34" charset="0"/>
            </a:endParaRPr>
          </a:p>
        </p:txBody>
      </p:sp>
      <p:sp>
        <p:nvSpPr>
          <p:cNvPr id="66" name="TextBox 65"/>
          <p:cNvSpPr txBox="1"/>
          <p:nvPr/>
        </p:nvSpPr>
        <p:spPr>
          <a:xfrm>
            <a:off x="1794442" y="4184176"/>
            <a:ext cx="4079882" cy="33855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Input data </a:t>
            </a:r>
            <a:endParaRPr lang="ko-KR" altLang="en-US" sz="1600" b="1" dirty="0">
              <a:solidFill>
                <a:schemeClr val="tx1">
                  <a:lumMod val="75000"/>
                  <a:lumOff val="25000"/>
                </a:schemeClr>
              </a:solidFill>
              <a:cs typeface="Arial" pitchFamily="34" charset="0"/>
            </a:endParaRPr>
          </a:p>
        </p:txBody>
      </p:sp>
      <p:sp>
        <p:nvSpPr>
          <p:cNvPr id="69" name="TextBox 68"/>
          <p:cNvSpPr txBox="1"/>
          <p:nvPr/>
        </p:nvSpPr>
        <p:spPr>
          <a:xfrm>
            <a:off x="1472339" y="900409"/>
            <a:ext cx="2114397" cy="33855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Nguyễn Đức Linh</a:t>
            </a:r>
            <a:endParaRPr lang="ko-KR" altLang="en-US" sz="1600" b="1" dirty="0">
              <a:solidFill>
                <a:schemeClr val="tx1">
                  <a:lumMod val="75000"/>
                  <a:lumOff val="25000"/>
                </a:schemeClr>
              </a:solidFill>
              <a:cs typeface="Arial" pitchFamily="34" charset="0"/>
            </a:endParaRPr>
          </a:p>
        </p:txBody>
      </p:sp>
      <p:sp>
        <p:nvSpPr>
          <p:cNvPr id="75" name="TextBox 74"/>
          <p:cNvSpPr txBox="1"/>
          <p:nvPr/>
        </p:nvSpPr>
        <p:spPr>
          <a:xfrm>
            <a:off x="1794442" y="3251446"/>
            <a:ext cx="4079882" cy="33855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Create Database</a:t>
            </a:r>
            <a:endParaRPr lang="ko-KR" altLang="en-US" sz="1600" b="1" dirty="0">
              <a:solidFill>
                <a:schemeClr val="tx1">
                  <a:lumMod val="75000"/>
                  <a:lumOff val="25000"/>
                </a:schemeClr>
              </a:solidFill>
              <a:cs typeface="Arial" pitchFamily="34" charset="0"/>
            </a:endParaRPr>
          </a:p>
        </p:txBody>
      </p:sp>
      <p:sp>
        <p:nvSpPr>
          <p:cNvPr id="78" name="TextBox 77"/>
          <p:cNvSpPr txBox="1"/>
          <p:nvPr/>
        </p:nvSpPr>
        <p:spPr>
          <a:xfrm>
            <a:off x="1794442" y="5116906"/>
            <a:ext cx="4079882" cy="338555"/>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Create DTO, DAO</a:t>
            </a:r>
            <a:endParaRPr lang="ko-KR" altLang="en-US" sz="1600" b="1" dirty="0">
              <a:solidFill>
                <a:schemeClr val="tx1">
                  <a:lumMod val="75000"/>
                  <a:lumOff val="25000"/>
                </a:schemeClr>
              </a:solidFill>
              <a:cs typeface="Arial" pitchFamily="34" charset="0"/>
            </a:endParaRPr>
          </a:p>
        </p:txBody>
      </p:sp>
      <p:sp>
        <p:nvSpPr>
          <p:cNvPr id="79" name="Oval 78"/>
          <p:cNvSpPr/>
          <p:nvPr/>
        </p:nvSpPr>
        <p:spPr>
          <a:xfrm>
            <a:off x="969628" y="2128033"/>
            <a:ext cx="708961" cy="7089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0" name="Pie 24"/>
          <p:cNvSpPr/>
          <p:nvPr/>
        </p:nvSpPr>
        <p:spPr>
          <a:xfrm>
            <a:off x="1125083" y="2284591"/>
            <a:ext cx="398048" cy="395844"/>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81" name="Oval 80"/>
          <p:cNvSpPr/>
          <p:nvPr/>
        </p:nvSpPr>
        <p:spPr>
          <a:xfrm>
            <a:off x="969628" y="3067045"/>
            <a:ext cx="708961" cy="7089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2" name="Round Same Side Corner Rectangle 6"/>
          <p:cNvSpPr>
            <a:spLocks noChangeAspect="1"/>
          </p:cNvSpPr>
          <p:nvPr/>
        </p:nvSpPr>
        <p:spPr>
          <a:xfrm rot="2700000">
            <a:off x="1264245" y="3181524"/>
            <a:ext cx="119727" cy="48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3" name="Oval 82"/>
          <p:cNvSpPr/>
          <p:nvPr/>
        </p:nvSpPr>
        <p:spPr>
          <a:xfrm>
            <a:off x="969628" y="4025474"/>
            <a:ext cx="708961" cy="7089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4" name="Parallelogram 15"/>
          <p:cNvSpPr/>
          <p:nvPr/>
        </p:nvSpPr>
        <p:spPr>
          <a:xfrm rot="16200000">
            <a:off x="1130066" y="4143411"/>
            <a:ext cx="388084" cy="42008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5" name="Oval 84"/>
          <p:cNvSpPr/>
          <p:nvPr/>
        </p:nvSpPr>
        <p:spPr>
          <a:xfrm>
            <a:off x="969628" y="4971925"/>
            <a:ext cx="708961" cy="7089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6" name="Rectangle 9"/>
          <p:cNvSpPr/>
          <p:nvPr/>
        </p:nvSpPr>
        <p:spPr>
          <a:xfrm>
            <a:off x="1147621" y="5161199"/>
            <a:ext cx="352971" cy="33041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29" name="Group 3">
            <a:extLst>
              <a:ext uri="{FF2B5EF4-FFF2-40B4-BE49-F238E27FC236}">
                <a16:creationId xmlns:a16="http://schemas.microsoft.com/office/drawing/2014/main" id="{536CF690-2596-4530-8CB0-F67F06AA2E8C}"/>
              </a:ext>
            </a:extLst>
          </p:cNvPr>
          <p:cNvGrpSpPr/>
          <p:nvPr/>
        </p:nvGrpSpPr>
        <p:grpSpPr>
          <a:xfrm>
            <a:off x="7317887" y="3419536"/>
            <a:ext cx="2255468" cy="2390037"/>
            <a:chOff x="5304922" y="1037184"/>
            <a:chExt cx="3492000" cy="3700344"/>
          </a:xfrm>
        </p:grpSpPr>
        <p:grpSp>
          <p:nvGrpSpPr>
            <p:cNvPr id="130" name="Group 4">
              <a:extLst>
                <a:ext uri="{FF2B5EF4-FFF2-40B4-BE49-F238E27FC236}">
                  <a16:creationId xmlns:a16="http://schemas.microsoft.com/office/drawing/2014/main" id="{9B64F82D-213C-46E6-83A0-15B38700ADCC}"/>
                </a:ext>
              </a:extLst>
            </p:cNvPr>
            <p:cNvGrpSpPr/>
            <p:nvPr/>
          </p:nvGrpSpPr>
          <p:grpSpPr>
            <a:xfrm>
              <a:off x="5304922" y="3743716"/>
              <a:ext cx="3492000" cy="437610"/>
              <a:chOff x="1709238" y="4209096"/>
              <a:chExt cx="3492000" cy="437610"/>
            </a:xfrm>
          </p:grpSpPr>
          <p:sp>
            <p:nvSpPr>
              <p:cNvPr id="156" name="Rectangle 30">
                <a:extLst>
                  <a:ext uri="{FF2B5EF4-FFF2-40B4-BE49-F238E27FC236}">
                    <a16:creationId xmlns:a16="http://schemas.microsoft.com/office/drawing/2014/main" id="{31F26449-709E-4728-B7EF-EF9B30CF2C96}"/>
                  </a:ext>
                </a:extLst>
              </p:cNvPr>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57" name="Group 31">
                <a:extLst>
                  <a:ext uri="{FF2B5EF4-FFF2-40B4-BE49-F238E27FC236}">
                    <a16:creationId xmlns:a16="http://schemas.microsoft.com/office/drawing/2014/main" id="{3D08B814-2264-4852-B973-B60300368783}"/>
                  </a:ext>
                </a:extLst>
              </p:cNvPr>
              <p:cNvGrpSpPr/>
              <p:nvPr/>
            </p:nvGrpSpPr>
            <p:grpSpPr>
              <a:xfrm>
                <a:off x="2078720" y="4209096"/>
                <a:ext cx="469833" cy="432000"/>
                <a:chOff x="2078720" y="4209096"/>
                <a:chExt cx="469833" cy="432000"/>
              </a:xfrm>
            </p:grpSpPr>
            <p:sp>
              <p:nvSpPr>
                <p:cNvPr id="165" name="Rectangle 39">
                  <a:extLst>
                    <a:ext uri="{FF2B5EF4-FFF2-40B4-BE49-F238E27FC236}">
                      <a16:creationId xmlns:a16="http://schemas.microsoft.com/office/drawing/2014/main" id="{CFE7AA6F-0454-49F0-9CB6-B1D86B7260EA}"/>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6" name="Rectangle 40">
                  <a:extLst>
                    <a:ext uri="{FF2B5EF4-FFF2-40B4-BE49-F238E27FC236}">
                      <a16:creationId xmlns:a16="http://schemas.microsoft.com/office/drawing/2014/main" id="{297CB3B7-D034-45FF-AE0D-54E622238162}"/>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7" name="Rectangle 41">
                  <a:extLst>
                    <a:ext uri="{FF2B5EF4-FFF2-40B4-BE49-F238E27FC236}">
                      <a16:creationId xmlns:a16="http://schemas.microsoft.com/office/drawing/2014/main" id="{E46EA706-F328-4C21-817C-3C3E359AB62B}"/>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8" name="Rectangle 42">
                  <a:extLst>
                    <a:ext uri="{FF2B5EF4-FFF2-40B4-BE49-F238E27FC236}">
                      <a16:creationId xmlns:a16="http://schemas.microsoft.com/office/drawing/2014/main" id="{4B8807B0-A8C5-4B96-A84F-54B6BC602BBB}"/>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58" name="Group 32">
                <a:extLst>
                  <a:ext uri="{FF2B5EF4-FFF2-40B4-BE49-F238E27FC236}">
                    <a16:creationId xmlns:a16="http://schemas.microsoft.com/office/drawing/2014/main" id="{C7B995BA-C747-48B9-B29D-DF68897CD352}"/>
                  </a:ext>
                </a:extLst>
              </p:cNvPr>
              <p:cNvGrpSpPr/>
              <p:nvPr/>
            </p:nvGrpSpPr>
            <p:grpSpPr>
              <a:xfrm>
                <a:off x="4098293" y="4384000"/>
                <a:ext cx="900965" cy="82800"/>
                <a:chOff x="4098293" y="4384000"/>
                <a:chExt cx="900965" cy="82800"/>
              </a:xfrm>
            </p:grpSpPr>
            <p:sp>
              <p:nvSpPr>
                <p:cNvPr id="159" name="Rectangle 33">
                  <a:extLst>
                    <a:ext uri="{FF2B5EF4-FFF2-40B4-BE49-F238E27FC236}">
                      <a16:creationId xmlns:a16="http://schemas.microsoft.com/office/drawing/2014/main" id="{815CB4BE-D99B-40C8-BCC1-9F7B82D5C9F2}"/>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0" name="Rectangle 34">
                  <a:extLst>
                    <a:ext uri="{FF2B5EF4-FFF2-40B4-BE49-F238E27FC236}">
                      <a16:creationId xmlns:a16="http://schemas.microsoft.com/office/drawing/2014/main" id="{382FE1D2-36D6-4DB2-A052-8F48BA5CDB6D}"/>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1" name="Rectangle 35">
                  <a:extLst>
                    <a:ext uri="{FF2B5EF4-FFF2-40B4-BE49-F238E27FC236}">
                      <a16:creationId xmlns:a16="http://schemas.microsoft.com/office/drawing/2014/main" id="{FBE77B4A-3B65-4B8F-BE1C-90BCC2B00B37}"/>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2" name="Rectangle 36">
                  <a:extLst>
                    <a:ext uri="{FF2B5EF4-FFF2-40B4-BE49-F238E27FC236}">
                      <a16:creationId xmlns:a16="http://schemas.microsoft.com/office/drawing/2014/main" id="{4B07D6C4-B2DF-4379-8123-68153BD31ADD}"/>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3" name="Rectangle 37">
                  <a:extLst>
                    <a:ext uri="{FF2B5EF4-FFF2-40B4-BE49-F238E27FC236}">
                      <a16:creationId xmlns:a16="http://schemas.microsoft.com/office/drawing/2014/main" id="{713C53E9-1C0D-4C00-98D7-08B67891CCEA}"/>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4" name="Rectangle 38">
                  <a:extLst>
                    <a:ext uri="{FF2B5EF4-FFF2-40B4-BE49-F238E27FC236}">
                      <a16:creationId xmlns:a16="http://schemas.microsoft.com/office/drawing/2014/main" id="{FE45184D-C5BD-4C19-85CD-341566F86915}"/>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grpSp>
          <p:nvGrpSpPr>
            <p:cNvPr id="131" name="Group 5">
              <a:extLst>
                <a:ext uri="{FF2B5EF4-FFF2-40B4-BE49-F238E27FC236}">
                  <a16:creationId xmlns:a16="http://schemas.microsoft.com/office/drawing/2014/main" id="{02A763AD-18FE-40FE-AB8E-C04854C4CE15}"/>
                </a:ext>
              </a:extLst>
            </p:cNvPr>
            <p:cNvGrpSpPr/>
            <p:nvPr/>
          </p:nvGrpSpPr>
          <p:grpSpPr>
            <a:xfrm flipH="1">
              <a:off x="5304922" y="4299918"/>
              <a:ext cx="3492000" cy="437610"/>
              <a:chOff x="1709238" y="4209096"/>
              <a:chExt cx="3492000" cy="437610"/>
            </a:xfrm>
          </p:grpSpPr>
          <p:sp>
            <p:nvSpPr>
              <p:cNvPr id="143" name="Rectangle 17">
                <a:extLst>
                  <a:ext uri="{FF2B5EF4-FFF2-40B4-BE49-F238E27FC236}">
                    <a16:creationId xmlns:a16="http://schemas.microsoft.com/office/drawing/2014/main" id="{2B92E00A-BEF9-47CD-8A98-7A13109868CC}"/>
                  </a:ext>
                </a:extLst>
              </p:cNvPr>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44" name="Group 18">
                <a:extLst>
                  <a:ext uri="{FF2B5EF4-FFF2-40B4-BE49-F238E27FC236}">
                    <a16:creationId xmlns:a16="http://schemas.microsoft.com/office/drawing/2014/main" id="{CB0772B4-036E-4721-9452-1C3079038692}"/>
                  </a:ext>
                </a:extLst>
              </p:cNvPr>
              <p:cNvGrpSpPr/>
              <p:nvPr/>
            </p:nvGrpSpPr>
            <p:grpSpPr>
              <a:xfrm>
                <a:off x="2078720" y="4209096"/>
                <a:ext cx="469833" cy="432000"/>
                <a:chOff x="2078720" y="4209096"/>
                <a:chExt cx="469833" cy="432000"/>
              </a:xfrm>
            </p:grpSpPr>
            <p:sp>
              <p:nvSpPr>
                <p:cNvPr id="152" name="Rectangle 26">
                  <a:extLst>
                    <a:ext uri="{FF2B5EF4-FFF2-40B4-BE49-F238E27FC236}">
                      <a16:creationId xmlns:a16="http://schemas.microsoft.com/office/drawing/2014/main" id="{B1F4F573-179B-4199-A597-A13D0A138B85}"/>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53" name="Rectangle 27">
                  <a:extLst>
                    <a:ext uri="{FF2B5EF4-FFF2-40B4-BE49-F238E27FC236}">
                      <a16:creationId xmlns:a16="http://schemas.microsoft.com/office/drawing/2014/main" id="{A602BBCA-85D6-417E-9B57-0BD921101542}"/>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54" name="Rectangle 28">
                  <a:extLst>
                    <a:ext uri="{FF2B5EF4-FFF2-40B4-BE49-F238E27FC236}">
                      <a16:creationId xmlns:a16="http://schemas.microsoft.com/office/drawing/2014/main" id="{92219831-69FA-43F0-B1C0-AC0C785C441F}"/>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55" name="Rectangle 29">
                  <a:extLst>
                    <a:ext uri="{FF2B5EF4-FFF2-40B4-BE49-F238E27FC236}">
                      <a16:creationId xmlns:a16="http://schemas.microsoft.com/office/drawing/2014/main" id="{AF622937-3889-4EC5-AF42-D41A864EBF43}"/>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45" name="Group 19">
                <a:extLst>
                  <a:ext uri="{FF2B5EF4-FFF2-40B4-BE49-F238E27FC236}">
                    <a16:creationId xmlns:a16="http://schemas.microsoft.com/office/drawing/2014/main" id="{A297A5A4-0207-4F52-9AE5-8B8F9F23A8FF}"/>
                  </a:ext>
                </a:extLst>
              </p:cNvPr>
              <p:cNvGrpSpPr/>
              <p:nvPr/>
            </p:nvGrpSpPr>
            <p:grpSpPr>
              <a:xfrm>
                <a:off x="4098293" y="4384000"/>
                <a:ext cx="900965" cy="82800"/>
                <a:chOff x="4098293" y="4384000"/>
                <a:chExt cx="900965" cy="82800"/>
              </a:xfrm>
            </p:grpSpPr>
            <p:sp>
              <p:nvSpPr>
                <p:cNvPr id="146" name="Rectangle 20">
                  <a:extLst>
                    <a:ext uri="{FF2B5EF4-FFF2-40B4-BE49-F238E27FC236}">
                      <a16:creationId xmlns:a16="http://schemas.microsoft.com/office/drawing/2014/main" id="{6C94EE0C-B1DE-450E-BB5B-7656F33CCFE7}"/>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7" name="Rectangle 21">
                  <a:extLst>
                    <a:ext uri="{FF2B5EF4-FFF2-40B4-BE49-F238E27FC236}">
                      <a16:creationId xmlns:a16="http://schemas.microsoft.com/office/drawing/2014/main" id="{13CBC466-98E3-4848-8B5B-B65A9F14A963}"/>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8" name="Rectangle 22">
                  <a:extLst>
                    <a:ext uri="{FF2B5EF4-FFF2-40B4-BE49-F238E27FC236}">
                      <a16:creationId xmlns:a16="http://schemas.microsoft.com/office/drawing/2014/main" id="{4504B915-39A2-4EB3-8EF1-011A347F11B8}"/>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9" name="Rectangle 23">
                  <a:extLst>
                    <a:ext uri="{FF2B5EF4-FFF2-40B4-BE49-F238E27FC236}">
                      <a16:creationId xmlns:a16="http://schemas.microsoft.com/office/drawing/2014/main" id="{747437F2-6147-4CC7-8B7F-686E079EBC26}"/>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50" name="Rectangle 24">
                  <a:extLst>
                    <a:ext uri="{FF2B5EF4-FFF2-40B4-BE49-F238E27FC236}">
                      <a16:creationId xmlns:a16="http://schemas.microsoft.com/office/drawing/2014/main" id="{56ED0941-FC8F-463F-BC77-BE33920E1E1B}"/>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51" name="Rectangle 25">
                  <a:extLst>
                    <a:ext uri="{FF2B5EF4-FFF2-40B4-BE49-F238E27FC236}">
                      <a16:creationId xmlns:a16="http://schemas.microsoft.com/office/drawing/2014/main" id="{B42C0895-E80F-447D-AD3C-F1BDB6755F3E}"/>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grpSp>
          <p:nvGrpSpPr>
            <p:cNvPr id="132" name="Group 6">
              <a:extLst>
                <a:ext uri="{FF2B5EF4-FFF2-40B4-BE49-F238E27FC236}">
                  <a16:creationId xmlns:a16="http://schemas.microsoft.com/office/drawing/2014/main" id="{368AF1B3-8849-4FD0-9E23-CB07B61BAFE9}"/>
                </a:ext>
              </a:extLst>
            </p:cNvPr>
            <p:cNvGrpSpPr/>
            <p:nvPr/>
          </p:nvGrpSpPr>
          <p:grpSpPr>
            <a:xfrm>
              <a:off x="6272654" y="1875857"/>
              <a:ext cx="720080" cy="720080"/>
              <a:chOff x="6272654" y="1875857"/>
              <a:chExt cx="720080" cy="720080"/>
            </a:xfrm>
          </p:grpSpPr>
          <p:sp>
            <p:nvSpPr>
              <p:cNvPr id="141" name="Rectangle 15">
                <a:extLst>
                  <a:ext uri="{FF2B5EF4-FFF2-40B4-BE49-F238E27FC236}">
                    <a16:creationId xmlns:a16="http://schemas.microsoft.com/office/drawing/2014/main" id="{A459C5AB-3FE8-43AB-AF4A-7A7E0C5E3F89}"/>
                  </a:ext>
                </a:extLst>
              </p:cNvPr>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2" name="Parallelogram 5">
                <a:extLst>
                  <a:ext uri="{FF2B5EF4-FFF2-40B4-BE49-F238E27FC236}">
                    <a16:creationId xmlns:a16="http://schemas.microsoft.com/office/drawing/2014/main" id="{D2F703F9-FA09-49D9-A7BD-8A8A20459499}"/>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33" name="Group 7">
              <a:extLst>
                <a:ext uri="{FF2B5EF4-FFF2-40B4-BE49-F238E27FC236}">
                  <a16:creationId xmlns:a16="http://schemas.microsoft.com/office/drawing/2014/main" id="{81EA5215-B6B5-4C62-9669-6A365F4AF85B}"/>
                </a:ext>
              </a:extLst>
            </p:cNvPr>
            <p:cNvGrpSpPr/>
            <p:nvPr/>
          </p:nvGrpSpPr>
          <p:grpSpPr>
            <a:xfrm>
              <a:off x="7109110" y="1875857"/>
              <a:ext cx="720080" cy="720080"/>
              <a:chOff x="7109110" y="1875857"/>
              <a:chExt cx="720080" cy="720080"/>
            </a:xfrm>
          </p:grpSpPr>
          <p:sp>
            <p:nvSpPr>
              <p:cNvPr id="139" name="Rectangle 13">
                <a:extLst>
                  <a:ext uri="{FF2B5EF4-FFF2-40B4-BE49-F238E27FC236}">
                    <a16:creationId xmlns:a16="http://schemas.microsoft.com/office/drawing/2014/main" id="{BEB8B66D-FDD5-4EBE-87D1-E6FBF4800175}"/>
                  </a:ext>
                </a:extLst>
              </p:cNvPr>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0" name="Rectangle 9">
                <a:extLst>
                  <a:ext uri="{FF2B5EF4-FFF2-40B4-BE49-F238E27FC236}">
                    <a16:creationId xmlns:a16="http://schemas.microsoft.com/office/drawing/2014/main" id="{3F7F1496-0047-4F7D-91E6-D0291D59DE8F}"/>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34" name="Group 8">
              <a:extLst>
                <a:ext uri="{FF2B5EF4-FFF2-40B4-BE49-F238E27FC236}">
                  <a16:creationId xmlns:a16="http://schemas.microsoft.com/office/drawing/2014/main" id="{E7459524-13E9-41DD-B7D4-171EC637D627}"/>
                </a:ext>
              </a:extLst>
            </p:cNvPr>
            <p:cNvGrpSpPr/>
            <p:nvPr/>
          </p:nvGrpSpPr>
          <p:grpSpPr>
            <a:xfrm>
              <a:off x="6690882" y="1037184"/>
              <a:ext cx="720080" cy="720080"/>
              <a:chOff x="6690882" y="1037184"/>
              <a:chExt cx="720080" cy="720080"/>
            </a:xfrm>
          </p:grpSpPr>
          <p:sp>
            <p:nvSpPr>
              <p:cNvPr id="137" name="Rectangle 11">
                <a:extLst>
                  <a:ext uri="{FF2B5EF4-FFF2-40B4-BE49-F238E27FC236}">
                    <a16:creationId xmlns:a16="http://schemas.microsoft.com/office/drawing/2014/main" id="{4B0F91F7-E123-4B41-8C5D-C2444A46F6D9}"/>
                  </a:ext>
                </a:extLst>
              </p:cNvPr>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8" name="Block Arc 12">
                <a:extLst>
                  <a:ext uri="{FF2B5EF4-FFF2-40B4-BE49-F238E27FC236}">
                    <a16:creationId xmlns:a16="http://schemas.microsoft.com/office/drawing/2014/main" id="{5A342E58-53EE-4683-992F-1A2FC9CCE930}"/>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sp>
          <p:nvSpPr>
            <p:cNvPr id="135" name="Round Same Side Corner Rectangle 51">
              <a:extLst>
                <a:ext uri="{FF2B5EF4-FFF2-40B4-BE49-F238E27FC236}">
                  <a16:creationId xmlns:a16="http://schemas.microsoft.com/office/drawing/2014/main" id="{DEC3D6FE-3A1A-4C68-A812-C8C5265487B0}"/>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400" dirty="0"/>
                <a:t>D</a:t>
              </a:r>
              <a:endParaRPr lang="ko-KR" altLang="en-US" sz="2400" dirty="0"/>
            </a:p>
          </p:txBody>
        </p:sp>
        <p:sp>
          <p:nvSpPr>
            <p:cNvPr id="136" name="Round Same Side Corner Rectangle 51">
              <a:extLst>
                <a:ext uri="{FF2B5EF4-FFF2-40B4-BE49-F238E27FC236}">
                  <a16:creationId xmlns:a16="http://schemas.microsoft.com/office/drawing/2014/main" id="{FB50B889-B54F-4FA5-9A81-DB732BA5D0BE}"/>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400" dirty="0"/>
                <a:t>D</a:t>
              </a:r>
              <a:endParaRPr lang="ko-KR" altLang="en-US" sz="2400" dirty="0"/>
            </a:p>
          </p:txBody>
        </p:sp>
      </p:grpSp>
    </p:spTree>
    <p:extLst>
      <p:ext uri="{BB962C8B-B14F-4D97-AF65-F5344CB8AC3E}">
        <p14:creationId xmlns:p14="http://schemas.microsoft.com/office/powerpoint/2010/main" val="369760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80079" y="4234905"/>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Demonstration</a:t>
            </a:r>
            <a:endParaRPr lang="ko-KR" altLang="en-US" sz="6000">
              <a:solidFill>
                <a:schemeClr val="bg1"/>
              </a:solidFill>
              <a:cs typeface="Arial" pitchFamily="34" charset="0"/>
            </a:endParaRPr>
          </a:p>
        </p:txBody>
      </p:sp>
    </p:spTree>
    <p:extLst>
      <p:ext uri="{BB962C8B-B14F-4D97-AF65-F5344CB8AC3E}">
        <p14:creationId xmlns:p14="http://schemas.microsoft.com/office/powerpoint/2010/main" val="373442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80079" y="4234905"/>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a:t>
            </a:r>
            <a:endParaRPr lang="ko-KR" altLang="en-US" sz="6000">
              <a:solidFill>
                <a:schemeClr val="bg1"/>
              </a:solidFill>
              <a:cs typeface="Arial" pitchFamily="34" charset="0"/>
            </a:endParaRPr>
          </a:p>
        </p:txBody>
      </p:sp>
    </p:spTree>
    <p:extLst>
      <p:ext uri="{BB962C8B-B14F-4D97-AF65-F5344CB8AC3E}">
        <p14:creationId xmlns:p14="http://schemas.microsoft.com/office/powerpoint/2010/main" val="2057864624"/>
      </p:ext>
    </p:extLst>
  </p:cSld>
  <p:clrMapOvr>
    <a:masterClrMapping/>
  </p:clrMapOvr>
</p:sld>
</file>

<file path=ppt/theme/theme1.xml><?xml version="1.0" encoding="utf-8"?>
<a:theme xmlns:a="http://schemas.openxmlformats.org/drawingml/2006/main" name="Cover and End Slide Master">
  <a:themeElements>
    <a:clrScheme name="ALLPPT-COLOR 101">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101">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101">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3189</TotalTime>
  <Words>347</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8</vt:i4>
      </vt:variant>
    </vt:vector>
  </HeadingPairs>
  <TitlesOfParts>
    <vt:vector size="14" baseType="lpstr">
      <vt:lpstr>Roboto</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Role In NoNODOCO Bakery</vt:lpstr>
      <vt:lpstr>UI/UX Design and Font-End</vt:lpstr>
      <vt:lpstr>Design Database and DAO, DTO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Nguyên Linh</cp:lastModifiedBy>
  <cp:revision>221</cp:revision>
  <dcterms:created xsi:type="dcterms:W3CDTF">2019-01-14T06:35:35Z</dcterms:created>
  <dcterms:modified xsi:type="dcterms:W3CDTF">2020-07-30T06:39:37Z</dcterms:modified>
</cp:coreProperties>
</file>