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0AC9-CA4C-4608-AA48-C7A7D656C24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657-F80A-44B0-BE7A-127E3E66F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9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0AC9-CA4C-4608-AA48-C7A7D656C24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657-F80A-44B0-BE7A-127E3E66F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4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0AC9-CA4C-4608-AA48-C7A7D656C24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657-F80A-44B0-BE7A-127E3E66F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7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0AC9-CA4C-4608-AA48-C7A7D656C24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657-F80A-44B0-BE7A-127E3E66F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6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0AC9-CA4C-4608-AA48-C7A7D656C24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657-F80A-44B0-BE7A-127E3E66F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0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0AC9-CA4C-4608-AA48-C7A7D656C24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657-F80A-44B0-BE7A-127E3E66F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4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0AC9-CA4C-4608-AA48-C7A7D656C24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657-F80A-44B0-BE7A-127E3E66F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5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0AC9-CA4C-4608-AA48-C7A7D656C24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657-F80A-44B0-BE7A-127E3E66F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2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0AC9-CA4C-4608-AA48-C7A7D656C24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657-F80A-44B0-BE7A-127E3E66F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3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0AC9-CA4C-4608-AA48-C7A7D656C24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657-F80A-44B0-BE7A-127E3E66F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1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0AC9-CA4C-4608-AA48-C7A7D656C24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6657-F80A-44B0-BE7A-127E3E66F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7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E0AC9-CA4C-4608-AA48-C7A7D656C24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76657-F80A-44B0-BE7A-127E3E66F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6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56411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2521" y="2422050"/>
            <a:ext cx="240484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/>
              <a:t>Revolutionizing</a:t>
            </a:r>
          </a:p>
          <a:p>
            <a:r>
              <a:rPr lang="en-US" sz="2500" dirty="0" err="1" smtClean="0"/>
              <a:t>Udapeople</a:t>
            </a:r>
            <a:endParaRPr lang="en-US" sz="2500" dirty="0" smtClean="0"/>
          </a:p>
          <a:p>
            <a:r>
              <a:rPr lang="en-US" sz="2500" dirty="0" smtClean="0"/>
              <a:t>with CI/CD</a:t>
            </a:r>
          </a:p>
          <a:p>
            <a:endParaRPr lang="en-US" sz="2500" dirty="0"/>
          </a:p>
          <a:p>
            <a:endParaRPr lang="en-US" sz="2500" dirty="0" smtClean="0"/>
          </a:p>
          <a:p>
            <a:r>
              <a:rPr lang="en-US" sz="2500" dirty="0" smtClean="0"/>
              <a:t>Chu Nguyen Linh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24023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81429" y="201336"/>
            <a:ext cx="4781725" cy="191269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OVERVIEW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1314275" y="2862044"/>
            <a:ext cx="2796331" cy="108917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What is CI / CD?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474127" y="2860645"/>
            <a:ext cx="2796331" cy="108917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The CI / CD process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7608811" y="2885811"/>
            <a:ext cx="2796331" cy="108917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Benefit of CI / CD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961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4" y="75501"/>
            <a:ext cx="12052204" cy="6719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186" y="75501"/>
            <a:ext cx="4020111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4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62" y="1065402"/>
            <a:ext cx="11177054" cy="54696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78385" y="192947"/>
            <a:ext cx="2894202" cy="10402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CI/CD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2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805" y="848234"/>
            <a:ext cx="4681993" cy="44934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50" y="711994"/>
            <a:ext cx="1762371" cy="6668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38" y="2968248"/>
            <a:ext cx="1838582" cy="6382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938" y="4979689"/>
            <a:ext cx="1781424" cy="7240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5668" y="5808393"/>
            <a:ext cx="2086266" cy="7811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1083" y="853230"/>
            <a:ext cx="1543265" cy="6382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1289" y="2987301"/>
            <a:ext cx="1543265" cy="6001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09279" y="4970163"/>
            <a:ext cx="1667108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23376" y="1778466"/>
            <a:ext cx="7830424" cy="4398497"/>
          </a:xfrm>
        </p:spPr>
        <p:txBody>
          <a:bodyPr>
            <a:noAutofit/>
          </a:bodyPr>
          <a:lstStyle/>
          <a:p>
            <a:r>
              <a:rPr lang="en-US" sz="2400" dirty="0"/>
              <a:t>With continuous delivery, your team can automatically build, test, and prepare code changes for release to production, enabling a more efficient and rapid software delivery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CI/CD practices improve your team’s productivity by freeing developers from manual tasks, reducing the number of errors and bugs deployed to customers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With CI/CD, your team can perform more frequent and comprehensive testing and quickly identify and address bugs earlier.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65" y="1778466"/>
            <a:ext cx="2670140" cy="101032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186" y="228006"/>
            <a:ext cx="3117565" cy="8840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22" y="3658581"/>
            <a:ext cx="2413702" cy="8379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621" y="5231359"/>
            <a:ext cx="2485255" cy="10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30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6598" y="1313196"/>
            <a:ext cx="7780090" cy="4662431"/>
          </a:xfrm>
        </p:spPr>
        <p:txBody>
          <a:bodyPr>
            <a:noAutofit/>
          </a:bodyPr>
          <a:lstStyle/>
          <a:p>
            <a:r>
              <a:rPr lang="en-US" sz="2400" dirty="0"/>
              <a:t>Automation in the CI/CD pipeline minimizes the number of errors that can occur in the many repetitive steps of CI and CD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Smaller </a:t>
            </a:r>
            <a:r>
              <a:rPr lang="en-US" sz="2400" dirty="0"/>
              <a:t>code changes and quick fault isolation enabled by CI/CD practices reduce the Mean Time To Resolution (</a:t>
            </a:r>
            <a:r>
              <a:rPr lang="en-US" sz="2400" dirty="0" smtClean="0"/>
              <a:t>MTTR).</a:t>
            </a:r>
          </a:p>
          <a:p>
            <a:endParaRPr lang="en-US" sz="2400" dirty="0" smtClean="0"/>
          </a:p>
          <a:p>
            <a:r>
              <a:rPr lang="en-US" sz="2400" dirty="0"/>
              <a:t>CI/CD promotes closer team communication by enabling development, operational, management, and QA teams to collaborate on technologies, practices, and priorities. 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Continuous delivery enables faster and frequent delivery of updates to customers.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186" y="228006"/>
            <a:ext cx="3117565" cy="8840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37" y="1313196"/>
            <a:ext cx="1932110" cy="7990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71" y="2920920"/>
            <a:ext cx="1932110" cy="751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414" y="4279602"/>
            <a:ext cx="2087157" cy="9302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562" y="5715396"/>
            <a:ext cx="2611927" cy="97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0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4" y="28100"/>
            <a:ext cx="12088912" cy="68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6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170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Nguyên Linh</dc:creator>
  <cp:lastModifiedBy>Nguyên Linh</cp:lastModifiedBy>
  <cp:revision>15</cp:revision>
  <dcterms:created xsi:type="dcterms:W3CDTF">2023-07-17T13:41:53Z</dcterms:created>
  <dcterms:modified xsi:type="dcterms:W3CDTF">2023-07-20T07:32:33Z</dcterms:modified>
</cp:coreProperties>
</file>