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8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2476"/>
    <a:srgbClr val="D63290"/>
    <a:srgbClr val="CD3BBC"/>
    <a:srgbClr val="AF44C4"/>
    <a:srgbClr val="8743C5"/>
    <a:srgbClr val="8566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0C9C2A-559F-40FA-9420-613A01BE605A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2193C4-39B9-4C4B-9309-6A598C213601}">
      <dgm:prSet phldrT="[Text]" custT="1"/>
      <dgm:spPr/>
      <dgm:t>
        <a:bodyPr/>
        <a:lstStyle/>
        <a:p>
          <a:r>
            <a:rPr lang="vi-VN" sz="3200" dirty="0"/>
            <a:t>Thách thức</a:t>
          </a:r>
        </a:p>
      </dgm:t>
    </dgm:pt>
    <dgm:pt modelId="{59081149-61F3-430E-BE32-CEB65FB22AB7}" type="parTrans" cxnId="{B5B7A68D-2001-4697-A706-FDBEA419560F}">
      <dgm:prSet/>
      <dgm:spPr/>
      <dgm:t>
        <a:bodyPr/>
        <a:lstStyle/>
        <a:p>
          <a:endParaRPr lang="en-US"/>
        </a:p>
      </dgm:t>
    </dgm:pt>
    <dgm:pt modelId="{71E50E94-4BBA-4D7D-818F-2E6E824432E2}" type="sibTrans" cxnId="{B5B7A68D-2001-4697-A706-FDBEA419560F}">
      <dgm:prSet/>
      <dgm:spPr/>
      <dgm:t>
        <a:bodyPr/>
        <a:lstStyle/>
        <a:p>
          <a:endParaRPr lang="en-US"/>
        </a:p>
      </dgm:t>
    </dgm:pt>
    <dgm:pt modelId="{95B775A2-CE36-45AB-ACFD-E723BE683712}">
      <dgm:prSet phldrT="[Text]"/>
      <dgm:spPr/>
      <dgm:t>
        <a:bodyPr/>
        <a:lstStyle/>
        <a:p>
          <a:endParaRPr lang="en-US" dirty="0"/>
        </a:p>
      </dgm:t>
    </dgm:pt>
    <dgm:pt modelId="{7A7EE3E3-1789-42A6-A2DC-DDEFB1F3B848}" type="parTrans" cxnId="{3E722C3C-B3AA-484B-B763-C4E6F25EBD54}">
      <dgm:prSet/>
      <dgm:spPr/>
      <dgm:t>
        <a:bodyPr/>
        <a:lstStyle/>
        <a:p>
          <a:endParaRPr lang="en-US"/>
        </a:p>
      </dgm:t>
    </dgm:pt>
    <dgm:pt modelId="{370CEC18-06C0-4C28-AC74-BFE4D4911321}" type="sibTrans" cxnId="{3E722C3C-B3AA-484B-B763-C4E6F25EBD54}">
      <dgm:prSet/>
      <dgm:spPr/>
      <dgm:t>
        <a:bodyPr/>
        <a:lstStyle/>
        <a:p>
          <a:endParaRPr lang="en-US"/>
        </a:p>
      </dgm:t>
    </dgm:pt>
    <dgm:pt modelId="{E355316C-EE21-4AFB-9249-71E7D9098205}">
      <dgm:prSet phldrT="[Text]"/>
      <dgm:spPr/>
      <dgm:t>
        <a:bodyPr/>
        <a:lstStyle/>
        <a:p>
          <a:endParaRPr lang="en-US" dirty="0"/>
        </a:p>
      </dgm:t>
    </dgm:pt>
    <dgm:pt modelId="{42658D43-7270-4F37-AC4B-3F10BDD690CA}" type="parTrans" cxnId="{010A51A1-261A-4E5E-AC80-00C3F8BC8AAF}">
      <dgm:prSet/>
      <dgm:spPr/>
      <dgm:t>
        <a:bodyPr/>
        <a:lstStyle/>
        <a:p>
          <a:endParaRPr lang="en-US"/>
        </a:p>
      </dgm:t>
    </dgm:pt>
    <dgm:pt modelId="{55C822C4-4675-4268-9C7D-A46D62E74444}" type="sibTrans" cxnId="{010A51A1-261A-4E5E-AC80-00C3F8BC8AAF}">
      <dgm:prSet/>
      <dgm:spPr/>
      <dgm:t>
        <a:bodyPr/>
        <a:lstStyle/>
        <a:p>
          <a:endParaRPr lang="en-US"/>
        </a:p>
      </dgm:t>
    </dgm:pt>
    <dgm:pt modelId="{C8D1E9E1-760F-47B8-9005-6106F0361173}">
      <dgm:prSet phldrT="[Text]"/>
      <dgm:spPr/>
      <dgm:t>
        <a:bodyPr/>
        <a:lstStyle/>
        <a:p>
          <a:endParaRPr lang="en-US" dirty="0"/>
        </a:p>
      </dgm:t>
    </dgm:pt>
    <dgm:pt modelId="{ECB0E126-CD76-4088-8CE9-C1884671F29A}" type="parTrans" cxnId="{9E557F41-488E-41E3-B59F-3ADCAB96FF03}">
      <dgm:prSet/>
      <dgm:spPr/>
      <dgm:t>
        <a:bodyPr/>
        <a:lstStyle/>
        <a:p>
          <a:endParaRPr lang="en-US"/>
        </a:p>
      </dgm:t>
    </dgm:pt>
    <dgm:pt modelId="{A65B7DD0-10F6-48F2-8F4D-3A7DE5D511F1}" type="sibTrans" cxnId="{9E557F41-488E-41E3-B59F-3ADCAB96FF03}">
      <dgm:prSet/>
      <dgm:spPr/>
      <dgm:t>
        <a:bodyPr/>
        <a:lstStyle/>
        <a:p>
          <a:endParaRPr lang="en-US"/>
        </a:p>
      </dgm:t>
    </dgm:pt>
    <dgm:pt modelId="{680897F4-D8D0-4F45-961F-588B593D0A53}">
      <dgm:prSet phldrT="[Text]"/>
      <dgm:spPr/>
      <dgm:t>
        <a:bodyPr/>
        <a:lstStyle/>
        <a:p>
          <a:endParaRPr lang="en-US" dirty="0"/>
        </a:p>
      </dgm:t>
    </dgm:pt>
    <dgm:pt modelId="{6CB413C7-7823-4EAA-8BDD-121A13F14F12}" type="parTrans" cxnId="{06493A19-0399-48B1-A82E-F67BC11E55A8}">
      <dgm:prSet/>
      <dgm:spPr/>
      <dgm:t>
        <a:bodyPr/>
        <a:lstStyle/>
        <a:p>
          <a:endParaRPr lang="en-US"/>
        </a:p>
      </dgm:t>
    </dgm:pt>
    <dgm:pt modelId="{91B18945-C0CB-4A99-B7D9-BBF35080A498}" type="sibTrans" cxnId="{06493A19-0399-48B1-A82E-F67BC11E55A8}">
      <dgm:prSet/>
      <dgm:spPr/>
      <dgm:t>
        <a:bodyPr/>
        <a:lstStyle/>
        <a:p>
          <a:endParaRPr lang="en-US"/>
        </a:p>
      </dgm:t>
    </dgm:pt>
    <dgm:pt modelId="{F78DC53A-CA0D-4B18-9B6D-6D33E7528780}">
      <dgm:prSet phldrT="[Text]"/>
      <dgm:spPr/>
      <dgm:t>
        <a:bodyPr/>
        <a:lstStyle/>
        <a:p>
          <a:endParaRPr lang="en-US" dirty="0"/>
        </a:p>
      </dgm:t>
    </dgm:pt>
    <dgm:pt modelId="{56E1BA5F-39B0-4092-A1BD-526F925AFDE0}" type="parTrans" cxnId="{07162E3F-212A-4BC1-8A11-C82C5E17FE1C}">
      <dgm:prSet/>
      <dgm:spPr/>
      <dgm:t>
        <a:bodyPr/>
        <a:lstStyle/>
        <a:p>
          <a:endParaRPr lang="en-US"/>
        </a:p>
      </dgm:t>
    </dgm:pt>
    <dgm:pt modelId="{156DCD43-56CB-4C02-8766-44F8E93DDA8A}" type="sibTrans" cxnId="{07162E3F-212A-4BC1-8A11-C82C5E17FE1C}">
      <dgm:prSet/>
      <dgm:spPr/>
      <dgm:t>
        <a:bodyPr/>
        <a:lstStyle/>
        <a:p>
          <a:endParaRPr lang="en-US"/>
        </a:p>
      </dgm:t>
    </dgm:pt>
    <dgm:pt modelId="{F882CA02-83B8-4DAB-94E9-B7A9EF862BC8}" type="pres">
      <dgm:prSet presAssocID="{760C9C2A-559F-40FA-9420-613A01BE605A}" presName="composite" presStyleCnt="0">
        <dgm:presLayoutVars>
          <dgm:chMax val="1"/>
          <dgm:dir/>
          <dgm:resizeHandles val="exact"/>
        </dgm:presLayoutVars>
      </dgm:prSet>
      <dgm:spPr/>
    </dgm:pt>
    <dgm:pt modelId="{4C60F784-0BDC-4BA1-BCCF-27D0FA6A7E5B}" type="pres">
      <dgm:prSet presAssocID="{760C9C2A-559F-40FA-9420-613A01BE605A}" presName="radial" presStyleCnt="0">
        <dgm:presLayoutVars>
          <dgm:animLvl val="ctr"/>
        </dgm:presLayoutVars>
      </dgm:prSet>
      <dgm:spPr/>
    </dgm:pt>
    <dgm:pt modelId="{8D61F4FF-56B2-4BC5-BDF8-566EDFBEC8A8}" type="pres">
      <dgm:prSet presAssocID="{342193C4-39B9-4C4B-9309-6A598C213601}" presName="centerShape" presStyleLbl="vennNode1" presStyleIdx="0" presStyleCnt="6"/>
      <dgm:spPr/>
    </dgm:pt>
    <dgm:pt modelId="{C20599A3-0085-4978-8959-BB6388D89FB3}" type="pres">
      <dgm:prSet presAssocID="{95B775A2-CE36-45AB-ACFD-E723BE683712}" presName="node" presStyleLbl="vennNode1" presStyleIdx="1" presStyleCnt="6" custScaleX="104537" custScaleY="104643">
        <dgm:presLayoutVars>
          <dgm:bulletEnabled val="1"/>
        </dgm:presLayoutVars>
      </dgm:prSet>
      <dgm:spPr/>
    </dgm:pt>
    <dgm:pt modelId="{36C4E5AA-86D5-4F42-AFA5-B3BA9BA190AC}" type="pres">
      <dgm:prSet presAssocID="{E355316C-EE21-4AFB-9249-71E7D9098205}" presName="node" presStyleLbl="vennNode1" presStyleIdx="2" presStyleCnt="6" custScaleX="107197" custScaleY="111727">
        <dgm:presLayoutVars>
          <dgm:bulletEnabled val="1"/>
        </dgm:presLayoutVars>
      </dgm:prSet>
      <dgm:spPr/>
    </dgm:pt>
    <dgm:pt modelId="{053C06D0-2644-4BF2-A807-66BE84A1E622}" type="pres">
      <dgm:prSet presAssocID="{C8D1E9E1-760F-47B8-9005-6106F0361173}" presName="node" presStyleLbl="vennNode1" presStyleIdx="3" presStyleCnt="6" custScaleX="104893" custScaleY="109354">
        <dgm:presLayoutVars>
          <dgm:bulletEnabled val="1"/>
        </dgm:presLayoutVars>
      </dgm:prSet>
      <dgm:spPr/>
    </dgm:pt>
    <dgm:pt modelId="{2D6F2077-8D4E-48B7-9A79-8310A95921E4}" type="pres">
      <dgm:prSet presAssocID="{680897F4-D8D0-4F45-961F-588B593D0A53}" presName="node" presStyleLbl="vennNode1" presStyleIdx="4" presStyleCnt="6" custScaleX="109911" custScaleY="110781">
        <dgm:presLayoutVars>
          <dgm:bulletEnabled val="1"/>
        </dgm:presLayoutVars>
      </dgm:prSet>
      <dgm:spPr/>
    </dgm:pt>
    <dgm:pt modelId="{9870BE7E-AB2D-4053-AFFA-C51FBB3FC31E}" type="pres">
      <dgm:prSet presAssocID="{F78DC53A-CA0D-4B18-9B6D-6D33E7528780}" presName="node" presStyleLbl="vennNode1" presStyleIdx="5" presStyleCnt="6" custScaleX="101621" custScaleY="103934">
        <dgm:presLayoutVars>
          <dgm:bulletEnabled val="1"/>
        </dgm:presLayoutVars>
      </dgm:prSet>
      <dgm:spPr/>
    </dgm:pt>
  </dgm:ptLst>
  <dgm:cxnLst>
    <dgm:cxn modelId="{06493A19-0399-48B1-A82E-F67BC11E55A8}" srcId="{342193C4-39B9-4C4B-9309-6A598C213601}" destId="{680897F4-D8D0-4F45-961F-588B593D0A53}" srcOrd="3" destOrd="0" parTransId="{6CB413C7-7823-4EAA-8BDD-121A13F14F12}" sibTransId="{91B18945-C0CB-4A99-B7D9-BBF35080A498}"/>
    <dgm:cxn modelId="{CF74A334-3508-48E8-A45F-212A038024BF}" type="presOf" srcId="{342193C4-39B9-4C4B-9309-6A598C213601}" destId="{8D61F4FF-56B2-4BC5-BDF8-566EDFBEC8A8}" srcOrd="0" destOrd="0" presId="urn:microsoft.com/office/officeart/2005/8/layout/radial3"/>
    <dgm:cxn modelId="{BDF3D339-45DC-4904-B74F-790DF571A0EA}" type="presOf" srcId="{760C9C2A-559F-40FA-9420-613A01BE605A}" destId="{F882CA02-83B8-4DAB-94E9-B7A9EF862BC8}" srcOrd="0" destOrd="0" presId="urn:microsoft.com/office/officeart/2005/8/layout/radial3"/>
    <dgm:cxn modelId="{3E722C3C-B3AA-484B-B763-C4E6F25EBD54}" srcId="{342193C4-39B9-4C4B-9309-6A598C213601}" destId="{95B775A2-CE36-45AB-ACFD-E723BE683712}" srcOrd="0" destOrd="0" parTransId="{7A7EE3E3-1789-42A6-A2DC-DDEFB1F3B848}" sibTransId="{370CEC18-06C0-4C28-AC74-BFE4D4911321}"/>
    <dgm:cxn modelId="{07162E3F-212A-4BC1-8A11-C82C5E17FE1C}" srcId="{342193C4-39B9-4C4B-9309-6A598C213601}" destId="{F78DC53A-CA0D-4B18-9B6D-6D33E7528780}" srcOrd="4" destOrd="0" parTransId="{56E1BA5F-39B0-4092-A1BD-526F925AFDE0}" sibTransId="{156DCD43-56CB-4C02-8766-44F8E93DDA8A}"/>
    <dgm:cxn modelId="{496CDE5B-C917-4A7A-80E6-81969774931E}" type="presOf" srcId="{680897F4-D8D0-4F45-961F-588B593D0A53}" destId="{2D6F2077-8D4E-48B7-9A79-8310A95921E4}" srcOrd="0" destOrd="0" presId="urn:microsoft.com/office/officeart/2005/8/layout/radial3"/>
    <dgm:cxn modelId="{9E557F41-488E-41E3-B59F-3ADCAB96FF03}" srcId="{342193C4-39B9-4C4B-9309-6A598C213601}" destId="{C8D1E9E1-760F-47B8-9005-6106F0361173}" srcOrd="2" destOrd="0" parTransId="{ECB0E126-CD76-4088-8CE9-C1884671F29A}" sibTransId="{A65B7DD0-10F6-48F2-8F4D-3A7DE5D511F1}"/>
    <dgm:cxn modelId="{A4316564-EF62-475A-9784-C2D4A1578B0F}" type="presOf" srcId="{E355316C-EE21-4AFB-9249-71E7D9098205}" destId="{36C4E5AA-86D5-4F42-AFA5-B3BA9BA190AC}" srcOrd="0" destOrd="0" presId="urn:microsoft.com/office/officeart/2005/8/layout/radial3"/>
    <dgm:cxn modelId="{C7218B4D-FCB2-4C71-BCEC-99311BE5A9E8}" type="presOf" srcId="{95B775A2-CE36-45AB-ACFD-E723BE683712}" destId="{C20599A3-0085-4978-8959-BB6388D89FB3}" srcOrd="0" destOrd="0" presId="urn:microsoft.com/office/officeart/2005/8/layout/radial3"/>
    <dgm:cxn modelId="{B5B7A68D-2001-4697-A706-FDBEA419560F}" srcId="{760C9C2A-559F-40FA-9420-613A01BE605A}" destId="{342193C4-39B9-4C4B-9309-6A598C213601}" srcOrd="0" destOrd="0" parTransId="{59081149-61F3-430E-BE32-CEB65FB22AB7}" sibTransId="{71E50E94-4BBA-4D7D-818F-2E6E824432E2}"/>
    <dgm:cxn modelId="{86E3ED9B-DC53-41D9-A93A-5698FA504573}" type="presOf" srcId="{C8D1E9E1-760F-47B8-9005-6106F0361173}" destId="{053C06D0-2644-4BF2-A807-66BE84A1E622}" srcOrd="0" destOrd="0" presId="urn:microsoft.com/office/officeart/2005/8/layout/radial3"/>
    <dgm:cxn modelId="{010A51A1-261A-4E5E-AC80-00C3F8BC8AAF}" srcId="{342193C4-39B9-4C4B-9309-6A598C213601}" destId="{E355316C-EE21-4AFB-9249-71E7D9098205}" srcOrd="1" destOrd="0" parTransId="{42658D43-7270-4F37-AC4B-3F10BDD690CA}" sibTransId="{55C822C4-4675-4268-9C7D-A46D62E74444}"/>
    <dgm:cxn modelId="{6643D4FC-7FA8-46ED-9C20-51CDF7758E66}" type="presOf" srcId="{F78DC53A-CA0D-4B18-9B6D-6D33E7528780}" destId="{9870BE7E-AB2D-4053-AFFA-C51FBB3FC31E}" srcOrd="0" destOrd="0" presId="urn:microsoft.com/office/officeart/2005/8/layout/radial3"/>
    <dgm:cxn modelId="{6295DE8D-0B7F-4A63-8599-2DA744983116}" type="presParOf" srcId="{F882CA02-83B8-4DAB-94E9-B7A9EF862BC8}" destId="{4C60F784-0BDC-4BA1-BCCF-27D0FA6A7E5B}" srcOrd="0" destOrd="0" presId="urn:microsoft.com/office/officeart/2005/8/layout/radial3"/>
    <dgm:cxn modelId="{84298DA8-352A-40DA-9219-CC694408FFC5}" type="presParOf" srcId="{4C60F784-0BDC-4BA1-BCCF-27D0FA6A7E5B}" destId="{8D61F4FF-56B2-4BC5-BDF8-566EDFBEC8A8}" srcOrd="0" destOrd="0" presId="urn:microsoft.com/office/officeart/2005/8/layout/radial3"/>
    <dgm:cxn modelId="{0F2334F3-D244-460C-B07C-380B8F368911}" type="presParOf" srcId="{4C60F784-0BDC-4BA1-BCCF-27D0FA6A7E5B}" destId="{C20599A3-0085-4978-8959-BB6388D89FB3}" srcOrd="1" destOrd="0" presId="urn:microsoft.com/office/officeart/2005/8/layout/radial3"/>
    <dgm:cxn modelId="{2737C9E2-3165-4330-A749-B1E3ED01B6AE}" type="presParOf" srcId="{4C60F784-0BDC-4BA1-BCCF-27D0FA6A7E5B}" destId="{36C4E5AA-86D5-4F42-AFA5-B3BA9BA190AC}" srcOrd="2" destOrd="0" presId="urn:microsoft.com/office/officeart/2005/8/layout/radial3"/>
    <dgm:cxn modelId="{AF56ED94-D474-4BFD-BE26-30075E786AA3}" type="presParOf" srcId="{4C60F784-0BDC-4BA1-BCCF-27D0FA6A7E5B}" destId="{053C06D0-2644-4BF2-A807-66BE84A1E622}" srcOrd="3" destOrd="0" presId="urn:microsoft.com/office/officeart/2005/8/layout/radial3"/>
    <dgm:cxn modelId="{DBC0547B-5131-4AEF-A2C7-A7BCA49535C0}" type="presParOf" srcId="{4C60F784-0BDC-4BA1-BCCF-27D0FA6A7E5B}" destId="{2D6F2077-8D4E-48B7-9A79-8310A95921E4}" srcOrd="4" destOrd="0" presId="urn:microsoft.com/office/officeart/2005/8/layout/radial3"/>
    <dgm:cxn modelId="{5792375E-F79C-4569-930C-FAD67DCBC472}" type="presParOf" srcId="{4C60F784-0BDC-4BA1-BCCF-27D0FA6A7E5B}" destId="{9870BE7E-AB2D-4053-AFFA-C51FBB3FC31E}" srcOrd="5" destOrd="0" presId="urn:microsoft.com/office/officeart/2005/8/layout/radial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ABF3FB-9267-4F1A-ACCE-4A4D98260748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F75D16C2-6974-4741-8439-65BF3A612C9A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vi-VN" dirty="0">
              <a:solidFill>
                <a:schemeClr val="tx1"/>
              </a:solidFill>
            </a:rPr>
            <a:t>Nhận diện khuôn mặt</a:t>
          </a:r>
          <a:endParaRPr lang="en-US" dirty="0">
            <a:solidFill>
              <a:schemeClr val="tx1"/>
            </a:solidFill>
          </a:endParaRPr>
        </a:p>
      </dgm:t>
    </dgm:pt>
    <dgm:pt modelId="{67596B02-8CF9-4812-A6FB-0360F9E69847}" type="parTrans" cxnId="{947AD762-FF53-47FA-814A-61E3C93D2572}">
      <dgm:prSet/>
      <dgm:spPr/>
      <dgm:t>
        <a:bodyPr/>
        <a:lstStyle/>
        <a:p>
          <a:endParaRPr lang="en-US"/>
        </a:p>
      </dgm:t>
    </dgm:pt>
    <dgm:pt modelId="{C89BB507-EF78-48BC-90C3-4C24B4CD0CD7}" type="sibTrans" cxnId="{947AD762-FF53-47FA-814A-61E3C93D2572}">
      <dgm:prSet/>
      <dgm:spPr/>
      <dgm:t>
        <a:bodyPr/>
        <a:lstStyle/>
        <a:p>
          <a:endParaRPr lang="en-US"/>
        </a:p>
      </dgm:t>
    </dgm:pt>
    <dgm:pt modelId="{BF42BD04-977E-4186-B537-95CE3806BB88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vi-VN" dirty="0">
              <a:solidFill>
                <a:schemeClr val="tx1"/>
              </a:solidFill>
            </a:rPr>
            <a:t>Thu thập dữ liệu</a:t>
          </a:r>
          <a:endParaRPr lang="en-US" dirty="0">
            <a:solidFill>
              <a:schemeClr val="tx1"/>
            </a:solidFill>
          </a:endParaRPr>
        </a:p>
      </dgm:t>
    </dgm:pt>
    <dgm:pt modelId="{F8739F71-CE17-46F3-96A7-F86C22FD1663}" type="parTrans" cxnId="{D9DF4F5B-C04C-418A-B934-E5A6484EE6C5}">
      <dgm:prSet/>
      <dgm:spPr/>
      <dgm:t>
        <a:bodyPr/>
        <a:lstStyle/>
        <a:p>
          <a:endParaRPr lang="en-US"/>
        </a:p>
      </dgm:t>
    </dgm:pt>
    <dgm:pt modelId="{38091EAC-FFDC-4599-A197-D07AA0CF7A83}" type="sibTrans" cxnId="{D9DF4F5B-C04C-418A-B934-E5A6484EE6C5}">
      <dgm:prSet/>
      <dgm:spPr/>
      <dgm:t>
        <a:bodyPr/>
        <a:lstStyle/>
        <a:p>
          <a:endParaRPr lang="en-US"/>
        </a:p>
      </dgm:t>
    </dgm:pt>
    <dgm:pt modelId="{9733FA9D-3B41-4420-8686-19277D236835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vi-VN" dirty="0">
              <a:solidFill>
                <a:schemeClr val="tx1"/>
              </a:solidFill>
            </a:rPr>
            <a:t>Huấn luyện</a:t>
          </a:r>
          <a:endParaRPr lang="en-US" dirty="0">
            <a:solidFill>
              <a:schemeClr val="tx1"/>
            </a:solidFill>
          </a:endParaRPr>
        </a:p>
      </dgm:t>
    </dgm:pt>
    <dgm:pt modelId="{1685A331-DF62-4FBC-8EE5-570AE5961161}" type="parTrans" cxnId="{0D5B5FD3-9A31-4B0F-9794-D83C7BC9C67C}">
      <dgm:prSet/>
      <dgm:spPr/>
      <dgm:t>
        <a:bodyPr/>
        <a:lstStyle/>
        <a:p>
          <a:endParaRPr lang="en-US"/>
        </a:p>
      </dgm:t>
    </dgm:pt>
    <dgm:pt modelId="{BB1D21D9-0C71-44AD-ACC5-E71DE7BBE1A2}" type="sibTrans" cxnId="{0D5B5FD3-9A31-4B0F-9794-D83C7BC9C67C}">
      <dgm:prSet/>
      <dgm:spPr/>
      <dgm:t>
        <a:bodyPr/>
        <a:lstStyle/>
        <a:p>
          <a:endParaRPr lang="en-US"/>
        </a:p>
      </dgm:t>
    </dgm:pt>
    <dgm:pt modelId="{96D2DDC8-C6A5-4643-89C6-462805DA21FC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vi-VN" dirty="0">
              <a:solidFill>
                <a:schemeClr val="tx1"/>
              </a:solidFill>
            </a:rPr>
            <a:t>Nhận dạng khuôn mặt</a:t>
          </a:r>
          <a:endParaRPr lang="en-US" dirty="0">
            <a:solidFill>
              <a:schemeClr val="tx1"/>
            </a:solidFill>
          </a:endParaRPr>
        </a:p>
      </dgm:t>
    </dgm:pt>
    <dgm:pt modelId="{565082D1-9EB8-4688-8FD7-19D6ACD1CA57}" type="parTrans" cxnId="{49D3A04B-EF70-449A-9431-05A9686812A4}">
      <dgm:prSet/>
      <dgm:spPr/>
      <dgm:t>
        <a:bodyPr/>
        <a:lstStyle/>
        <a:p>
          <a:endParaRPr lang="en-US"/>
        </a:p>
      </dgm:t>
    </dgm:pt>
    <dgm:pt modelId="{22334C3B-B061-4E51-B822-6C42CC4F06EE}" type="sibTrans" cxnId="{49D3A04B-EF70-449A-9431-05A9686812A4}">
      <dgm:prSet/>
      <dgm:spPr/>
      <dgm:t>
        <a:bodyPr/>
        <a:lstStyle/>
        <a:p>
          <a:endParaRPr lang="en-US"/>
        </a:p>
      </dgm:t>
    </dgm:pt>
    <dgm:pt modelId="{81F82F79-23CF-4516-8BE0-149EFBC82930}" type="pres">
      <dgm:prSet presAssocID="{E5ABF3FB-9267-4F1A-ACCE-4A4D98260748}" presName="CompostProcess" presStyleCnt="0">
        <dgm:presLayoutVars>
          <dgm:dir/>
          <dgm:resizeHandles val="exact"/>
        </dgm:presLayoutVars>
      </dgm:prSet>
      <dgm:spPr/>
    </dgm:pt>
    <dgm:pt modelId="{D67234AF-FA92-4CDC-BBF0-7BA0DC2EA5A8}" type="pres">
      <dgm:prSet presAssocID="{E5ABF3FB-9267-4F1A-ACCE-4A4D98260748}" presName="arrow" presStyleLbl="bgShp" presStyleIdx="0" presStyleCnt="1"/>
      <dgm:spPr/>
    </dgm:pt>
    <dgm:pt modelId="{2F3C7B7C-B9F1-44E9-90AB-CDFB38992D17}" type="pres">
      <dgm:prSet presAssocID="{E5ABF3FB-9267-4F1A-ACCE-4A4D98260748}" presName="linearProcess" presStyleCnt="0"/>
      <dgm:spPr/>
    </dgm:pt>
    <dgm:pt modelId="{1D2958BE-02FD-4B54-90E5-26277AC7D538}" type="pres">
      <dgm:prSet presAssocID="{F75D16C2-6974-4741-8439-65BF3A612C9A}" presName="textNode" presStyleLbl="node1" presStyleIdx="0" presStyleCnt="4">
        <dgm:presLayoutVars>
          <dgm:bulletEnabled val="1"/>
        </dgm:presLayoutVars>
      </dgm:prSet>
      <dgm:spPr/>
    </dgm:pt>
    <dgm:pt modelId="{CA4EF377-D4CB-4BC6-A993-0CAAF16C1788}" type="pres">
      <dgm:prSet presAssocID="{C89BB507-EF78-48BC-90C3-4C24B4CD0CD7}" presName="sibTrans" presStyleCnt="0"/>
      <dgm:spPr/>
    </dgm:pt>
    <dgm:pt modelId="{C6427557-E7A2-43EC-9C93-17E1BF83F377}" type="pres">
      <dgm:prSet presAssocID="{BF42BD04-977E-4186-B537-95CE3806BB88}" presName="textNode" presStyleLbl="node1" presStyleIdx="1" presStyleCnt="4">
        <dgm:presLayoutVars>
          <dgm:bulletEnabled val="1"/>
        </dgm:presLayoutVars>
      </dgm:prSet>
      <dgm:spPr/>
    </dgm:pt>
    <dgm:pt modelId="{DF0F0FFA-2F0F-4828-960F-B78BB9B7C8A5}" type="pres">
      <dgm:prSet presAssocID="{38091EAC-FFDC-4599-A197-D07AA0CF7A83}" presName="sibTrans" presStyleCnt="0"/>
      <dgm:spPr/>
    </dgm:pt>
    <dgm:pt modelId="{4A760C5C-5B0F-4D6A-B625-A6677809B8FB}" type="pres">
      <dgm:prSet presAssocID="{9733FA9D-3B41-4420-8686-19277D236835}" presName="textNode" presStyleLbl="node1" presStyleIdx="2" presStyleCnt="4">
        <dgm:presLayoutVars>
          <dgm:bulletEnabled val="1"/>
        </dgm:presLayoutVars>
      </dgm:prSet>
      <dgm:spPr/>
    </dgm:pt>
    <dgm:pt modelId="{86BA98B1-B855-40E1-8BE2-4B729E3C8577}" type="pres">
      <dgm:prSet presAssocID="{BB1D21D9-0C71-44AD-ACC5-E71DE7BBE1A2}" presName="sibTrans" presStyleCnt="0"/>
      <dgm:spPr/>
    </dgm:pt>
    <dgm:pt modelId="{C23AB78E-057E-4001-9E55-B3FD663FE188}" type="pres">
      <dgm:prSet presAssocID="{96D2DDC8-C6A5-4643-89C6-462805DA21FC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2964C317-AD60-405B-B9A5-966906E4E5FC}" type="presOf" srcId="{E5ABF3FB-9267-4F1A-ACCE-4A4D98260748}" destId="{81F82F79-23CF-4516-8BE0-149EFBC82930}" srcOrd="0" destOrd="0" presId="urn:microsoft.com/office/officeart/2005/8/layout/hProcess9"/>
    <dgm:cxn modelId="{D9DF4F5B-C04C-418A-B934-E5A6484EE6C5}" srcId="{E5ABF3FB-9267-4F1A-ACCE-4A4D98260748}" destId="{BF42BD04-977E-4186-B537-95CE3806BB88}" srcOrd="1" destOrd="0" parTransId="{F8739F71-CE17-46F3-96A7-F86C22FD1663}" sibTransId="{38091EAC-FFDC-4599-A197-D07AA0CF7A83}"/>
    <dgm:cxn modelId="{947AD762-FF53-47FA-814A-61E3C93D2572}" srcId="{E5ABF3FB-9267-4F1A-ACCE-4A4D98260748}" destId="{F75D16C2-6974-4741-8439-65BF3A612C9A}" srcOrd="0" destOrd="0" parTransId="{67596B02-8CF9-4812-A6FB-0360F9E69847}" sibTransId="{C89BB507-EF78-48BC-90C3-4C24B4CD0CD7}"/>
    <dgm:cxn modelId="{49D3A04B-EF70-449A-9431-05A9686812A4}" srcId="{E5ABF3FB-9267-4F1A-ACCE-4A4D98260748}" destId="{96D2DDC8-C6A5-4643-89C6-462805DA21FC}" srcOrd="3" destOrd="0" parTransId="{565082D1-9EB8-4688-8FD7-19D6ACD1CA57}" sibTransId="{22334C3B-B061-4E51-B822-6C42CC4F06EE}"/>
    <dgm:cxn modelId="{22BFD66E-66AA-42E9-8B9F-F445F6826215}" type="presOf" srcId="{96D2DDC8-C6A5-4643-89C6-462805DA21FC}" destId="{C23AB78E-057E-4001-9E55-B3FD663FE188}" srcOrd="0" destOrd="0" presId="urn:microsoft.com/office/officeart/2005/8/layout/hProcess9"/>
    <dgm:cxn modelId="{4477BB80-40B1-4B7E-843C-8813F5C3215B}" type="presOf" srcId="{F75D16C2-6974-4741-8439-65BF3A612C9A}" destId="{1D2958BE-02FD-4B54-90E5-26277AC7D538}" srcOrd="0" destOrd="0" presId="urn:microsoft.com/office/officeart/2005/8/layout/hProcess9"/>
    <dgm:cxn modelId="{3DF6ABA8-D6AE-4CAB-A6C7-2A50EF2F5C74}" type="presOf" srcId="{9733FA9D-3B41-4420-8686-19277D236835}" destId="{4A760C5C-5B0F-4D6A-B625-A6677809B8FB}" srcOrd="0" destOrd="0" presId="urn:microsoft.com/office/officeart/2005/8/layout/hProcess9"/>
    <dgm:cxn modelId="{E51FBDAB-C643-466C-960E-51571E0CAD3C}" type="presOf" srcId="{BF42BD04-977E-4186-B537-95CE3806BB88}" destId="{C6427557-E7A2-43EC-9C93-17E1BF83F377}" srcOrd="0" destOrd="0" presId="urn:microsoft.com/office/officeart/2005/8/layout/hProcess9"/>
    <dgm:cxn modelId="{0D5B5FD3-9A31-4B0F-9794-D83C7BC9C67C}" srcId="{E5ABF3FB-9267-4F1A-ACCE-4A4D98260748}" destId="{9733FA9D-3B41-4420-8686-19277D236835}" srcOrd="2" destOrd="0" parTransId="{1685A331-DF62-4FBC-8EE5-570AE5961161}" sibTransId="{BB1D21D9-0C71-44AD-ACC5-E71DE7BBE1A2}"/>
    <dgm:cxn modelId="{22E56D65-2031-45DD-B762-272B5701DEED}" type="presParOf" srcId="{81F82F79-23CF-4516-8BE0-149EFBC82930}" destId="{D67234AF-FA92-4CDC-BBF0-7BA0DC2EA5A8}" srcOrd="0" destOrd="0" presId="urn:microsoft.com/office/officeart/2005/8/layout/hProcess9"/>
    <dgm:cxn modelId="{F70EBFD0-CB1B-431F-AB91-E79D3A42CADA}" type="presParOf" srcId="{81F82F79-23CF-4516-8BE0-149EFBC82930}" destId="{2F3C7B7C-B9F1-44E9-90AB-CDFB38992D17}" srcOrd="1" destOrd="0" presId="urn:microsoft.com/office/officeart/2005/8/layout/hProcess9"/>
    <dgm:cxn modelId="{D3D688FE-E9C7-4D91-8F42-247D1E6AEB2A}" type="presParOf" srcId="{2F3C7B7C-B9F1-44E9-90AB-CDFB38992D17}" destId="{1D2958BE-02FD-4B54-90E5-26277AC7D538}" srcOrd="0" destOrd="0" presId="urn:microsoft.com/office/officeart/2005/8/layout/hProcess9"/>
    <dgm:cxn modelId="{F6E30D42-488E-40DA-A823-F30189D80D1B}" type="presParOf" srcId="{2F3C7B7C-B9F1-44E9-90AB-CDFB38992D17}" destId="{CA4EF377-D4CB-4BC6-A993-0CAAF16C1788}" srcOrd="1" destOrd="0" presId="urn:microsoft.com/office/officeart/2005/8/layout/hProcess9"/>
    <dgm:cxn modelId="{28B50621-4466-4671-BDF4-31AE19EF166B}" type="presParOf" srcId="{2F3C7B7C-B9F1-44E9-90AB-CDFB38992D17}" destId="{C6427557-E7A2-43EC-9C93-17E1BF83F377}" srcOrd="2" destOrd="0" presId="urn:microsoft.com/office/officeart/2005/8/layout/hProcess9"/>
    <dgm:cxn modelId="{F68892B7-0A34-490F-AEBD-16D0534E18ED}" type="presParOf" srcId="{2F3C7B7C-B9F1-44E9-90AB-CDFB38992D17}" destId="{DF0F0FFA-2F0F-4828-960F-B78BB9B7C8A5}" srcOrd="3" destOrd="0" presId="urn:microsoft.com/office/officeart/2005/8/layout/hProcess9"/>
    <dgm:cxn modelId="{5858E19F-15D1-499C-8496-814ACB52EBC5}" type="presParOf" srcId="{2F3C7B7C-B9F1-44E9-90AB-CDFB38992D17}" destId="{4A760C5C-5B0F-4D6A-B625-A6677809B8FB}" srcOrd="4" destOrd="0" presId="urn:microsoft.com/office/officeart/2005/8/layout/hProcess9"/>
    <dgm:cxn modelId="{9BE59DE6-C3FB-4C86-9EDE-07FED34D37DC}" type="presParOf" srcId="{2F3C7B7C-B9F1-44E9-90AB-CDFB38992D17}" destId="{86BA98B1-B855-40E1-8BE2-4B729E3C8577}" srcOrd="5" destOrd="0" presId="urn:microsoft.com/office/officeart/2005/8/layout/hProcess9"/>
    <dgm:cxn modelId="{78210926-AE4D-4718-8E2A-CC4129D74372}" type="presParOf" srcId="{2F3C7B7C-B9F1-44E9-90AB-CDFB38992D17}" destId="{C23AB78E-057E-4001-9E55-B3FD663FE188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61F4FF-56B2-4BC5-BDF8-566EDFBEC8A8}">
      <dsp:nvSpPr>
        <dsp:cNvPr id="0" name=""/>
        <dsp:cNvSpPr/>
      </dsp:nvSpPr>
      <dsp:spPr>
        <a:xfrm>
          <a:off x="2488562" y="1316728"/>
          <a:ext cx="3107555" cy="310755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200" kern="1200" dirty="0"/>
            <a:t>Thách thức</a:t>
          </a:r>
        </a:p>
      </dsp:txBody>
      <dsp:txXfrm>
        <a:off x="2943653" y="1771819"/>
        <a:ext cx="2197373" cy="2197373"/>
      </dsp:txXfrm>
    </dsp:sp>
    <dsp:sp modelId="{C20599A3-0085-4978-8959-BB6388D89FB3}">
      <dsp:nvSpPr>
        <dsp:cNvPr id="0" name=""/>
        <dsp:cNvSpPr/>
      </dsp:nvSpPr>
      <dsp:spPr>
        <a:xfrm>
          <a:off x="3230204" y="35961"/>
          <a:ext cx="1624272" cy="162591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3468073" y="274071"/>
        <a:ext cx="1148534" cy="1149699"/>
      </dsp:txXfrm>
    </dsp:sp>
    <dsp:sp modelId="{36C4E5AA-86D5-4F42-AFA5-B3BA9BA190AC}">
      <dsp:nvSpPr>
        <dsp:cNvPr id="0" name=""/>
        <dsp:cNvSpPr/>
      </dsp:nvSpPr>
      <dsp:spPr>
        <a:xfrm>
          <a:off x="5132179" y="1377807"/>
          <a:ext cx="1665603" cy="173598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5376101" y="1632037"/>
        <a:ext cx="1177759" cy="1227529"/>
      </dsp:txXfrm>
    </dsp:sp>
    <dsp:sp modelId="{053C06D0-2644-4BF2-A807-66BE84A1E622}">
      <dsp:nvSpPr>
        <dsp:cNvPr id="0" name=""/>
        <dsp:cNvSpPr/>
      </dsp:nvSpPr>
      <dsp:spPr>
        <a:xfrm>
          <a:off x="4415695" y="3656442"/>
          <a:ext cx="1629804" cy="169911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4654374" y="3905272"/>
        <a:ext cx="1152446" cy="1201458"/>
      </dsp:txXfrm>
    </dsp:sp>
    <dsp:sp modelId="{2D6F2077-8D4E-48B7-9A79-8310A95921E4}">
      <dsp:nvSpPr>
        <dsp:cNvPr id="0" name=""/>
        <dsp:cNvSpPr/>
      </dsp:nvSpPr>
      <dsp:spPr>
        <a:xfrm>
          <a:off x="2000196" y="3645356"/>
          <a:ext cx="1707772" cy="172129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2250293" y="3897433"/>
        <a:ext cx="1207578" cy="1217136"/>
      </dsp:txXfrm>
    </dsp:sp>
    <dsp:sp modelId="{9870BE7E-AB2D-4053-AFFA-C51FBB3FC31E}">
      <dsp:nvSpPr>
        <dsp:cNvPr id="0" name=""/>
        <dsp:cNvSpPr/>
      </dsp:nvSpPr>
      <dsp:spPr>
        <a:xfrm>
          <a:off x="1330217" y="1438350"/>
          <a:ext cx="1578964" cy="161490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1561451" y="1674847"/>
        <a:ext cx="1116496" cy="11419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7234AF-FA92-4CDC-BBF0-7BA0DC2EA5A8}">
      <dsp:nvSpPr>
        <dsp:cNvPr id="0" name=""/>
        <dsp:cNvSpPr/>
      </dsp:nvSpPr>
      <dsp:spPr>
        <a:xfrm>
          <a:off x="676077" y="0"/>
          <a:ext cx="7662217" cy="395218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2958BE-02FD-4B54-90E5-26277AC7D538}">
      <dsp:nvSpPr>
        <dsp:cNvPr id="0" name=""/>
        <dsp:cNvSpPr/>
      </dsp:nvSpPr>
      <dsp:spPr>
        <a:xfrm>
          <a:off x="1488" y="1185653"/>
          <a:ext cx="2169329" cy="1580872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900" kern="1200" dirty="0">
              <a:solidFill>
                <a:schemeClr val="tx1"/>
              </a:solidFill>
            </a:rPr>
            <a:t>Nhận diện khuôn mặt</a:t>
          </a:r>
          <a:endParaRPr lang="en-US" sz="2900" kern="1200" dirty="0">
            <a:solidFill>
              <a:schemeClr val="tx1"/>
            </a:solidFill>
          </a:endParaRPr>
        </a:p>
      </dsp:txBody>
      <dsp:txXfrm>
        <a:off x="78660" y="1262825"/>
        <a:ext cx="2014985" cy="1426528"/>
      </dsp:txXfrm>
    </dsp:sp>
    <dsp:sp modelId="{C6427557-E7A2-43EC-9C93-17E1BF83F377}">
      <dsp:nvSpPr>
        <dsp:cNvPr id="0" name=""/>
        <dsp:cNvSpPr/>
      </dsp:nvSpPr>
      <dsp:spPr>
        <a:xfrm>
          <a:off x="2282177" y="1185653"/>
          <a:ext cx="2169329" cy="1580872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900" kern="1200" dirty="0">
              <a:solidFill>
                <a:schemeClr val="tx1"/>
              </a:solidFill>
            </a:rPr>
            <a:t>Thu thập dữ liệu</a:t>
          </a:r>
          <a:endParaRPr lang="en-US" sz="2900" kern="1200" dirty="0">
            <a:solidFill>
              <a:schemeClr val="tx1"/>
            </a:solidFill>
          </a:endParaRPr>
        </a:p>
      </dsp:txBody>
      <dsp:txXfrm>
        <a:off x="2359349" y="1262825"/>
        <a:ext cx="2014985" cy="1426528"/>
      </dsp:txXfrm>
    </dsp:sp>
    <dsp:sp modelId="{4A760C5C-5B0F-4D6A-B625-A6677809B8FB}">
      <dsp:nvSpPr>
        <dsp:cNvPr id="0" name=""/>
        <dsp:cNvSpPr/>
      </dsp:nvSpPr>
      <dsp:spPr>
        <a:xfrm>
          <a:off x="4562866" y="1185653"/>
          <a:ext cx="2169329" cy="1580872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900" kern="1200" dirty="0">
              <a:solidFill>
                <a:schemeClr val="tx1"/>
              </a:solidFill>
            </a:rPr>
            <a:t>Huấn luyện</a:t>
          </a:r>
          <a:endParaRPr lang="en-US" sz="2900" kern="1200" dirty="0">
            <a:solidFill>
              <a:schemeClr val="tx1"/>
            </a:solidFill>
          </a:endParaRPr>
        </a:p>
      </dsp:txBody>
      <dsp:txXfrm>
        <a:off x="4640038" y="1262825"/>
        <a:ext cx="2014985" cy="1426528"/>
      </dsp:txXfrm>
    </dsp:sp>
    <dsp:sp modelId="{C23AB78E-057E-4001-9E55-B3FD663FE188}">
      <dsp:nvSpPr>
        <dsp:cNvPr id="0" name=""/>
        <dsp:cNvSpPr/>
      </dsp:nvSpPr>
      <dsp:spPr>
        <a:xfrm>
          <a:off x="6843554" y="1185653"/>
          <a:ext cx="2169329" cy="1580872"/>
        </a:xfrm>
        <a:prstGeom prst="round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900" kern="1200" dirty="0">
              <a:solidFill>
                <a:schemeClr val="tx1"/>
              </a:solidFill>
            </a:rPr>
            <a:t>Nhận dạng khuôn mặt</a:t>
          </a:r>
          <a:endParaRPr lang="en-US" sz="2900" kern="1200" dirty="0">
            <a:solidFill>
              <a:schemeClr val="tx1"/>
            </a:solidFill>
          </a:endParaRPr>
        </a:p>
      </dsp:txBody>
      <dsp:txXfrm>
        <a:off x="6920726" y="1262825"/>
        <a:ext cx="2014985" cy="14265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248E6-37CD-EE86-EF3B-8423656A4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7BF9FC-CBDB-8EAD-C779-1356381D65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25267-74B3-7711-F2ED-9C54383D2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4D3A6-5279-499C-A302-1A208876945D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9A2A7-8CEF-2979-766C-C0FF65EFC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7701A-202B-54F6-B760-D9010F678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04F88-9E18-4C1E-A20C-1D4311787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62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57323-1064-91E7-D050-24FB715EB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1E9E70-09A7-258E-2C59-207D9C4CF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31C20-D4C7-D137-2478-0DD593A61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4D3A6-5279-499C-A302-1A208876945D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A96F7-5934-9607-B192-080240DE5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5E65E-EB0B-0CF2-C5F1-EFDA00800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04F88-9E18-4C1E-A20C-1D4311787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6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A3DC6D-2715-C763-B2E7-2294026236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B700D9-E4E0-49E8-2C7B-54D4668E6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D5EFE-6C84-5345-6AB1-758B7235E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4D3A6-5279-499C-A302-1A208876945D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214DF-612D-E002-BB82-156FED348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41FA8-9192-155D-DF02-53AAA1B4E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04F88-9E18-4C1E-A20C-1D4311787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0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BBF55-B34E-28E0-114A-CB63D6654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1841C-797B-544A-A8F5-82545840D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4B5F3-825D-BEB4-C7EE-0FEF3FE08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4D3A6-5279-499C-A302-1A208876945D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84A9F-B858-7247-5211-67B8429D8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304E9-7BBA-7AC2-C396-69CCA60C6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04F88-9E18-4C1E-A20C-1D4311787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10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989CB-EB0C-7066-8DF4-62F7C0359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63AEB2-1931-3F6E-E3A2-E60EDF6C7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B5C52-5010-0741-1F04-BB25B888A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4D3A6-5279-499C-A302-1A208876945D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BA658-B3C1-9384-12F3-A5801A42D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495E6-EE9D-0B0E-1F42-23F84B1F1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04F88-9E18-4C1E-A20C-1D4311787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49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84FEB-D93F-B959-B778-09E4283F2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89263-6B84-6ABB-60FB-66B5AD768C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1D9A81-F9AC-F70F-04B9-9B2614CBE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DE4B96-F0E5-599B-09BF-D3093DE78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4D3A6-5279-499C-A302-1A208876945D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9F3D2-73E7-C5E1-E3D6-7436B7892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6A239-C3B4-7C34-8B5F-7C116B51E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04F88-9E18-4C1E-A20C-1D4311787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01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DDCD5-8C54-0653-D2BD-281660FA3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3DFE2-81A0-DA6B-69FC-821764FBC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C6F8A-D23A-744B-B040-D17873202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C3AF64-CD34-A242-B962-EC754BA749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26E7C6-F76F-331A-371D-1C664AC35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AE9B65-1A62-C967-3369-4CAC04491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4D3A6-5279-499C-A302-1A208876945D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327ADE-7C71-3DBD-E98C-47D454474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50D173-2AE1-F1F4-5A87-66240BACC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04F88-9E18-4C1E-A20C-1D4311787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59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245F0-01D8-3AF8-3C10-8630EC4A3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392A97-641A-0D26-2534-0BF0A6066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4D3A6-5279-499C-A302-1A208876945D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8A3AC1-0C68-6273-87DC-5DF5CAEE5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0E1875-DA2F-3033-CAB7-CB601ABDB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04F88-9E18-4C1E-A20C-1D4311787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9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31BB2A-0A97-91B0-7AE0-EB13FB366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4D3A6-5279-499C-A302-1A208876945D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F25AF6-7810-8BBF-60CC-562BE116F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F6591-625A-0F9C-50E2-45DEC5BBB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04F88-9E18-4C1E-A20C-1D4311787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367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48250-1364-5B12-3099-91DE166D5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E4302-5B95-ED13-A3D0-00045372D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8DAB02-911F-8965-BB2D-7FAD2BA27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0B901-5932-8375-A3C0-22D663789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4D3A6-5279-499C-A302-1A208876945D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3691E-9302-D5D8-5F10-C2E009D0D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85707-33DD-357A-7E3B-BFF07E0E7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04F88-9E18-4C1E-A20C-1D4311787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47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347C0-1304-1F16-5974-1505FFAB9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1847A3-9550-EE4B-E0AC-C4591AC99A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DCA61D-8C68-2816-B571-0AA01E0D1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61AA83-652E-EA28-14D7-7D052C881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4D3A6-5279-499C-A302-1A208876945D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63DAB-250E-AC63-AD8C-D7788F987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4E006-647D-C101-518F-129D6088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04F88-9E18-4C1E-A20C-1D4311787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083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271E79-D44E-FDAC-EB16-4D7DD3220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D5F316-1570-635F-514E-0A6C34C8F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3388C-7788-C1F0-A271-474E7C1F8B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4D3A6-5279-499C-A302-1A208876945D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9AA95-1617-821B-734D-7B2AA5B26C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D86EE-EBF0-D265-F972-1516C9DAC7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04F88-9E18-4C1E-A20C-1D4311787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57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13" Type="http://schemas.openxmlformats.org/officeDocument/2006/relationships/image" Target="../media/image2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diagramData" Target="../diagrams/data1.xm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openxmlformats.org/officeDocument/2006/relationships/image" Target="../media/image21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9.png"/><Relationship Id="rId14" Type="http://schemas.openxmlformats.org/officeDocument/2006/relationships/image" Target="../media/image2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E794E26-7420-DCF0-099F-2D4B50C1A77F}"/>
              </a:ext>
            </a:extLst>
          </p:cNvPr>
          <p:cNvSpPr/>
          <p:nvPr/>
        </p:nvSpPr>
        <p:spPr>
          <a:xfrm>
            <a:off x="1671145" y="378373"/>
            <a:ext cx="6957848" cy="9038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Mobile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0C5588-03F7-DC8A-EFF2-311C62D0035B}"/>
              </a:ext>
            </a:extLst>
          </p:cNvPr>
          <p:cNvSpPr/>
          <p:nvPr/>
        </p:nvSpPr>
        <p:spPr>
          <a:xfrm>
            <a:off x="1671144" y="1778877"/>
            <a:ext cx="6957848" cy="9038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MQTT Broker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7BDB2C-2CD3-D42C-2BEA-040BDFAF425E}"/>
              </a:ext>
            </a:extLst>
          </p:cNvPr>
          <p:cNvSpPr/>
          <p:nvPr/>
        </p:nvSpPr>
        <p:spPr>
          <a:xfrm>
            <a:off x="1671143" y="3179381"/>
            <a:ext cx="3367253" cy="21178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9454CB-52D3-B540-674E-784F30FA6D74}"/>
              </a:ext>
            </a:extLst>
          </p:cNvPr>
          <p:cNvSpPr/>
          <p:nvPr/>
        </p:nvSpPr>
        <p:spPr>
          <a:xfrm>
            <a:off x="1781500" y="3384332"/>
            <a:ext cx="3147851" cy="7409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Module Wemos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9B71E5-EE8A-E3A8-B473-1996B5879868}"/>
              </a:ext>
            </a:extLst>
          </p:cNvPr>
          <p:cNvSpPr/>
          <p:nvPr/>
        </p:nvSpPr>
        <p:spPr>
          <a:xfrm>
            <a:off x="1781500" y="4340773"/>
            <a:ext cx="3147851" cy="7409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Module servo 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0D0AB8-0011-720B-9677-0BE6B0FCE2CD}"/>
              </a:ext>
            </a:extLst>
          </p:cNvPr>
          <p:cNvSpPr/>
          <p:nvPr/>
        </p:nvSpPr>
        <p:spPr>
          <a:xfrm>
            <a:off x="5302466" y="3179381"/>
            <a:ext cx="3326526" cy="21178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C311B2-3CD7-2986-1E10-3B5232EC0475}"/>
              </a:ext>
            </a:extLst>
          </p:cNvPr>
          <p:cNvSpPr/>
          <p:nvPr/>
        </p:nvSpPr>
        <p:spPr>
          <a:xfrm>
            <a:off x="5398239" y="3384332"/>
            <a:ext cx="3077039" cy="7409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Raspberry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01E49E-DA38-DA8E-01BD-C7179B25212E}"/>
              </a:ext>
            </a:extLst>
          </p:cNvPr>
          <p:cNvSpPr/>
          <p:nvPr/>
        </p:nvSpPr>
        <p:spPr>
          <a:xfrm>
            <a:off x="5398239" y="4340773"/>
            <a:ext cx="3077039" cy="7409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WebCam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F01B85-DC31-0148-19E7-0988C236F5BD}"/>
              </a:ext>
            </a:extLst>
          </p:cNvPr>
          <p:cNvSpPr/>
          <p:nvPr/>
        </p:nvSpPr>
        <p:spPr>
          <a:xfrm>
            <a:off x="1671143" y="5793828"/>
            <a:ext cx="6957848" cy="9038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Nguồn</a:t>
            </a:r>
            <a:endParaRPr lang="en-US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5B899889-9954-4221-810E-19145840947A}"/>
              </a:ext>
            </a:extLst>
          </p:cNvPr>
          <p:cNvCxnSpPr>
            <a:cxnSpLocks/>
            <a:stCxn id="10" idx="3"/>
            <a:endCxn id="8" idx="3"/>
          </p:cNvCxnSpPr>
          <p:nvPr/>
        </p:nvCxnSpPr>
        <p:spPr>
          <a:xfrm flipH="1" flipV="1">
            <a:off x="8475278" y="3754822"/>
            <a:ext cx="153713" cy="2490951"/>
          </a:xfrm>
          <a:prstGeom prst="bentConnector3">
            <a:avLst>
              <a:gd name="adj1" fmla="val -148719"/>
            </a:avLst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877E8765-1D0E-CBA4-6209-6CB4ED1F4339}"/>
              </a:ext>
            </a:extLst>
          </p:cNvPr>
          <p:cNvCxnSpPr>
            <a:cxnSpLocks/>
            <a:stCxn id="10" idx="1"/>
            <a:endCxn id="5" idx="1"/>
          </p:cNvCxnSpPr>
          <p:nvPr/>
        </p:nvCxnSpPr>
        <p:spPr>
          <a:xfrm rot="10800000" flipH="1">
            <a:off x="1671142" y="3754823"/>
            <a:ext cx="110357" cy="2490951"/>
          </a:xfrm>
          <a:prstGeom prst="bentConnector3">
            <a:avLst>
              <a:gd name="adj1" fmla="val -207146"/>
            </a:avLst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EDBFB4C-60A9-7A78-B578-43B61A26071A}"/>
              </a:ext>
            </a:extLst>
          </p:cNvPr>
          <p:cNvCxnSpPr>
            <a:cxnSpLocks/>
          </p:cNvCxnSpPr>
          <p:nvPr/>
        </p:nvCxnSpPr>
        <p:spPr>
          <a:xfrm flipH="1">
            <a:off x="5302463" y="1282263"/>
            <a:ext cx="1" cy="49661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2BF7320-39DA-E9EF-2D56-0FB55CBC7CF9}"/>
              </a:ext>
            </a:extLst>
          </p:cNvPr>
          <p:cNvCxnSpPr/>
          <p:nvPr/>
        </p:nvCxnSpPr>
        <p:spPr>
          <a:xfrm flipV="1">
            <a:off x="4824248" y="1282263"/>
            <a:ext cx="0" cy="49661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63BB70F-AB03-C1B2-1D0D-3636B7FE7C88}"/>
              </a:ext>
            </a:extLst>
          </p:cNvPr>
          <p:cNvCxnSpPr>
            <a:cxnSpLocks/>
          </p:cNvCxnSpPr>
          <p:nvPr/>
        </p:nvCxnSpPr>
        <p:spPr>
          <a:xfrm>
            <a:off x="3118295" y="4137791"/>
            <a:ext cx="0" cy="23713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B864ACB-8D2E-2955-BA39-F35C113FFDF0}"/>
              </a:ext>
            </a:extLst>
          </p:cNvPr>
          <p:cNvCxnSpPr>
            <a:cxnSpLocks/>
          </p:cNvCxnSpPr>
          <p:nvPr/>
        </p:nvCxnSpPr>
        <p:spPr>
          <a:xfrm flipV="1">
            <a:off x="6978208" y="4114143"/>
            <a:ext cx="0" cy="24830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3D25856-126B-0347-51B0-ACB94DECF6B3}"/>
              </a:ext>
            </a:extLst>
          </p:cNvPr>
          <p:cNvCxnSpPr>
            <a:cxnSpLocks/>
          </p:cNvCxnSpPr>
          <p:nvPr/>
        </p:nvCxnSpPr>
        <p:spPr>
          <a:xfrm flipV="1">
            <a:off x="3558410" y="2689339"/>
            <a:ext cx="0" cy="49661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369FB2F-D5DF-FEC7-D130-90DE15726072}"/>
              </a:ext>
            </a:extLst>
          </p:cNvPr>
          <p:cNvCxnSpPr>
            <a:cxnSpLocks/>
          </p:cNvCxnSpPr>
          <p:nvPr/>
        </p:nvCxnSpPr>
        <p:spPr>
          <a:xfrm>
            <a:off x="3058510" y="2695911"/>
            <a:ext cx="0" cy="49004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F8E9B89A-C5A1-D405-13D6-F442FAD97E1F}"/>
              </a:ext>
            </a:extLst>
          </p:cNvPr>
          <p:cNvSpPr/>
          <p:nvPr/>
        </p:nvSpPr>
        <p:spPr>
          <a:xfrm>
            <a:off x="9201808" y="5223640"/>
            <a:ext cx="2565236" cy="14740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3F439C7-17FD-9B6C-2786-8BF265D0028C}"/>
              </a:ext>
            </a:extLst>
          </p:cNvPr>
          <p:cNvCxnSpPr/>
          <p:nvPr/>
        </p:nvCxnSpPr>
        <p:spPr>
          <a:xfrm>
            <a:off x="9385738" y="5528441"/>
            <a:ext cx="451945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8C5E9FA-D9CB-D725-3C4F-E1929C8E34CA}"/>
              </a:ext>
            </a:extLst>
          </p:cNvPr>
          <p:cNvCxnSpPr/>
          <p:nvPr/>
        </p:nvCxnSpPr>
        <p:spPr>
          <a:xfrm>
            <a:off x="9412014" y="5960679"/>
            <a:ext cx="451945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12D896B-9CB0-30EE-FE0C-FB2118A8256A}"/>
              </a:ext>
            </a:extLst>
          </p:cNvPr>
          <p:cNvCxnSpPr/>
          <p:nvPr/>
        </p:nvCxnSpPr>
        <p:spPr>
          <a:xfrm>
            <a:off x="9412014" y="6390289"/>
            <a:ext cx="45194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6760B0B-58E0-76DF-E1B8-BAEDBDC689A1}"/>
              </a:ext>
            </a:extLst>
          </p:cNvPr>
          <p:cNvSpPr txBox="1"/>
          <p:nvPr/>
        </p:nvSpPr>
        <p:spPr>
          <a:xfrm>
            <a:off x="9837683" y="5333844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Nguồn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F4A1A92-4E55-14D2-6C55-4FA145ED2E67}"/>
              </a:ext>
            </a:extLst>
          </p:cNvPr>
          <p:cNvSpPr txBox="1"/>
          <p:nvPr/>
        </p:nvSpPr>
        <p:spPr>
          <a:xfrm>
            <a:off x="9837683" y="5823311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Tín hiệu gửi lên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F8343D4-82BA-6DDB-0795-B0175B3F2FB3}"/>
              </a:ext>
            </a:extLst>
          </p:cNvPr>
          <p:cNvSpPr txBox="1"/>
          <p:nvPr/>
        </p:nvSpPr>
        <p:spPr>
          <a:xfrm>
            <a:off x="9863959" y="6242411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Tín hiệu nhận về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A6A6015-7DF5-3B70-3BCB-30BDE6B9976E}"/>
              </a:ext>
            </a:extLst>
          </p:cNvPr>
          <p:cNvCxnSpPr>
            <a:cxnSpLocks/>
          </p:cNvCxnSpPr>
          <p:nvPr/>
        </p:nvCxnSpPr>
        <p:spPr>
          <a:xfrm flipV="1">
            <a:off x="6978208" y="2695911"/>
            <a:ext cx="0" cy="49661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CF5EEBE-868E-BDC0-B8E1-1AAA9DBF35D2}"/>
              </a:ext>
            </a:extLst>
          </p:cNvPr>
          <p:cNvCxnSpPr>
            <a:cxnSpLocks/>
          </p:cNvCxnSpPr>
          <p:nvPr/>
        </p:nvCxnSpPr>
        <p:spPr>
          <a:xfrm flipV="1">
            <a:off x="3558410" y="4132206"/>
            <a:ext cx="0" cy="24830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496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6B327C7C-49D5-67BE-8FFD-A17FDC644480}"/>
              </a:ext>
            </a:extLst>
          </p:cNvPr>
          <p:cNvGrpSpPr/>
          <p:nvPr/>
        </p:nvGrpSpPr>
        <p:grpSpPr>
          <a:xfrm>
            <a:off x="2910552" y="1513271"/>
            <a:ext cx="7405896" cy="1460117"/>
            <a:chOff x="752110" y="541866"/>
            <a:chExt cx="7301111" cy="1083733"/>
          </a:xfrm>
          <a:solidFill>
            <a:schemeClr val="bg1"/>
          </a:solidFill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009CE81-1786-CAB4-E327-BC3591CDFBCD}"/>
                </a:ext>
              </a:extLst>
            </p:cNvPr>
            <p:cNvSpPr txBox="1"/>
            <p:nvPr/>
          </p:nvSpPr>
          <p:spPr>
            <a:xfrm>
              <a:off x="752110" y="541866"/>
              <a:ext cx="7301111" cy="1083733"/>
            </a:xfrm>
            <a:prstGeom prst="rect">
              <a:avLst/>
            </a:prstGeom>
            <a:grpFill/>
            <a:ln w="38100">
              <a:solidFill>
                <a:schemeClr val="accent6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60213" tIns="142240" rIns="142240" bIns="142240" numCol="1" spcCol="1270" anchor="ctr" anchorCtr="0">
              <a:noAutofit/>
            </a:bodyPr>
            <a:lstStyle/>
            <a:p>
              <a:pPr marL="0" lvl="0" indent="0" algn="l" defTabSz="2489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83E8FA3-3C08-FAB9-1F43-1FD38C45F48A}"/>
                </a:ext>
              </a:extLst>
            </p:cNvPr>
            <p:cNvSpPr/>
            <p:nvPr/>
          </p:nvSpPr>
          <p:spPr>
            <a:xfrm>
              <a:off x="752110" y="541866"/>
              <a:ext cx="7301111" cy="1083733"/>
            </a:xfrm>
            <a:prstGeom prst="rect">
              <a:avLst/>
            </a:prstGeom>
            <a:grpFill/>
            <a:ln w="38100">
              <a:solidFill>
                <a:schemeClr val="accent6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2A3306B-90D2-CEC2-29E9-D75498A1BD4C}"/>
              </a:ext>
            </a:extLst>
          </p:cNvPr>
          <p:cNvGrpSpPr/>
          <p:nvPr/>
        </p:nvGrpSpPr>
        <p:grpSpPr>
          <a:xfrm>
            <a:off x="2910552" y="3171172"/>
            <a:ext cx="7405896" cy="1162633"/>
            <a:chOff x="752110" y="541866"/>
            <a:chExt cx="7301111" cy="1083733"/>
          </a:xfrm>
          <a:solidFill>
            <a:schemeClr val="bg1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CA0812A-C7A7-D622-0D39-ED2318B546DA}"/>
                </a:ext>
              </a:extLst>
            </p:cNvPr>
            <p:cNvSpPr/>
            <p:nvPr/>
          </p:nvSpPr>
          <p:spPr>
            <a:xfrm>
              <a:off x="752110" y="541866"/>
              <a:ext cx="7301111" cy="1083733"/>
            </a:xfrm>
            <a:prstGeom prst="rect">
              <a:avLst/>
            </a:prstGeom>
            <a:grpFill/>
            <a:ln w="38100">
              <a:solidFill>
                <a:schemeClr val="accent6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2194CA5-B6C2-AE3C-0CEF-7F141DDBBB1F}"/>
                </a:ext>
              </a:extLst>
            </p:cNvPr>
            <p:cNvSpPr txBox="1"/>
            <p:nvPr/>
          </p:nvSpPr>
          <p:spPr>
            <a:xfrm>
              <a:off x="752110" y="541866"/>
              <a:ext cx="7301111" cy="1083733"/>
            </a:xfrm>
            <a:prstGeom prst="rect">
              <a:avLst/>
            </a:prstGeom>
            <a:grpFill/>
            <a:ln w="38100">
              <a:solidFill>
                <a:schemeClr val="accent6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60213" tIns="142240" rIns="142240" bIns="142240" numCol="1" spcCol="1270" anchor="ctr" anchorCtr="0">
              <a:noAutofit/>
            </a:bodyPr>
            <a:lstStyle/>
            <a:p>
              <a:pPr marL="0" lvl="0" indent="0" algn="l" defTabSz="2489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kern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FDE5E51-5E00-BF6D-6466-E96D2AB38CFF}"/>
              </a:ext>
            </a:extLst>
          </p:cNvPr>
          <p:cNvGrpSpPr/>
          <p:nvPr/>
        </p:nvGrpSpPr>
        <p:grpSpPr>
          <a:xfrm>
            <a:off x="2910553" y="4531590"/>
            <a:ext cx="7405896" cy="1162633"/>
            <a:chOff x="752110" y="541866"/>
            <a:chExt cx="7301111" cy="1083733"/>
          </a:xfrm>
          <a:solidFill>
            <a:schemeClr val="bg1"/>
          </a:soli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0CF0402-374B-C43F-55A9-747C64F95AF1}"/>
                </a:ext>
              </a:extLst>
            </p:cNvPr>
            <p:cNvSpPr/>
            <p:nvPr/>
          </p:nvSpPr>
          <p:spPr>
            <a:xfrm>
              <a:off x="752110" y="541866"/>
              <a:ext cx="7301111" cy="1083733"/>
            </a:xfrm>
            <a:prstGeom prst="rect">
              <a:avLst/>
            </a:prstGeom>
            <a:grpFill/>
            <a:ln w="38100">
              <a:solidFill>
                <a:schemeClr val="accent6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21AD384-78AE-5A4F-21E1-D64C466257B9}"/>
                </a:ext>
              </a:extLst>
            </p:cNvPr>
            <p:cNvSpPr txBox="1"/>
            <p:nvPr/>
          </p:nvSpPr>
          <p:spPr>
            <a:xfrm>
              <a:off x="752110" y="541866"/>
              <a:ext cx="7301111" cy="1083733"/>
            </a:xfrm>
            <a:prstGeom prst="rect">
              <a:avLst/>
            </a:prstGeom>
            <a:grpFill/>
            <a:ln w="38100">
              <a:solidFill>
                <a:schemeClr val="accent6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60213" tIns="142240" rIns="142240" bIns="142240" numCol="1" spcCol="1270" anchor="ctr" anchorCtr="0">
              <a:noAutofit/>
            </a:bodyPr>
            <a:lstStyle/>
            <a:p>
              <a:pPr marL="0" lvl="0" indent="0" algn="l" defTabSz="2489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kern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EA51783E-2304-63D8-3BAB-A2226513BCB8}"/>
              </a:ext>
            </a:extLst>
          </p:cNvPr>
          <p:cNvSpPr txBox="1"/>
          <p:nvPr/>
        </p:nvSpPr>
        <p:spPr>
          <a:xfrm>
            <a:off x="3201453" y="1557616"/>
            <a:ext cx="681137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>
                <a:latin typeface="+mj-lt"/>
              </a:rPr>
              <a:t>Chương trình nhận dạng khuôn mặt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vi-VN" sz="1600" dirty="0">
                <a:latin typeface="+mj-lt"/>
              </a:rPr>
              <a:t>Chương trình được thực thi trên hệ điều hành Raspbian của Raspberry Pi 3 Model B+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vi-VN" sz="1600" dirty="0">
                <a:latin typeface="+mj-lt"/>
              </a:rPr>
              <a:t>Sử dụng ngôn ngữ lập trình: Python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vi-VN" sz="1600" dirty="0">
                <a:latin typeface="+mj-lt"/>
              </a:rPr>
              <a:t>Thư viện hỗ trợ: OpenCV, </a:t>
            </a:r>
            <a:r>
              <a:rPr lang="vi-VN" sz="1600" dirty="0">
                <a:effectLst/>
                <a:latin typeface="+mj-lt"/>
                <a:ea typeface="Calibri" panose="020F0502020204030204" pitchFamily="34" charset="0"/>
              </a:rPr>
              <a:t>paho.mqtt.client, ssl, base64, aes, </a:t>
            </a:r>
            <a:r>
              <a:rPr lang="vi-V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tkinter </a:t>
            </a:r>
            <a:endParaRPr lang="en-US" sz="1600" dirty="0">
              <a:latin typeface="+mj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9F735C-9AE6-1624-BC1C-A46CCEA07375}"/>
              </a:ext>
            </a:extLst>
          </p:cNvPr>
          <p:cNvSpPr txBox="1"/>
          <p:nvPr/>
        </p:nvSpPr>
        <p:spPr>
          <a:xfrm>
            <a:off x="3201453" y="3195032"/>
            <a:ext cx="681137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>
                <a:latin typeface="+mj-lt"/>
              </a:rPr>
              <a:t>Chương trình thực thi đóng/mở cửa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vi-VN" sz="1600" dirty="0">
                <a:latin typeface="+mj-lt"/>
              </a:rPr>
              <a:t>Chương trình được thực thi trên Wemos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vi-VN" sz="1600" dirty="0">
                <a:latin typeface="+mj-lt"/>
              </a:rPr>
              <a:t>Sử dụng ngôn ngữ lập trình: C++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vi-VN" sz="1600" dirty="0">
                <a:latin typeface="+mj-lt"/>
              </a:rPr>
              <a:t>Thư viện hỗ trợ: WiFiClientSecure, PubSubClient, Servo, base64</a:t>
            </a:r>
            <a:endParaRPr lang="en-US" sz="1600" dirty="0"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CD1C867-F355-E6FF-EF66-DE751E7F93C7}"/>
              </a:ext>
            </a:extLst>
          </p:cNvPr>
          <p:cNvSpPr txBox="1"/>
          <p:nvPr/>
        </p:nvSpPr>
        <p:spPr>
          <a:xfrm>
            <a:off x="3207814" y="4555450"/>
            <a:ext cx="681137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>
                <a:latin typeface="+mj-lt"/>
              </a:rPr>
              <a:t>Chương trình đưa ra cảnh báo và hiển thị ảnh người lạ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vi-VN" sz="1600" dirty="0">
                <a:latin typeface="+mj-lt"/>
              </a:rPr>
              <a:t>Chương trình được thực thi trên Mobile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vi-VN" sz="1600" dirty="0">
                <a:latin typeface="+mj-lt"/>
              </a:rPr>
              <a:t>Sử dụng ngôn ngữ lập trình: Dart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vi-VN" sz="1600" dirty="0">
                <a:latin typeface="+mj-lt"/>
              </a:rPr>
              <a:t>Thư viện hỗ trợ: mqtt_client, encrypt, path_provider, các thư viện hệ thống</a:t>
            </a:r>
            <a:endParaRPr lang="en-US" sz="1600" dirty="0">
              <a:latin typeface="+mj-l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D1651B8-92BE-5941-1087-2660014C21B8}"/>
              </a:ext>
            </a:extLst>
          </p:cNvPr>
          <p:cNvSpPr/>
          <p:nvPr/>
        </p:nvSpPr>
        <p:spPr>
          <a:xfrm>
            <a:off x="1576552" y="608467"/>
            <a:ext cx="1051034" cy="5085756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b="1" dirty="0"/>
              <a:t>HỆ THỐNG</a:t>
            </a:r>
            <a:endParaRPr lang="en-US" b="1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84C7545-3A66-012F-2CFB-2CF11E025935}"/>
              </a:ext>
            </a:extLst>
          </p:cNvPr>
          <p:cNvGrpSpPr/>
          <p:nvPr/>
        </p:nvGrpSpPr>
        <p:grpSpPr>
          <a:xfrm>
            <a:off x="2910552" y="608467"/>
            <a:ext cx="7405896" cy="670191"/>
            <a:chOff x="752110" y="541866"/>
            <a:chExt cx="7301111" cy="1083733"/>
          </a:xfrm>
          <a:solidFill>
            <a:schemeClr val="bg1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4B4C83C-2F28-1EF1-8AD2-F247DA01901F}"/>
                </a:ext>
              </a:extLst>
            </p:cNvPr>
            <p:cNvSpPr/>
            <p:nvPr/>
          </p:nvSpPr>
          <p:spPr>
            <a:xfrm>
              <a:off x="752110" y="541866"/>
              <a:ext cx="7301111" cy="1083733"/>
            </a:xfrm>
            <a:prstGeom prst="rect">
              <a:avLst/>
            </a:prstGeom>
            <a:grpFill/>
            <a:ln w="38100">
              <a:solidFill>
                <a:schemeClr val="accent6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C88C014-BF9B-2F7B-13CC-80F97D8FD86C}"/>
                </a:ext>
              </a:extLst>
            </p:cNvPr>
            <p:cNvSpPr txBox="1"/>
            <p:nvPr/>
          </p:nvSpPr>
          <p:spPr>
            <a:xfrm>
              <a:off x="752110" y="541866"/>
              <a:ext cx="7301111" cy="1083733"/>
            </a:xfrm>
            <a:prstGeom prst="rect">
              <a:avLst/>
            </a:prstGeom>
            <a:grpFill/>
            <a:ln w="38100">
              <a:solidFill>
                <a:schemeClr val="accent6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60213" tIns="142240" rIns="142240" bIns="142240" numCol="1" spcCol="1270" anchor="ctr" anchorCtr="0">
              <a:noAutofit/>
            </a:bodyPr>
            <a:lstStyle/>
            <a:p>
              <a:pPr marL="0" lvl="0" indent="0" algn="l" defTabSz="2489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kern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D7DD8EC-1B92-D3CB-92BD-B37036046DB5}"/>
              </a:ext>
            </a:extLst>
          </p:cNvPr>
          <p:cNvSpPr txBox="1"/>
          <p:nvPr/>
        </p:nvSpPr>
        <p:spPr>
          <a:xfrm>
            <a:off x="3207813" y="632327"/>
            <a:ext cx="6811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>
                <a:latin typeface="+mj-lt"/>
              </a:rPr>
              <a:t>Thiết lập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MQTT Broker</a:t>
            </a:r>
            <a:r>
              <a:rPr lang="en-US" sz="2000" dirty="0">
                <a:latin typeface="+mj-lt"/>
              </a:rPr>
              <a:t>,</a:t>
            </a:r>
            <a:r>
              <a:rPr lang="vi-VN" sz="2000" dirty="0">
                <a:latin typeface="+mj-lt"/>
              </a:rPr>
              <a:t> bảo mật SSL/TLS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vi-VN" sz="1600" dirty="0">
                <a:latin typeface="+mj-lt"/>
              </a:rPr>
              <a:t>Chứng chỉ được thực nghiệm trên Windows 10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45843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18A8759-DC82-D7E6-D418-0190D9048E8E}"/>
              </a:ext>
            </a:extLst>
          </p:cNvPr>
          <p:cNvSpPr/>
          <p:nvPr/>
        </p:nvSpPr>
        <p:spPr>
          <a:xfrm>
            <a:off x="704193" y="378372"/>
            <a:ext cx="1408386" cy="4624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Máy khách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309CC6-3E29-4AD5-B873-B8E5854A2DC1}"/>
              </a:ext>
            </a:extLst>
          </p:cNvPr>
          <p:cNvSpPr/>
          <p:nvPr/>
        </p:nvSpPr>
        <p:spPr>
          <a:xfrm>
            <a:off x="6096000" y="373116"/>
            <a:ext cx="1408386" cy="4624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Máy chủ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CD2BA7E-5AB1-CBEE-296E-A211521CAAFC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1408386" y="840828"/>
            <a:ext cx="0" cy="5087006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FC28B35-644C-39ED-7811-599ACC4AB877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800193" y="835572"/>
            <a:ext cx="0" cy="5092262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51796D6-AB67-3B8C-DF4E-3527BDA020A3}"/>
              </a:ext>
            </a:extLst>
          </p:cNvPr>
          <p:cNvCxnSpPr/>
          <p:nvPr/>
        </p:nvCxnSpPr>
        <p:spPr>
          <a:xfrm>
            <a:off x="1408386" y="1303283"/>
            <a:ext cx="5381297" cy="0"/>
          </a:xfrm>
          <a:prstGeom prst="straightConnector1">
            <a:avLst/>
          </a:prstGeom>
          <a:ln w="381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A13EA85-A392-10EF-DA29-23574D24517B}"/>
              </a:ext>
            </a:extLst>
          </p:cNvPr>
          <p:cNvCxnSpPr/>
          <p:nvPr/>
        </p:nvCxnSpPr>
        <p:spPr>
          <a:xfrm>
            <a:off x="1418896" y="2054773"/>
            <a:ext cx="5381297" cy="0"/>
          </a:xfrm>
          <a:prstGeom prst="straightConnector1">
            <a:avLst/>
          </a:prstGeom>
          <a:ln w="381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CC44B16-9680-7AA3-DC03-DC9A61AF9892}"/>
              </a:ext>
            </a:extLst>
          </p:cNvPr>
          <p:cNvCxnSpPr/>
          <p:nvPr/>
        </p:nvCxnSpPr>
        <p:spPr>
          <a:xfrm>
            <a:off x="1418895" y="2816772"/>
            <a:ext cx="5381297" cy="0"/>
          </a:xfrm>
          <a:prstGeom prst="straightConnector1">
            <a:avLst/>
          </a:prstGeom>
          <a:ln w="381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83CC88F-64FF-114F-CE63-F6934E2CCC38}"/>
              </a:ext>
            </a:extLst>
          </p:cNvPr>
          <p:cNvCxnSpPr/>
          <p:nvPr/>
        </p:nvCxnSpPr>
        <p:spPr>
          <a:xfrm>
            <a:off x="1418895" y="3505201"/>
            <a:ext cx="5381297" cy="0"/>
          </a:xfrm>
          <a:prstGeom prst="straightConnector1">
            <a:avLst/>
          </a:prstGeom>
          <a:ln w="381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E7CBAD0-5892-ECFC-C05B-1A815D29FEE8}"/>
              </a:ext>
            </a:extLst>
          </p:cNvPr>
          <p:cNvCxnSpPr/>
          <p:nvPr/>
        </p:nvCxnSpPr>
        <p:spPr>
          <a:xfrm>
            <a:off x="1418895" y="4193627"/>
            <a:ext cx="5381297" cy="0"/>
          </a:xfrm>
          <a:prstGeom prst="straightConnector1">
            <a:avLst/>
          </a:prstGeom>
          <a:ln w="381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6143386-97CB-C115-FA5E-23A0FECF6339}"/>
              </a:ext>
            </a:extLst>
          </p:cNvPr>
          <p:cNvCxnSpPr/>
          <p:nvPr/>
        </p:nvCxnSpPr>
        <p:spPr>
          <a:xfrm>
            <a:off x="1408385" y="4924096"/>
            <a:ext cx="5381297" cy="0"/>
          </a:xfrm>
          <a:prstGeom prst="straightConnector1">
            <a:avLst/>
          </a:prstGeom>
          <a:ln w="381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7067C9B-B758-49D7-6C28-BC6EEFCF3B2C}"/>
              </a:ext>
            </a:extLst>
          </p:cNvPr>
          <p:cNvCxnSpPr/>
          <p:nvPr/>
        </p:nvCxnSpPr>
        <p:spPr>
          <a:xfrm>
            <a:off x="1418895" y="5612524"/>
            <a:ext cx="5381297" cy="0"/>
          </a:xfrm>
          <a:prstGeom prst="straightConnector1">
            <a:avLst/>
          </a:prstGeom>
          <a:ln w="381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0FFFD6-511C-95C3-A6DF-BC7E7E4599A8}"/>
              </a:ext>
            </a:extLst>
          </p:cNvPr>
          <p:cNvSpPr txBox="1"/>
          <p:nvPr/>
        </p:nvSpPr>
        <p:spPr>
          <a:xfrm>
            <a:off x="2690648" y="884762"/>
            <a:ext cx="2334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dirty="0"/>
              <a:t>Thiết lập kết nối TCP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C672AE-E57A-32B9-0C38-4B6FAA70ABDE}"/>
              </a:ext>
            </a:extLst>
          </p:cNvPr>
          <p:cNvSpPr txBox="1"/>
          <p:nvPr/>
        </p:nvSpPr>
        <p:spPr>
          <a:xfrm>
            <a:off x="2453408" y="1657272"/>
            <a:ext cx="280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dirty="0"/>
              <a:t>Hoàn thành xác thực TLS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13FF15-6E94-2732-D78F-155DEB6B4924}"/>
              </a:ext>
            </a:extLst>
          </p:cNvPr>
          <p:cNvSpPr txBox="1"/>
          <p:nvPr/>
        </p:nvSpPr>
        <p:spPr>
          <a:xfrm>
            <a:off x="6810702" y="1481987"/>
            <a:ext cx="4194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Không bắt buộc</a:t>
            </a:r>
          </a:p>
          <a:p>
            <a:r>
              <a:rPr lang="vi-VN" dirty="0"/>
              <a:t>Chỉ cần thiết cho kết nối MQTT an toàn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CC5E10-89C1-9BD2-9738-99BFAE668C58}"/>
              </a:ext>
            </a:extLst>
          </p:cNvPr>
          <p:cNvSpPr txBox="1"/>
          <p:nvPr/>
        </p:nvSpPr>
        <p:spPr>
          <a:xfrm>
            <a:off x="2592391" y="2415910"/>
            <a:ext cx="2531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dirty="0"/>
              <a:t>Thiết lập kết nối MQTT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82A0D6-19A2-61BE-725E-0D58C4E5EE94}"/>
              </a:ext>
            </a:extLst>
          </p:cNvPr>
          <p:cNvSpPr txBox="1"/>
          <p:nvPr/>
        </p:nvSpPr>
        <p:spPr>
          <a:xfrm>
            <a:off x="2791165" y="3085944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/>
              <a:t>Theo dõi công khai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248CB3-29D4-6761-CDF3-6630082A2F7F}"/>
              </a:ext>
            </a:extLst>
          </p:cNvPr>
          <p:cNvSpPr txBox="1"/>
          <p:nvPr/>
        </p:nvSpPr>
        <p:spPr>
          <a:xfrm>
            <a:off x="2791164" y="3790138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dirty="0"/>
              <a:t>Ngắt kết nối MQTT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402E76-4FCE-A0BA-5A0F-A4A0211AFD48}"/>
              </a:ext>
            </a:extLst>
          </p:cNvPr>
          <p:cNvSpPr txBox="1"/>
          <p:nvPr/>
        </p:nvSpPr>
        <p:spPr>
          <a:xfrm>
            <a:off x="2639360" y="4499586"/>
            <a:ext cx="2437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dirty="0"/>
              <a:t>Chấm dứt kết nối TLS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2816EF-F2FD-0A07-D904-40B5AC8874AD}"/>
              </a:ext>
            </a:extLst>
          </p:cNvPr>
          <p:cNvSpPr txBox="1"/>
          <p:nvPr/>
        </p:nvSpPr>
        <p:spPr>
          <a:xfrm>
            <a:off x="2889423" y="5206404"/>
            <a:ext cx="1937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dirty="0"/>
              <a:t>Ngắt kết nối TCP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940B52-64EB-3200-9AA1-3B189803D916}"/>
              </a:ext>
            </a:extLst>
          </p:cNvPr>
          <p:cNvSpPr txBox="1"/>
          <p:nvPr/>
        </p:nvSpPr>
        <p:spPr>
          <a:xfrm>
            <a:off x="6835992" y="4277765"/>
            <a:ext cx="4194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Không bắt buộc</a:t>
            </a:r>
          </a:p>
          <a:p>
            <a:r>
              <a:rPr lang="vi-VN" dirty="0"/>
              <a:t>Chỉ cần thiết cho kết nối MQTT an toàn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88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F361A04-40E6-1FF4-C3E1-E0A09DB8BD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6128331"/>
              </p:ext>
            </p:extLst>
          </p:nvPr>
        </p:nvGraphicFramePr>
        <p:xfrm>
          <a:off x="2031998" y="2186152"/>
          <a:ext cx="9014373" cy="39521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9654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9B6ED00F-B9BB-1F6D-8A3C-8FCF18EB4E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38056"/>
                  </p:ext>
                </p:extLst>
              </p:nvPr>
            </p:nvGraphicFramePr>
            <p:xfrm>
              <a:off x="934720" y="3429000"/>
              <a:ext cx="2463800" cy="24536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15950">
                      <a:extLst>
                        <a:ext uri="{9D8B030D-6E8A-4147-A177-3AD203B41FA5}">
                          <a16:colId xmlns:a16="http://schemas.microsoft.com/office/drawing/2014/main" val="2398843861"/>
                        </a:ext>
                      </a:extLst>
                    </a:gridCol>
                    <a:gridCol w="615950">
                      <a:extLst>
                        <a:ext uri="{9D8B030D-6E8A-4147-A177-3AD203B41FA5}">
                          <a16:colId xmlns:a16="http://schemas.microsoft.com/office/drawing/2014/main" val="2524520076"/>
                        </a:ext>
                      </a:extLst>
                    </a:gridCol>
                    <a:gridCol w="615950">
                      <a:extLst>
                        <a:ext uri="{9D8B030D-6E8A-4147-A177-3AD203B41FA5}">
                          <a16:colId xmlns:a16="http://schemas.microsoft.com/office/drawing/2014/main" val="851352349"/>
                        </a:ext>
                      </a:extLst>
                    </a:gridCol>
                    <a:gridCol w="615950">
                      <a:extLst>
                        <a:ext uri="{9D8B030D-6E8A-4147-A177-3AD203B41FA5}">
                          <a16:colId xmlns:a16="http://schemas.microsoft.com/office/drawing/2014/main" val="1864745325"/>
                        </a:ext>
                      </a:extLst>
                    </a:gridCol>
                  </a:tblGrid>
                  <a:tr h="61341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vi-V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vi-V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vi-V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vi-V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0082422"/>
                      </a:ext>
                    </a:extLst>
                  </a:tr>
                  <a:tr h="61341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vi-V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vi-V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vi-V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vi-V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5161817"/>
                      </a:ext>
                    </a:extLst>
                  </a:tr>
                  <a:tr h="61341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vi-V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vi-V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vi-V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vi-V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908473"/>
                      </a:ext>
                    </a:extLst>
                  </a:tr>
                  <a:tr h="61341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vi-V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vi-V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vi-V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vi-V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36090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9B6ED00F-B9BB-1F6D-8A3C-8FCF18EB4E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38056"/>
                  </p:ext>
                </p:extLst>
              </p:nvPr>
            </p:nvGraphicFramePr>
            <p:xfrm>
              <a:off x="934720" y="3429000"/>
              <a:ext cx="2463800" cy="24536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15950">
                      <a:extLst>
                        <a:ext uri="{9D8B030D-6E8A-4147-A177-3AD203B41FA5}">
                          <a16:colId xmlns:a16="http://schemas.microsoft.com/office/drawing/2014/main" val="2398843861"/>
                        </a:ext>
                      </a:extLst>
                    </a:gridCol>
                    <a:gridCol w="615950">
                      <a:extLst>
                        <a:ext uri="{9D8B030D-6E8A-4147-A177-3AD203B41FA5}">
                          <a16:colId xmlns:a16="http://schemas.microsoft.com/office/drawing/2014/main" val="2524520076"/>
                        </a:ext>
                      </a:extLst>
                    </a:gridCol>
                    <a:gridCol w="615950">
                      <a:extLst>
                        <a:ext uri="{9D8B030D-6E8A-4147-A177-3AD203B41FA5}">
                          <a16:colId xmlns:a16="http://schemas.microsoft.com/office/drawing/2014/main" val="851352349"/>
                        </a:ext>
                      </a:extLst>
                    </a:gridCol>
                    <a:gridCol w="615950">
                      <a:extLst>
                        <a:ext uri="{9D8B030D-6E8A-4147-A177-3AD203B41FA5}">
                          <a16:colId xmlns:a16="http://schemas.microsoft.com/office/drawing/2014/main" val="1864745325"/>
                        </a:ext>
                      </a:extLst>
                    </a:gridCol>
                  </a:tblGrid>
                  <a:tr h="61341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90" t="-990" r="-304950" b="-30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990" r="-201961" b="-30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980" t="-990" r="-103960" b="-30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980" t="-990" r="-3960" b="-3019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0082422"/>
                      </a:ext>
                    </a:extLst>
                  </a:tr>
                  <a:tr h="61341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90" t="-100990" r="-304950" b="-20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00990" r="-201961" b="-20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980" t="-100990" r="-103960" b="-20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980" t="-100990" r="-3960" b="-2019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5161817"/>
                      </a:ext>
                    </a:extLst>
                  </a:tr>
                  <a:tr h="61341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90" t="-203000" r="-304950" b="-1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03000" r="-201961" b="-1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980" t="-203000" r="-103960" b="-1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980" t="-203000" r="-3960" b="-1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908473"/>
                      </a:ext>
                    </a:extLst>
                  </a:tr>
                  <a:tr h="61341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90" t="-300000" r="-304950" b="-2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300000" r="-201961" b="-2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980" t="-300000" r="-103960" b="-2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980" t="-300000" r="-3960" b="-29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3609083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00A82C1-DF9A-8D58-3967-9400DF9207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276986"/>
              </p:ext>
            </p:extLst>
          </p:nvPr>
        </p:nvGraphicFramePr>
        <p:xfrm>
          <a:off x="4394566" y="868680"/>
          <a:ext cx="31496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60">
                  <a:extLst>
                    <a:ext uri="{9D8B030D-6E8A-4147-A177-3AD203B41FA5}">
                      <a16:colId xmlns:a16="http://schemas.microsoft.com/office/drawing/2014/main" val="3527583881"/>
                    </a:ext>
                  </a:extLst>
                </a:gridCol>
                <a:gridCol w="314960">
                  <a:extLst>
                    <a:ext uri="{9D8B030D-6E8A-4147-A177-3AD203B41FA5}">
                      <a16:colId xmlns:a16="http://schemas.microsoft.com/office/drawing/2014/main" val="1946720102"/>
                    </a:ext>
                  </a:extLst>
                </a:gridCol>
                <a:gridCol w="314960">
                  <a:extLst>
                    <a:ext uri="{9D8B030D-6E8A-4147-A177-3AD203B41FA5}">
                      <a16:colId xmlns:a16="http://schemas.microsoft.com/office/drawing/2014/main" val="4063610942"/>
                    </a:ext>
                  </a:extLst>
                </a:gridCol>
                <a:gridCol w="314960">
                  <a:extLst>
                    <a:ext uri="{9D8B030D-6E8A-4147-A177-3AD203B41FA5}">
                      <a16:colId xmlns:a16="http://schemas.microsoft.com/office/drawing/2014/main" val="1400074270"/>
                    </a:ext>
                  </a:extLst>
                </a:gridCol>
                <a:gridCol w="314960">
                  <a:extLst>
                    <a:ext uri="{9D8B030D-6E8A-4147-A177-3AD203B41FA5}">
                      <a16:colId xmlns:a16="http://schemas.microsoft.com/office/drawing/2014/main" val="2798825340"/>
                    </a:ext>
                  </a:extLst>
                </a:gridCol>
                <a:gridCol w="314960">
                  <a:extLst>
                    <a:ext uri="{9D8B030D-6E8A-4147-A177-3AD203B41FA5}">
                      <a16:colId xmlns:a16="http://schemas.microsoft.com/office/drawing/2014/main" val="2984179405"/>
                    </a:ext>
                  </a:extLst>
                </a:gridCol>
                <a:gridCol w="314960">
                  <a:extLst>
                    <a:ext uri="{9D8B030D-6E8A-4147-A177-3AD203B41FA5}">
                      <a16:colId xmlns:a16="http://schemas.microsoft.com/office/drawing/2014/main" val="1560140500"/>
                    </a:ext>
                  </a:extLst>
                </a:gridCol>
                <a:gridCol w="314960">
                  <a:extLst>
                    <a:ext uri="{9D8B030D-6E8A-4147-A177-3AD203B41FA5}">
                      <a16:colId xmlns:a16="http://schemas.microsoft.com/office/drawing/2014/main" val="1149695962"/>
                    </a:ext>
                  </a:extLst>
                </a:gridCol>
                <a:gridCol w="314960">
                  <a:extLst>
                    <a:ext uri="{9D8B030D-6E8A-4147-A177-3AD203B41FA5}">
                      <a16:colId xmlns:a16="http://schemas.microsoft.com/office/drawing/2014/main" val="2781132476"/>
                    </a:ext>
                  </a:extLst>
                </a:gridCol>
                <a:gridCol w="314960">
                  <a:extLst>
                    <a:ext uri="{9D8B030D-6E8A-4147-A177-3AD203B41FA5}">
                      <a16:colId xmlns:a16="http://schemas.microsoft.com/office/drawing/2014/main" val="4293239665"/>
                    </a:ext>
                  </a:extLst>
                </a:gridCol>
              </a:tblGrid>
              <a:tr h="3386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54194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42369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401123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146953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828559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20896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0036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0C94FEA-5EFF-D212-C677-E6A97D482A6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2737175"/>
                  </p:ext>
                </p:extLst>
              </p:nvPr>
            </p:nvGraphicFramePr>
            <p:xfrm>
              <a:off x="8097521" y="3429000"/>
              <a:ext cx="2463800" cy="24536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15950">
                      <a:extLst>
                        <a:ext uri="{9D8B030D-6E8A-4147-A177-3AD203B41FA5}">
                          <a16:colId xmlns:a16="http://schemas.microsoft.com/office/drawing/2014/main" val="2398843861"/>
                        </a:ext>
                      </a:extLst>
                    </a:gridCol>
                    <a:gridCol w="615950">
                      <a:extLst>
                        <a:ext uri="{9D8B030D-6E8A-4147-A177-3AD203B41FA5}">
                          <a16:colId xmlns:a16="http://schemas.microsoft.com/office/drawing/2014/main" val="2524520076"/>
                        </a:ext>
                      </a:extLst>
                    </a:gridCol>
                    <a:gridCol w="615950">
                      <a:extLst>
                        <a:ext uri="{9D8B030D-6E8A-4147-A177-3AD203B41FA5}">
                          <a16:colId xmlns:a16="http://schemas.microsoft.com/office/drawing/2014/main" val="851352349"/>
                        </a:ext>
                      </a:extLst>
                    </a:gridCol>
                    <a:gridCol w="615950">
                      <a:extLst>
                        <a:ext uri="{9D8B030D-6E8A-4147-A177-3AD203B41FA5}">
                          <a16:colId xmlns:a16="http://schemas.microsoft.com/office/drawing/2014/main" val="1864745325"/>
                        </a:ext>
                      </a:extLst>
                    </a:gridCol>
                  </a:tblGrid>
                  <a:tr h="61341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vi-V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vi-V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vi-V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vi-V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0082422"/>
                      </a:ext>
                    </a:extLst>
                  </a:tr>
                  <a:tr h="61341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vi-V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vi-V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vi-V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vi-V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5161817"/>
                      </a:ext>
                    </a:extLst>
                  </a:tr>
                  <a:tr h="61341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vi-V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vi-V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vi-V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vi-V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908473"/>
                      </a:ext>
                    </a:extLst>
                  </a:tr>
                  <a:tr h="61341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vi-V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vi-V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vi-V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vi-V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36090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0C94FEA-5EFF-D212-C677-E6A97D482A6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2737175"/>
                  </p:ext>
                </p:extLst>
              </p:nvPr>
            </p:nvGraphicFramePr>
            <p:xfrm>
              <a:off x="8097521" y="3429000"/>
              <a:ext cx="2463800" cy="24536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15950">
                      <a:extLst>
                        <a:ext uri="{9D8B030D-6E8A-4147-A177-3AD203B41FA5}">
                          <a16:colId xmlns:a16="http://schemas.microsoft.com/office/drawing/2014/main" val="2398843861"/>
                        </a:ext>
                      </a:extLst>
                    </a:gridCol>
                    <a:gridCol w="615950">
                      <a:extLst>
                        <a:ext uri="{9D8B030D-6E8A-4147-A177-3AD203B41FA5}">
                          <a16:colId xmlns:a16="http://schemas.microsoft.com/office/drawing/2014/main" val="2524520076"/>
                        </a:ext>
                      </a:extLst>
                    </a:gridCol>
                    <a:gridCol w="615950">
                      <a:extLst>
                        <a:ext uri="{9D8B030D-6E8A-4147-A177-3AD203B41FA5}">
                          <a16:colId xmlns:a16="http://schemas.microsoft.com/office/drawing/2014/main" val="851352349"/>
                        </a:ext>
                      </a:extLst>
                    </a:gridCol>
                    <a:gridCol w="615950">
                      <a:extLst>
                        <a:ext uri="{9D8B030D-6E8A-4147-A177-3AD203B41FA5}">
                          <a16:colId xmlns:a16="http://schemas.microsoft.com/office/drawing/2014/main" val="1864745325"/>
                        </a:ext>
                      </a:extLst>
                    </a:gridCol>
                  </a:tblGrid>
                  <a:tr h="61341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90" t="-990" r="-304950" b="-30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990" r="-201961" b="-30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980" t="-990" r="-103960" b="-30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980" t="-990" r="-3960" b="-3019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0082422"/>
                      </a:ext>
                    </a:extLst>
                  </a:tr>
                  <a:tr h="61341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90" t="-100990" r="-304950" b="-20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00990" r="-201961" b="-20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980" t="-100990" r="-103960" b="-20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980" t="-100990" r="-3960" b="-2019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5161817"/>
                      </a:ext>
                    </a:extLst>
                  </a:tr>
                  <a:tr h="61341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90" t="-203000" r="-304950" b="-1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203000" r="-201961" b="-1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980" t="-203000" r="-103960" b="-1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980" t="-203000" r="-3960" b="-1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908473"/>
                      </a:ext>
                    </a:extLst>
                  </a:tr>
                  <a:tr h="61341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90" t="-300000" r="-304950" b="-2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300000" r="-201961" b="-2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980" t="-300000" r="-103960" b="-2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980" t="-300000" r="-3960" b="-29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360908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DA58661-CAF8-B54D-FE19-60DA13046939}"/>
                  </a:ext>
                </a:extLst>
              </p:cNvPr>
              <p:cNvSpPr/>
              <p:nvPr/>
            </p:nvSpPr>
            <p:spPr>
              <a:xfrm>
                <a:off x="2091559" y="4655820"/>
                <a:ext cx="725213" cy="69394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vi-V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vi-V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DA58661-CAF8-B54D-FE19-60DA130469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1559" y="4655820"/>
                <a:ext cx="725213" cy="6939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EDD859F-DAD1-BB22-7912-161E8047F1C3}"/>
                  </a:ext>
                </a:extLst>
              </p:cNvPr>
              <p:cNvSpPr/>
              <p:nvPr/>
            </p:nvSpPr>
            <p:spPr>
              <a:xfrm>
                <a:off x="9246125" y="4655820"/>
                <a:ext cx="770234" cy="69394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vi-V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vi-V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vi-V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EDD859F-DAD1-BB22-7912-161E8047F1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6125" y="4655820"/>
                <a:ext cx="770234" cy="6939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75C44110-54ED-E281-4659-A91955242989}"/>
              </a:ext>
            </a:extLst>
          </p:cNvPr>
          <p:cNvSpPr txBox="1"/>
          <p:nvPr/>
        </p:nvSpPr>
        <p:spPr>
          <a:xfrm>
            <a:off x="5139559" y="34290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S-box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142BAB-9212-0D5E-BCF2-82B3F9CD4108}"/>
              </a:ext>
            </a:extLst>
          </p:cNvPr>
          <p:cNvSpPr/>
          <p:nvPr/>
        </p:nvSpPr>
        <p:spPr>
          <a:xfrm>
            <a:off x="5031055" y="1975420"/>
            <a:ext cx="301822" cy="3468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7C2D5247-ABB6-6BCC-5614-B1B8F49AE010}"/>
              </a:ext>
            </a:extLst>
          </p:cNvPr>
          <p:cNvCxnSpPr>
            <a:cxnSpLocks/>
            <a:stCxn id="8" idx="0"/>
            <a:endCxn id="6" idx="0"/>
          </p:cNvCxnSpPr>
          <p:nvPr/>
        </p:nvCxnSpPr>
        <p:spPr>
          <a:xfrm rot="5400000" flipH="1" flipV="1">
            <a:off x="2318196" y="1004650"/>
            <a:ext cx="3787140" cy="3515200"/>
          </a:xfrm>
          <a:prstGeom prst="bentConnector3">
            <a:avLst>
              <a:gd name="adj1" fmla="val 11380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5569DEC-C424-9B98-0F4B-C650DD4A580C}"/>
              </a:ext>
            </a:extLst>
          </p:cNvPr>
          <p:cNvCxnSpPr>
            <a:cxnSpLocks/>
            <a:endCxn id="6" idx="1"/>
          </p:cNvCxnSpPr>
          <p:nvPr/>
        </p:nvCxnSpPr>
        <p:spPr>
          <a:xfrm rot="16200000" flipH="1">
            <a:off x="3197584" y="951858"/>
            <a:ext cx="1770466" cy="62349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F85F8E98-7D38-1FA7-2D10-377889D59C1E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>
            <a:off x="7544166" y="2148840"/>
            <a:ext cx="2087076" cy="250698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0F4E787-404E-8F87-61E3-C5A3F79D6EDA}"/>
              </a:ext>
            </a:extLst>
          </p:cNvPr>
          <p:cNvSpPr txBox="1"/>
          <p:nvPr/>
        </p:nvSpPr>
        <p:spPr>
          <a:xfrm>
            <a:off x="5669284" y="50662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y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C82F5DF-BF8E-7032-B2D8-455562D05728}"/>
              </a:ext>
            </a:extLst>
          </p:cNvPr>
          <p:cNvSpPr txBox="1"/>
          <p:nvPr/>
        </p:nvSpPr>
        <p:spPr>
          <a:xfrm>
            <a:off x="3998650" y="174471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584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BB1ABE95-1545-B902-B1F5-A56A0D09B83E}"/>
              </a:ext>
            </a:extLst>
          </p:cNvPr>
          <p:cNvCxnSpPr>
            <a:cxnSpLocks/>
          </p:cNvCxnSpPr>
          <p:nvPr/>
        </p:nvCxnSpPr>
        <p:spPr>
          <a:xfrm>
            <a:off x="7026456" y="2112352"/>
            <a:ext cx="3126537" cy="663352"/>
          </a:xfrm>
          <a:prstGeom prst="bentConnector3">
            <a:avLst>
              <a:gd name="adj1" fmla="val 9975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79726BD9-8D27-151E-903E-08E5EB4FB04B}"/>
              </a:ext>
            </a:extLst>
          </p:cNvPr>
          <p:cNvCxnSpPr>
            <a:cxnSpLocks/>
          </p:cNvCxnSpPr>
          <p:nvPr/>
        </p:nvCxnSpPr>
        <p:spPr>
          <a:xfrm>
            <a:off x="7026456" y="1845280"/>
            <a:ext cx="2548468" cy="938534"/>
          </a:xfrm>
          <a:prstGeom prst="bentConnector3">
            <a:avLst>
              <a:gd name="adj1" fmla="val 10031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B2BE350C-A3D5-EC4F-D8EF-2FFE64850327}"/>
              </a:ext>
            </a:extLst>
          </p:cNvPr>
          <p:cNvCxnSpPr>
            <a:cxnSpLocks/>
          </p:cNvCxnSpPr>
          <p:nvPr/>
        </p:nvCxnSpPr>
        <p:spPr>
          <a:xfrm>
            <a:off x="7026456" y="1588490"/>
            <a:ext cx="1923768" cy="1182186"/>
          </a:xfrm>
          <a:prstGeom prst="bentConnector3">
            <a:avLst>
              <a:gd name="adj1" fmla="val 9971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13D32FF0-C570-5C0C-57C3-CA4F2E4CB2C7}"/>
              </a:ext>
            </a:extLst>
          </p:cNvPr>
          <p:cNvCxnSpPr>
            <a:cxnSpLocks/>
          </p:cNvCxnSpPr>
          <p:nvPr/>
        </p:nvCxnSpPr>
        <p:spPr>
          <a:xfrm rot="16200000" flipH="1">
            <a:off x="6900919" y="1384044"/>
            <a:ext cx="1512025" cy="1287517"/>
          </a:xfrm>
          <a:prstGeom prst="bentConnector3">
            <a:avLst>
              <a:gd name="adj1" fmla="val 64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0C94FEA-5EFF-D212-C677-E6A97D482A6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9765013"/>
                  </p:ext>
                </p:extLst>
              </p:nvPr>
            </p:nvGraphicFramePr>
            <p:xfrm>
              <a:off x="7995542" y="2775704"/>
              <a:ext cx="2463800" cy="24536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15950">
                      <a:extLst>
                        <a:ext uri="{9D8B030D-6E8A-4147-A177-3AD203B41FA5}">
                          <a16:colId xmlns:a16="http://schemas.microsoft.com/office/drawing/2014/main" val="2398843861"/>
                        </a:ext>
                      </a:extLst>
                    </a:gridCol>
                    <a:gridCol w="615950">
                      <a:extLst>
                        <a:ext uri="{9D8B030D-6E8A-4147-A177-3AD203B41FA5}">
                          <a16:colId xmlns:a16="http://schemas.microsoft.com/office/drawing/2014/main" val="2524520076"/>
                        </a:ext>
                      </a:extLst>
                    </a:gridCol>
                    <a:gridCol w="615950">
                      <a:extLst>
                        <a:ext uri="{9D8B030D-6E8A-4147-A177-3AD203B41FA5}">
                          <a16:colId xmlns:a16="http://schemas.microsoft.com/office/drawing/2014/main" val="851352349"/>
                        </a:ext>
                      </a:extLst>
                    </a:gridCol>
                    <a:gridCol w="615950">
                      <a:extLst>
                        <a:ext uri="{9D8B030D-6E8A-4147-A177-3AD203B41FA5}">
                          <a16:colId xmlns:a16="http://schemas.microsoft.com/office/drawing/2014/main" val="1864745325"/>
                        </a:ext>
                      </a:extLst>
                    </a:gridCol>
                  </a:tblGrid>
                  <a:tr h="61341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vi-V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vi-V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vi-V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vi-V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0082422"/>
                      </a:ext>
                    </a:extLst>
                  </a:tr>
                  <a:tr h="61341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vi-V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vi-V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vi-V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vi-V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5161817"/>
                      </a:ext>
                    </a:extLst>
                  </a:tr>
                  <a:tr h="61341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vi-V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vi-V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vi-V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vi-V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908473"/>
                      </a:ext>
                    </a:extLst>
                  </a:tr>
                  <a:tr h="61341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vi-V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vi-V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vi-V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vi-V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36090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0C94FEA-5EFF-D212-C677-E6A97D482A6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9765013"/>
                  </p:ext>
                </p:extLst>
              </p:nvPr>
            </p:nvGraphicFramePr>
            <p:xfrm>
              <a:off x="7995542" y="2775704"/>
              <a:ext cx="2463800" cy="24536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15950">
                      <a:extLst>
                        <a:ext uri="{9D8B030D-6E8A-4147-A177-3AD203B41FA5}">
                          <a16:colId xmlns:a16="http://schemas.microsoft.com/office/drawing/2014/main" val="2398843861"/>
                        </a:ext>
                      </a:extLst>
                    </a:gridCol>
                    <a:gridCol w="615950">
                      <a:extLst>
                        <a:ext uri="{9D8B030D-6E8A-4147-A177-3AD203B41FA5}">
                          <a16:colId xmlns:a16="http://schemas.microsoft.com/office/drawing/2014/main" val="2524520076"/>
                        </a:ext>
                      </a:extLst>
                    </a:gridCol>
                    <a:gridCol w="615950">
                      <a:extLst>
                        <a:ext uri="{9D8B030D-6E8A-4147-A177-3AD203B41FA5}">
                          <a16:colId xmlns:a16="http://schemas.microsoft.com/office/drawing/2014/main" val="851352349"/>
                        </a:ext>
                      </a:extLst>
                    </a:gridCol>
                    <a:gridCol w="615950">
                      <a:extLst>
                        <a:ext uri="{9D8B030D-6E8A-4147-A177-3AD203B41FA5}">
                          <a16:colId xmlns:a16="http://schemas.microsoft.com/office/drawing/2014/main" val="1864745325"/>
                        </a:ext>
                      </a:extLst>
                    </a:gridCol>
                  </a:tblGrid>
                  <a:tr h="61341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90" t="-990" r="-304950" b="-3009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990" r="-201961" b="-3009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980" t="-990" r="-103960" b="-3009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980" t="-990" r="-3960" b="-3009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0082422"/>
                      </a:ext>
                    </a:extLst>
                  </a:tr>
                  <a:tr h="61341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90" t="-100990" r="-304950" b="-2009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00990" r="-201961" b="-2009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980" t="-100990" r="-103960" b="-2009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980" t="-100990" r="-3960" b="-2009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5161817"/>
                      </a:ext>
                    </a:extLst>
                  </a:tr>
                  <a:tr h="61341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90" t="-203000" r="-304950" b="-103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03000" r="-201961" b="-103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980" t="-203000" r="-103960" b="-103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980" t="-203000" r="-3960" b="-103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908473"/>
                      </a:ext>
                    </a:extLst>
                  </a:tr>
                  <a:tr h="61341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90" t="-300000" r="-304950" b="-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300000" r="-201961" b="-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980" t="-300000" r="-103960" b="-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980" t="-300000" r="-3960" b="-19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360908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55A23F34-1198-505C-4609-D9ACFE6D3C07}"/>
              </a:ext>
            </a:extLst>
          </p:cNvPr>
          <p:cNvCxnSpPr>
            <a:cxnSpLocks/>
          </p:cNvCxnSpPr>
          <p:nvPr/>
        </p:nvCxnSpPr>
        <p:spPr>
          <a:xfrm flipV="1">
            <a:off x="1893177" y="1588490"/>
            <a:ext cx="2836478" cy="1850793"/>
          </a:xfrm>
          <a:prstGeom prst="bentConnector3">
            <a:avLst>
              <a:gd name="adj1" fmla="val 34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6394305-A16C-DF0A-EDEB-D6D45DE5BEFA}"/>
              </a:ext>
            </a:extLst>
          </p:cNvPr>
          <p:cNvCxnSpPr>
            <a:cxnSpLocks/>
          </p:cNvCxnSpPr>
          <p:nvPr/>
        </p:nvCxnSpPr>
        <p:spPr>
          <a:xfrm flipV="1">
            <a:off x="3121572" y="2112352"/>
            <a:ext cx="1594800" cy="1316648"/>
          </a:xfrm>
          <a:prstGeom prst="bentConnector3">
            <a:avLst>
              <a:gd name="adj1" fmla="val 57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068FE47B-1E6A-2A91-1B81-DEB34ED4D322}"/>
              </a:ext>
            </a:extLst>
          </p:cNvPr>
          <p:cNvCxnSpPr>
            <a:cxnSpLocks/>
          </p:cNvCxnSpPr>
          <p:nvPr/>
        </p:nvCxnSpPr>
        <p:spPr>
          <a:xfrm flipV="1">
            <a:off x="2535621" y="1845280"/>
            <a:ext cx="2167469" cy="1594003"/>
          </a:xfrm>
          <a:prstGeom prst="bentConnector3">
            <a:avLst>
              <a:gd name="adj1" fmla="val -188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F2CEE439-60B9-9ADC-87E4-65B9712157C5}"/>
              </a:ext>
            </a:extLst>
          </p:cNvPr>
          <p:cNvCxnSpPr>
            <a:cxnSpLocks/>
          </p:cNvCxnSpPr>
          <p:nvPr/>
        </p:nvCxnSpPr>
        <p:spPr>
          <a:xfrm flipV="1">
            <a:off x="1326932" y="1271752"/>
            <a:ext cx="3402723" cy="2162503"/>
          </a:xfrm>
          <a:prstGeom prst="bentConnector3">
            <a:avLst>
              <a:gd name="adj1" fmla="val 57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9B6ED00F-B9BB-1F6D-8A3C-8FCF18EB4E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8413878"/>
                  </p:ext>
                </p:extLst>
              </p:nvPr>
            </p:nvGraphicFramePr>
            <p:xfrm>
              <a:off x="982499" y="2783814"/>
              <a:ext cx="2463800" cy="24536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15950">
                      <a:extLst>
                        <a:ext uri="{9D8B030D-6E8A-4147-A177-3AD203B41FA5}">
                          <a16:colId xmlns:a16="http://schemas.microsoft.com/office/drawing/2014/main" val="2398843861"/>
                        </a:ext>
                      </a:extLst>
                    </a:gridCol>
                    <a:gridCol w="615950">
                      <a:extLst>
                        <a:ext uri="{9D8B030D-6E8A-4147-A177-3AD203B41FA5}">
                          <a16:colId xmlns:a16="http://schemas.microsoft.com/office/drawing/2014/main" val="2524520076"/>
                        </a:ext>
                      </a:extLst>
                    </a:gridCol>
                    <a:gridCol w="615950">
                      <a:extLst>
                        <a:ext uri="{9D8B030D-6E8A-4147-A177-3AD203B41FA5}">
                          <a16:colId xmlns:a16="http://schemas.microsoft.com/office/drawing/2014/main" val="851352349"/>
                        </a:ext>
                      </a:extLst>
                    </a:gridCol>
                    <a:gridCol w="615950">
                      <a:extLst>
                        <a:ext uri="{9D8B030D-6E8A-4147-A177-3AD203B41FA5}">
                          <a16:colId xmlns:a16="http://schemas.microsoft.com/office/drawing/2014/main" val="1864745325"/>
                        </a:ext>
                      </a:extLst>
                    </a:gridCol>
                  </a:tblGrid>
                  <a:tr h="61341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vi-V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vi-V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vi-V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vi-V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0082422"/>
                      </a:ext>
                    </a:extLst>
                  </a:tr>
                  <a:tr h="61341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vi-V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vi-V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vi-V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vi-V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5161817"/>
                      </a:ext>
                    </a:extLst>
                  </a:tr>
                  <a:tr h="61341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vi-V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vi-V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vi-V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vi-V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908473"/>
                      </a:ext>
                    </a:extLst>
                  </a:tr>
                  <a:tr h="61341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vi-V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vi-V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vi-V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vi-V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36090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9B6ED00F-B9BB-1F6D-8A3C-8FCF18EB4E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8413878"/>
                  </p:ext>
                </p:extLst>
              </p:nvPr>
            </p:nvGraphicFramePr>
            <p:xfrm>
              <a:off x="982499" y="2783814"/>
              <a:ext cx="2463800" cy="24536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15950">
                      <a:extLst>
                        <a:ext uri="{9D8B030D-6E8A-4147-A177-3AD203B41FA5}">
                          <a16:colId xmlns:a16="http://schemas.microsoft.com/office/drawing/2014/main" val="2398843861"/>
                        </a:ext>
                      </a:extLst>
                    </a:gridCol>
                    <a:gridCol w="615950">
                      <a:extLst>
                        <a:ext uri="{9D8B030D-6E8A-4147-A177-3AD203B41FA5}">
                          <a16:colId xmlns:a16="http://schemas.microsoft.com/office/drawing/2014/main" val="2524520076"/>
                        </a:ext>
                      </a:extLst>
                    </a:gridCol>
                    <a:gridCol w="615950">
                      <a:extLst>
                        <a:ext uri="{9D8B030D-6E8A-4147-A177-3AD203B41FA5}">
                          <a16:colId xmlns:a16="http://schemas.microsoft.com/office/drawing/2014/main" val="851352349"/>
                        </a:ext>
                      </a:extLst>
                    </a:gridCol>
                    <a:gridCol w="615950">
                      <a:extLst>
                        <a:ext uri="{9D8B030D-6E8A-4147-A177-3AD203B41FA5}">
                          <a16:colId xmlns:a16="http://schemas.microsoft.com/office/drawing/2014/main" val="1864745325"/>
                        </a:ext>
                      </a:extLst>
                    </a:gridCol>
                  </a:tblGrid>
                  <a:tr h="61341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90" t="-990" r="-304950" b="-30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990" r="-201961" b="-30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980" t="-990" r="-103960" b="-30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980" t="-990" r="-3960" b="-3019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0082422"/>
                      </a:ext>
                    </a:extLst>
                  </a:tr>
                  <a:tr h="61341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90" t="-100990" r="-304950" b="-20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00990" r="-201961" b="-20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980" t="-100990" r="-103960" b="-20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980" t="-100990" r="-3960" b="-2019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5161817"/>
                      </a:ext>
                    </a:extLst>
                  </a:tr>
                  <a:tr h="61341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90" t="-200990" r="-304950" b="-10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200990" r="-201961" b="-10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980" t="-200990" r="-103960" b="-10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980" t="-200990" r="-3960" b="-1019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908473"/>
                      </a:ext>
                    </a:extLst>
                  </a:tr>
                  <a:tr h="61341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90" t="-300990" r="-304950" b="-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300990" r="-201961" b="-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980" t="-300990" r="-103960" b="-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980" t="-300990" r="-3960" b="-19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360908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464B7CD3-3182-0FC4-CBCE-541CDEABFD44}"/>
              </a:ext>
            </a:extLst>
          </p:cNvPr>
          <p:cNvSpPr/>
          <p:nvPr/>
        </p:nvSpPr>
        <p:spPr>
          <a:xfrm>
            <a:off x="4729655" y="924910"/>
            <a:ext cx="2270236" cy="14714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7D46F71-662D-1C36-100C-A3818FC5CE46}"/>
                  </a:ext>
                </a:extLst>
              </p:cNvPr>
              <p:cNvSpPr txBox="1"/>
              <p:nvPr/>
            </p:nvSpPr>
            <p:spPr>
              <a:xfrm>
                <a:off x="4756220" y="1131827"/>
                <a:ext cx="2779697" cy="11176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vi-VN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  <m:r>
                          <a:rPr lang="vi-VN" i="1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vi-VN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  <m:r>
                          <a:rPr lang="vi-VN" i="1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vi-VN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  <m:r>
                          <a:rPr lang="vi-VN" i="1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vi-VN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vi-VN" dirty="0"/>
                  <a:t>x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vi-V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/>
                          <m:e/>
                          <m:e/>
                          <m:e/>
                        </m:eqArr>
                      </m:e>
                    </m:d>
                  </m:oMath>
                </a14:m>
                <a:r>
                  <a:rPr lang="vi-VN" dirty="0"/>
                  <a:t>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vi-V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/>
                          <m:e/>
                          <m:e/>
                          <m:e/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7D46F71-662D-1C36-100C-A3818FC5C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6220" y="1131827"/>
                <a:ext cx="2779697" cy="11176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6108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0C94FEA-5EFF-D212-C677-E6A97D482A6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9952643"/>
                  </p:ext>
                </p:extLst>
              </p:nvPr>
            </p:nvGraphicFramePr>
            <p:xfrm>
              <a:off x="7995542" y="2775704"/>
              <a:ext cx="2463800" cy="24536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15950">
                      <a:extLst>
                        <a:ext uri="{9D8B030D-6E8A-4147-A177-3AD203B41FA5}">
                          <a16:colId xmlns:a16="http://schemas.microsoft.com/office/drawing/2014/main" val="2398843861"/>
                        </a:ext>
                      </a:extLst>
                    </a:gridCol>
                    <a:gridCol w="615950">
                      <a:extLst>
                        <a:ext uri="{9D8B030D-6E8A-4147-A177-3AD203B41FA5}">
                          <a16:colId xmlns:a16="http://schemas.microsoft.com/office/drawing/2014/main" val="2524520076"/>
                        </a:ext>
                      </a:extLst>
                    </a:gridCol>
                    <a:gridCol w="615950">
                      <a:extLst>
                        <a:ext uri="{9D8B030D-6E8A-4147-A177-3AD203B41FA5}">
                          <a16:colId xmlns:a16="http://schemas.microsoft.com/office/drawing/2014/main" val="851352349"/>
                        </a:ext>
                      </a:extLst>
                    </a:gridCol>
                    <a:gridCol w="615950">
                      <a:extLst>
                        <a:ext uri="{9D8B030D-6E8A-4147-A177-3AD203B41FA5}">
                          <a16:colId xmlns:a16="http://schemas.microsoft.com/office/drawing/2014/main" val="1864745325"/>
                        </a:ext>
                      </a:extLst>
                    </a:gridCol>
                  </a:tblGrid>
                  <a:tr h="61341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vi-V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vi-V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vi-V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vi-V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0082422"/>
                      </a:ext>
                    </a:extLst>
                  </a:tr>
                  <a:tr h="61341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vi-V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vi-V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vi-V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vi-V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5161817"/>
                      </a:ext>
                    </a:extLst>
                  </a:tr>
                  <a:tr h="61341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vi-V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vi-V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vi-V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vi-V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908473"/>
                      </a:ext>
                    </a:extLst>
                  </a:tr>
                  <a:tr h="61341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vi-V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vi-V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vi-V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vi-V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36090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0C94FEA-5EFF-D212-C677-E6A97D482A6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9952643"/>
                  </p:ext>
                </p:extLst>
              </p:nvPr>
            </p:nvGraphicFramePr>
            <p:xfrm>
              <a:off x="7995542" y="2775704"/>
              <a:ext cx="2463800" cy="24536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15950">
                      <a:extLst>
                        <a:ext uri="{9D8B030D-6E8A-4147-A177-3AD203B41FA5}">
                          <a16:colId xmlns:a16="http://schemas.microsoft.com/office/drawing/2014/main" val="2398843861"/>
                        </a:ext>
                      </a:extLst>
                    </a:gridCol>
                    <a:gridCol w="615950">
                      <a:extLst>
                        <a:ext uri="{9D8B030D-6E8A-4147-A177-3AD203B41FA5}">
                          <a16:colId xmlns:a16="http://schemas.microsoft.com/office/drawing/2014/main" val="2524520076"/>
                        </a:ext>
                      </a:extLst>
                    </a:gridCol>
                    <a:gridCol w="615950">
                      <a:extLst>
                        <a:ext uri="{9D8B030D-6E8A-4147-A177-3AD203B41FA5}">
                          <a16:colId xmlns:a16="http://schemas.microsoft.com/office/drawing/2014/main" val="851352349"/>
                        </a:ext>
                      </a:extLst>
                    </a:gridCol>
                    <a:gridCol w="615950">
                      <a:extLst>
                        <a:ext uri="{9D8B030D-6E8A-4147-A177-3AD203B41FA5}">
                          <a16:colId xmlns:a16="http://schemas.microsoft.com/office/drawing/2014/main" val="1864745325"/>
                        </a:ext>
                      </a:extLst>
                    </a:gridCol>
                  </a:tblGrid>
                  <a:tr h="61341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90" t="-990" r="-304950" b="-3009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990" r="-201961" b="-3009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980" t="-990" r="-103960" b="-3009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980" t="-990" r="-3960" b="-3009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0082422"/>
                      </a:ext>
                    </a:extLst>
                  </a:tr>
                  <a:tr h="61341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90" t="-100990" r="-304950" b="-2009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00990" r="-201961" b="-2009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980" t="-100990" r="-103960" b="-2009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980" t="-100990" r="-3960" b="-2009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5161817"/>
                      </a:ext>
                    </a:extLst>
                  </a:tr>
                  <a:tr h="61341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90" t="-203000" r="-304950" b="-103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03000" r="-201961" b="-103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980" t="-203000" r="-103960" b="-103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980" t="-203000" r="-3960" b="-103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908473"/>
                      </a:ext>
                    </a:extLst>
                  </a:tr>
                  <a:tr h="61341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90" t="-300000" r="-304950" b="-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300000" r="-201961" b="-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980" t="-300000" r="-103960" b="-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980" t="-300000" r="-3960" b="-19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360908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9B6ED00F-B9BB-1F6D-8A3C-8FCF18EB4E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66171814"/>
                  </p:ext>
                </p:extLst>
              </p:nvPr>
            </p:nvGraphicFramePr>
            <p:xfrm>
              <a:off x="982499" y="2783814"/>
              <a:ext cx="2463800" cy="24536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15950">
                      <a:extLst>
                        <a:ext uri="{9D8B030D-6E8A-4147-A177-3AD203B41FA5}">
                          <a16:colId xmlns:a16="http://schemas.microsoft.com/office/drawing/2014/main" val="2398843861"/>
                        </a:ext>
                      </a:extLst>
                    </a:gridCol>
                    <a:gridCol w="615950">
                      <a:extLst>
                        <a:ext uri="{9D8B030D-6E8A-4147-A177-3AD203B41FA5}">
                          <a16:colId xmlns:a16="http://schemas.microsoft.com/office/drawing/2014/main" val="2524520076"/>
                        </a:ext>
                      </a:extLst>
                    </a:gridCol>
                    <a:gridCol w="615950">
                      <a:extLst>
                        <a:ext uri="{9D8B030D-6E8A-4147-A177-3AD203B41FA5}">
                          <a16:colId xmlns:a16="http://schemas.microsoft.com/office/drawing/2014/main" val="851352349"/>
                        </a:ext>
                      </a:extLst>
                    </a:gridCol>
                    <a:gridCol w="615950">
                      <a:extLst>
                        <a:ext uri="{9D8B030D-6E8A-4147-A177-3AD203B41FA5}">
                          <a16:colId xmlns:a16="http://schemas.microsoft.com/office/drawing/2014/main" val="1864745325"/>
                        </a:ext>
                      </a:extLst>
                    </a:gridCol>
                  </a:tblGrid>
                  <a:tr h="61341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vi-V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vi-V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vi-V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vi-V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0082422"/>
                      </a:ext>
                    </a:extLst>
                  </a:tr>
                  <a:tr h="61341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vi-V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vi-V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vi-V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vi-V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5161817"/>
                      </a:ext>
                    </a:extLst>
                  </a:tr>
                  <a:tr h="61341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vi-V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vi-V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vi-V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vi-V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908473"/>
                      </a:ext>
                    </a:extLst>
                  </a:tr>
                  <a:tr h="61341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vi-V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vi-V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vi-V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vi-V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36090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9B6ED00F-B9BB-1F6D-8A3C-8FCF18EB4E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66171814"/>
                  </p:ext>
                </p:extLst>
              </p:nvPr>
            </p:nvGraphicFramePr>
            <p:xfrm>
              <a:off x="982499" y="2783814"/>
              <a:ext cx="2463800" cy="24536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15950">
                      <a:extLst>
                        <a:ext uri="{9D8B030D-6E8A-4147-A177-3AD203B41FA5}">
                          <a16:colId xmlns:a16="http://schemas.microsoft.com/office/drawing/2014/main" val="2398843861"/>
                        </a:ext>
                      </a:extLst>
                    </a:gridCol>
                    <a:gridCol w="615950">
                      <a:extLst>
                        <a:ext uri="{9D8B030D-6E8A-4147-A177-3AD203B41FA5}">
                          <a16:colId xmlns:a16="http://schemas.microsoft.com/office/drawing/2014/main" val="2524520076"/>
                        </a:ext>
                      </a:extLst>
                    </a:gridCol>
                    <a:gridCol w="615950">
                      <a:extLst>
                        <a:ext uri="{9D8B030D-6E8A-4147-A177-3AD203B41FA5}">
                          <a16:colId xmlns:a16="http://schemas.microsoft.com/office/drawing/2014/main" val="851352349"/>
                        </a:ext>
                      </a:extLst>
                    </a:gridCol>
                    <a:gridCol w="615950">
                      <a:extLst>
                        <a:ext uri="{9D8B030D-6E8A-4147-A177-3AD203B41FA5}">
                          <a16:colId xmlns:a16="http://schemas.microsoft.com/office/drawing/2014/main" val="1864745325"/>
                        </a:ext>
                      </a:extLst>
                    </a:gridCol>
                  </a:tblGrid>
                  <a:tr h="61341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90" t="-990" r="-304950" b="-30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990" r="-201961" b="-30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980" t="-990" r="-103960" b="-30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980" t="-990" r="-3960" b="-3019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0082422"/>
                      </a:ext>
                    </a:extLst>
                  </a:tr>
                  <a:tr h="61341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90" t="-100990" r="-304950" b="-20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00990" r="-201961" b="-20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980" t="-100990" r="-103960" b="-20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980" t="-100990" r="-3960" b="-2019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5161817"/>
                      </a:ext>
                    </a:extLst>
                  </a:tr>
                  <a:tr h="61341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90" t="-200990" r="-304950" b="-10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200990" r="-201961" b="-10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980" t="-200990" r="-103960" b="-10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980" t="-200990" r="-3960" b="-1019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908473"/>
                      </a:ext>
                    </a:extLst>
                  </a:tr>
                  <a:tr h="61341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90" t="-300990" r="-304950" b="-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300990" r="-201961" b="-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980" t="-300990" r="-103960" b="-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980" t="-300990" r="-3960" b="-19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360908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5">
                <a:extLst>
                  <a:ext uri="{FF2B5EF4-FFF2-40B4-BE49-F238E27FC236}">
                    <a16:creationId xmlns:a16="http://schemas.microsoft.com/office/drawing/2014/main" id="{CD79F40D-101E-13B2-15FA-A67758242C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1759106"/>
                  </p:ext>
                </p:extLst>
              </p:nvPr>
            </p:nvGraphicFramePr>
            <p:xfrm>
              <a:off x="4489020" y="2767594"/>
              <a:ext cx="2463800" cy="24617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15950">
                      <a:extLst>
                        <a:ext uri="{9D8B030D-6E8A-4147-A177-3AD203B41FA5}">
                          <a16:colId xmlns:a16="http://schemas.microsoft.com/office/drawing/2014/main" val="1553011168"/>
                        </a:ext>
                      </a:extLst>
                    </a:gridCol>
                    <a:gridCol w="615950">
                      <a:extLst>
                        <a:ext uri="{9D8B030D-6E8A-4147-A177-3AD203B41FA5}">
                          <a16:colId xmlns:a16="http://schemas.microsoft.com/office/drawing/2014/main" val="1940377619"/>
                        </a:ext>
                      </a:extLst>
                    </a:gridCol>
                    <a:gridCol w="615950">
                      <a:extLst>
                        <a:ext uri="{9D8B030D-6E8A-4147-A177-3AD203B41FA5}">
                          <a16:colId xmlns:a16="http://schemas.microsoft.com/office/drawing/2014/main" val="545303906"/>
                        </a:ext>
                      </a:extLst>
                    </a:gridCol>
                    <a:gridCol w="615950">
                      <a:extLst>
                        <a:ext uri="{9D8B030D-6E8A-4147-A177-3AD203B41FA5}">
                          <a16:colId xmlns:a16="http://schemas.microsoft.com/office/drawing/2014/main" val="2012126170"/>
                        </a:ext>
                      </a:extLst>
                    </a:gridCol>
                  </a:tblGrid>
                  <a:tr h="246175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  <m:r>
                                      <a:rPr lang="vi-V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  <m:r>
                                      <a:rPr lang="vi-V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vi-V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  <m:r>
                                      <a:rPr lang="vi-V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28734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5">
                <a:extLst>
                  <a:ext uri="{FF2B5EF4-FFF2-40B4-BE49-F238E27FC236}">
                    <a16:creationId xmlns:a16="http://schemas.microsoft.com/office/drawing/2014/main" id="{CD79F40D-101E-13B2-15FA-A67758242C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1759106"/>
                  </p:ext>
                </p:extLst>
              </p:nvPr>
            </p:nvGraphicFramePr>
            <p:xfrm>
              <a:off x="4489020" y="2767594"/>
              <a:ext cx="2463800" cy="24617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15950">
                      <a:extLst>
                        <a:ext uri="{9D8B030D-6E8A-4147-A177-3AD203B41FA5}">
                          <a16:colId xmlns:a16="http://schemas.microsoft.com/office/drawing/2014/main" val="1553011168"/>
                        </a:ext>
                      </a:extLst>
                    </a:gridCol>
                    <a:gridCol w="615950">
                      <a:extLst>
                        <a:ext uri="{9D8B030D-6E8A-4147-A177-3AD203B41FA5}">
                          <a16:colId xmlns:a16="http://schemas.microsoft.com/office/drawing/2014/main" val="1940377619"/>
                        </a:ext>
                      </a:extLst>
                    </a:gridCol>
                    <a:gridCol w="615950">
                      <a:extLst>
                        <a:ext uri="{9D8B030D-6E8A-4147-A177-3AD203B41FA5}">
                          <a16:colId xmlns:a16="http://schemas.microsoft.com/office/drawing/2014/main" val="545303906"/>
                        </a:ext>
                      </a:extLst>
                    </a:gridCol>
                    <a:gridCol w="615950">
                      <a:extLst>
                        <a:ext uri="{9D8B030D-6E8A-4147-A177-3AD203B41FA5}">
                          <a16:colId xmlns:a16="http://schemas.microsoft.com/office/drawing/2014/main" val="2012126170"/>
                        </a:ext>
                      </a:extLst>
                    </a:gridCol>
                  </a:tblGrid>
                  <a:tr h="24617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990" t="-495" r="-304950" b="-9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000" t="-495" r="-201961" b="-9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1980" t="-495" r="-103960" b="-9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1980" t="-495" r="-3960" b="-9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287343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15995A1-15FC-94FD-593A-AEEBAA338AC5}"/>
              </a:ext>
            </a:extLst>
          </p:cNvPr>
          <p:cNvSpPr txBox="1"/>
          <p:nvPr/>
        </p:nvSpPr>
        <p:spPr>
          <a:xfrm>
            <a:off x="3625258" y="381380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XOR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F2EA46-AFE8-EB5D-43DC-FA3C9EA8C2DA}"/>
              </a:ext>
            </a:extLst>
          </p:cNvPr>
          <p:cNvSpPr txBox="1"/>
          <p:nvPr/>
        </p:nvSpPr>
        <p:spPr>
          <a:xfrm>
            <a:off x="7345375" y="382596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=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687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0E32034-F783-7874-4BBE-0CDC177C86B7}"/>
              </a:ext>
            </a:extLst>
          </p:cNvPr>
          <p:cNvSpPr/>
          <p:nvPr/>
        </p:nvSpPr>
        <p:spPr>
          <a:xfrm>
            <a:off x="2721081" y="3947330"/>
            <a:ext cx="6906395" cy="10536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9EECB3-6174-54B2-3D9D-B7344DE7FA48}"/>
              </a:ext>
            </a:extLst>
          </p:cNvPr>
          <p:cNvSpPr/>
          <p:nvPr/>
        </p:nvSpPr>
        <p:spPr>
          <a:xfrm>
            <a:off x="2721081" y="2737218"/>
            <a:ext cx="6906395" cy="114234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0F16B89-EBC8-6CB2-6352-90B1EFDB028B}"/>
              </a:ext>
            </a:extLst>
          </p:cNvPr>
          <p:cNvSpPr/>
          <p:nvPr/>
        </p:nvSpPr>
        <p:spPr>
          <a:xfrm>
            <a:off x="1839308" y="2737218"/>
            <a:ext cx="1441378" cy="1141859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8F9C26-1A48-7818-E038-E92E535A6022}"/>
              </a:ext>
            </a:extLst>
          </p:cNvPr>
          <p:cNvSpPr txBox="1"/>
          <p:nvPr/>
        </p:nvSpPr>
        <p:spPr>
          <a:xfrm>
            <a:off x="1705552" y="3026240"/>
            <a:ext cx="1575134" cy="728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vi-V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Lần mã hóa đầu tiên</a:t>
            </a:r>
            <a:endParaRPr lang="vi-V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97A115-5A01-94CF-63E9-D2B5BAB6F88B}"/>
              </a:ext>
            </a:extLst>
          </p:cNvPr>
          <p:cNvSpPr txBox="1"/>
          <p:nvPr/>
        </p:nvSpPr>
        <p:spPr>
          <a:xfrm>
            <a:off x="3280686" y="2789864"/>
            <a:ext cx="6501743" cy="1064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Plaintext XOR với vector khởi tạo IV</a:t>
            </a:r>
            <a:endParaRPr lang="vi-VN" sz="1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Kết quả bước trên là đầu vào cho việc thực thi thuật toán mã hóa với khóa mã K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2DAA4C5-B6DB-06A6-12F9-5AA2FA3AB99F}"/>
              </a:ext>
            </a:extLst>
          </p:cNvPr>
          <p:cNvSpPr/>
          <p:nvPr/>
        </p:nvSpPr>
        <p:spPr>
          <a:xfrm>
            <a:off x="1839309" y="3929249"/>
            <a:ext cx="1441377" cy="106407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7E7044-FB18-57A0-7EDE-B27F245FB431}"/>
              </a:ext>
            </a:extLst>
          </p:cNvPr>
          <p:cNvSpPr txBox="1"/>
          <p:nvPr/>
        </p:nvSpPr>
        <p:spPr>
          <a:xfrm>
            <a:off x="1918878" y="3950625"/>
            <a:ext cx="1361808" cy="1058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vi-V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Lần mã hóa sau lần đầu tiên</a:t>
            </a:r>
            <a:endParaRPr lang="vi-V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2739F1-CAE5-7BCA-A756-717F7A57E653}"/>
              </a:ext>
            </a:extLst>
          </p:cNvPr>
          <p:cNvSpPr txBox="1"/>
          <p:nvPr/>
        </p:nvSpPr>
        <p:spPr>
          <a:xfrm>
            <a:off x="3280686" y="3955004"/>
            <a:ext cx="6677217" cy="1064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Plaintext XOR với ciphertext của lần mã hóa trước đó</a:t>
            </a:r>
            <a:endParaRPr lang="vi-VN" sz="1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Kết quả bước trên là đầu vào cho việc thực thi thuật toán mã hóa với khóa K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358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0E32034-F783-7874-4BBE-0CDC177C86B7}"/>
              </a:ext>
            </a:extLst>
          </p:cNvPr>
          <p:cNvSpPr/>
          <p:nvPr/>
        </p:nvSpPr>
        <p:spPr>
          <a:xfrm>
            <a:off x="2721081" y="3947330"/>
            <a:ext cx="6906395" cy="10536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9EECB3-6174-54B2-3D9D-B7344DE7FA48}"/>
              </a:ext>
            </a:extLst>
          </p:cNvPr>
          <p:cNvSpPr/>
          <p:nvPr/>
        </p:nvSpPr>
        <p:spPr>
          <a:xfrm>
            <a:off x="2721081" y="2737218"/>
            <a:ext cx="6906395" cy="114234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0F16B89-EBC8-6CB2-6352-90B1EFDB028B}"/>
              </a:ext>
            </a:extLst>
          </p:cNvPr>
          <p:cNvSpPr/>
          <p:nvPr/>
        </p:nvSpPr>
        <p:spPr>
          <a:xfrm>
            <a:off x="1839308" y="2737218"/>
            <a:ext cx="1441378" cy="1141859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8F9C26-1A48-7818-E038-E92E535A6022}"/>
              </a:ext>
            </a:extLst>
          </p:cNvPr>
          <p:cNvSpPr txBox="1"/>
          <p:nvPr/>
        </p:nvSpPr>
        <p:spPr>
          <a:xfrm>
            <a:off x="1705552" y="3026240"/>
            <a:ext cx="1575134" cy="728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vi-V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Lần giải mã đầu tiên</a:t>
            </a:r>
            <a:endParaRPr lang="vi-V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97A115-5A01-94CF-63E9-D2B5BAB6F88B}"/>
              </a:ext>
            </a:extLst>
          </p:cNvPr>
          <p:cNvSpPr txBox="1"/>
          <p:nvPr/>
        </p:nvSpPr>
        <p:spPr>
          <a:xfrm>
            <a:off x="3280686" y="2789864"/>
            <a:ext cx="6501743" cy="1064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Ciphertext được thực thi quá trình giải mã với khóa mã K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Kết quả bước trên được XOR với vector khởi tạo IV để tạo ra plaintext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2DAA4C5-B6DB-06A6-12F9-5AA2FA3AB99F}"/>
              </a:ext>
            </a:extLst>
          </p:cNvPr>
          <p:cNvSpPr/>
          <p:nvPr/>
        </p:nvSpPr>
        <p:spPr>
          <a:xfrm>
            <a:off x="1839309" y="3929249"/>
            <a:ext cx="1441377" cy="106407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7E7044-FB18-57A0-7EDE-B27F245FB431}"/>
              </a:ext>
            </a:extLst>
          </p:cNvPr>
          <p:cNvSpPr txBox="1"/>
          <p:nvPr/>
        </p:nvSpPr>
        <p:spPr>
          <a:xfrm>
            <a:off x="1918878" y="3950625"/>
            <a:ext cx="1361808" cy="1058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vi-V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Lần giải mã sau lần đầu tiên</a:t>
            </a:r>
            <a:endParaRPr lang="vi-V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2739F1-CAE5-7BCA-A756-717F7A57E653}"/>
              </a:ext>
            </a:extLst>
          </p:cNvPr>
          <p:cNvSpPr txBox="1"/>
          <p:nvPr/>
        </p:nvSpPr>
        <p:spPr>
          <a:xfrm>
            <a:off x="3280687" y="3955004"/>
            <a:ext cx="6346790" cy="1064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Ciphertext được thực thi quá trình giải mã với khóa mã K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Kết quả bước trên được XOR với ciphertext sử dụng tron lần giải mã trước để tạo ra plaintext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804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8D8B2D38-A651-E0A6-E63F-703E0011BC9D}"/>
              </a:ext>
            </a:extLst>
          </p:cNvPr>
          <p:cNvSpPr/>
          <p:nvPr/>
        </p:nvSpPr>
        <p:spPr>
          <a:xfrm>
            <a:off x="4914410" y="2774731"/>
            <a:ext cx="2768652" cy="105103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MQTT</a:t>
            </a:r>
          </a:p>
          <a:p>
            <a:pPr algn="ctr"/>
            <a:r>
              <a:rPr lang="vi-VN" dirty="0"/>
              <a:t>Topic: ‘testServo’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035F709-F779-8AA4-A1E2-285D9BE69A1C}"/>
              </a:ext>
            </a:extLst>
          </p:cNvPr>
          <p:cNvSpPr/>
          <p:nvPr/>
        </p:nvSpPr>
        <p:spPr>
          <a:xfrm>
            <a:off x="8802414" y="835573"/>
            <a:ext cx="1786759" cy="105103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/>
              <a:t>Raspberry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3E8C113-99C4-99BC-631F-EA4063F23187}"/>
              </a:ext>
            </a:extLst>
          </p:cNvPr>
          <p:cNvSpPr/>
          <p:nvPr/>
        </p:nvSpPr>
        <p:spPr>
          <a:xfrm>
            <a:off x="9096704" y="4931978"/>
            <a:ext cx="1786759" cy="105103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Module Wemos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0528914-18B8-3025-DE69-1B7398A88850}"/>
              </a:ext>
            </a:extLst>
          </p:cNvPr>
          <p:cNvSpPr/>
          <p:nvPr/>
        </p:nvSpPr>
        <p:spPr>
          <a:xfrm>
            <a:off x="944952" y="2803223"/>
            <a:ext cx="1807780" cy="105103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Mobile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729ECBF-1D63-3CEC-9641-9D5E081E4498}"/>
              </a:ext>
            </a:extLst>
          </p:cNvPr>
          <p:cNvCxnSpPr>
            <a:cxnSpLocks/>
            <a:stCxn id="4" idx="3"/>
            <a:endCxn id="3" idx="7"/>
          </p:cNvCxnSpPr>
          <p:nvPr/>
        </p:nvCxnSpPr>
        <p:spPr>
          <a:xfrm flipH="1">
            <a:off x="7277602" y="1732687"/>
            <a:ext cx="1786477" cy="119596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A0EE003-9AD0-9A6B-4B76-C5129B4CF4C8}"/>
              </a:ext>
            </a:extLst>
          </p:cNvPr>
          <p:cNvCxnSpPr>
            <a:cxnSpLocks/>
          </p:cNvCxnSpPr>
          <p:nvPr/>
        </p:nvCxnSpPr>
        <p:spPr>
          <a:xfrm>
            <a:off x="2752732" y="3142594"/>
            <a:ext cx="2293719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6D3F2FA-0A1D-0A31-C8FF-F00C8D43EE78}"/>
              </a:ext>
            </a:extLst>
          </p:cNvPr>
          <p:cNvCxnSpPr>
            <a:cxnSpLocks/>
            <a:endCxn id="3" idx="5"/>
          </p:cNvCxnSpPr>
          <p:nvPr/>
        </p:nvCxnSpPr>
        <p:spPr>
          <a:xfrm flipH="1" flipV="1">
            <a:off x="7277602" y="3671845"/>
            <a:ext cx="2122392" cy="138383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2AFFAD6-9E66-488F-7F7F-B601FAB1468F}"/>
              </a:ext>
            </a:extLst>
          </p:cNvPr>
          <p:cNvCxnSpPr>
            <a:cxnSpLocks/>
          </p:cNvCxnSpPr>
          <p:nvPr/>
        </p:nvCxnSpPr>
        <p:spPr>
          <a:xfrm flipH="1">
            <a:off x="2752732" y="3459639"/>
            <a:ext cx="2161678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768EA22-AD5E-3ADF-569B-E7B224A6249D}"/>
              </a:ext>
            </a:extLst>
          </p:cNvPr>
          <p:cNvCxnSpPr>
            <a:cxnSpLocks/>
          </p:cNvCxnSpPr>
          <p:nvPr/>
        </p:nvCxnSpPr>
        <p:spPr>
          <a:xfrm>
            <a:off x="6915820" y="3825766"/>
            <a:ext cx="2180884" cy="143991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F0447D56-CB7D-BD53-8A4C-4DEADD55B63B}"/>
              </a:ext>
            </a:extLst>
          </p:cNvPr>
          <p:cNvSpPr/>
          <p:nvPr/>
        </p:nvSpPr>
        <p:spPr>
          <a:xfrm>
            <a:off x="6096000" y="1250731"/>
            <a:ext cx="2596055" cy="635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dirty="0"/>
              <a:t>msg: ‘open’, ‘close’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dirty="0"/>
              <a:t>msgImage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115361E-AB8B-71E2-55F9-0BB160E60557}"/>
              </a:ext>
            </a:extLst>
          </p:cNvPr>
          <p:cNvSpPr/>
          <p:nvPr/>
        </p:nvSpPr>
        <p:spPr>
          <a:xfrm>
            <a:off x="2606489" y="2302398"/>
            <a:ext cx="2454164" cy="5060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dirty="0"/>
              <a:t>msg: ‘open’, ‘close’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304A3EF-140D-31BA-CDBB-8F5E62E1B3C9}"/>
              </a:ext>
            </a:extLst>
          </p:cNvPr>
          <p:cNvSpPr/>
          <p:nvPr/>
        </p:nvSpPr>
        <p:spPr>
          <a:xfrm>
            <a:off x="8397766" y="3925201"/>
            <a:ext cx="3531475" cy="4234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dirty="0"/>
              <a:t>msg: ‘openDoor’, ‘closeDoor’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19F0175-8B3D-EF3F-CE65-76AE85ECB8DF}"/>
              </a:ext>
            </a:extLst>
          </p:cNvPr>
          <p:cNvSpPr/>
          <p:nvPr/>
        </p:nvSpPr>
        <p:spPr>
          <a:xfrm>
            <a:off x="2242661" y="3829501"/>
            <a:ext cx="3318009" cy="910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dirty="0"/>
              <a:t>msg: ‘open’, ‘close’, ‘openDoor’, ‘closeDoor’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dirty="0"/>
              <a:t>msgImage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DC935BC-19F8-0982-2AC2-0B74394E1EC5}"/>
              </a:ext>
            </a:extLst>
          </p:cNvPr>
          <p:cNvSpPr/>
          <p:nvPr/>
        </p:nvSpPr>
        <p:spPr>
          <a:xfrm>
            <a:off x="6323066" y="5085747"/>
            <a:ext cx="2368989" cy="5106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dirty="0"/>
              <a:t>msg: ‘open’, ‘close’</a:t>
            </a:r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E9179975-62FE-CEC0-6A06-3371BB422E33}"/>
              </a:ext>
            </a:extLst>
          </p:cNvPr>
          <p:cNvCxnSpPr>
            <a:endCxn id="32" idx="2"/>
          </p:cNvCxnSpPr>
          <p:nvPr/>
        </p:nvCxnSpPr>
        <p:spPr>
          <a:xfrm rot="10800000">
            <a:off x="7394028" y="1886609"/>
            <a:ext cx="893380" cy="3310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845EFF4A-CB54-CCB2-43F9-F4D822A66E01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9220204" y="4348655"/>
            <a:ext cx="943300" cy="56866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BA2E56C5-87EC-C1F8-50C5-704CB05FFAD2}"/>
              </a:ext>
            </a:extLst>
          </p:cNvPr>
          <p:cNvCxnSpPr>
            <a:cxnSpLocks/>
            <a:endCxn id="33" idx="2"/>
          </p:cNvCxnSpPr>
          <p:nvPr/>
        </p:nvCxnSpPr>
        <p:spPr>
          <a:xfrm rot="16200000" flipV="1">
            <a:off x="3754189" y="2887796"/>
            <a:ext cx="229708" cy="709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383CF2C0-FC52-75DD-F165-DDD890BDB58A}"/>
              </a:ext>
            </a:extLst>
          </p:cNvPr>
          <p:cNvCxnSpPr>
            <a:cxnSpLocks/>
            <a:endCxn id="35" idx="0"/>
          </p:cNvCxnSpPr>
          <p:nvPr/>
        </p:nvCxnSpPr>
        <p:spPr>
          <a:xfrm rot="5400000">
            <a:off x="3745135" y="3616170"/>
            <a:ext cx="369862" cy="568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46C25344-2372-5CF5-0E8B-41C66C5B7B91}"/>
              </a:ext>
            </a:extLst>
          </p:cNvPr>
          <p:cNvCxnSpPr>
            <a:cxnSpLocks/>
            <a:endCxn id="36" idx="0"/>
          </p:cNvCxnSpPr>
          <p:nvPr/>
        </p:nvCxnSpPr>
        <p:spPr>
          <a:xfrm rot="5400000">
            <a:off x="7426780" y="4610278"/>
            <a:ext cx="556250" cy="39468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17B1AC47-79F9-B562-33CA-5B1A4F72E708}"/>
              </a:ext>
            </a:extLst>
          </p:cNvPr>
          <p:cNvSpPr/>
          <p:nvPr/>
        </p:nvSpPr>
        <p:spPr>
          <a:xfrm>
            <a:off x="777766" y="462455"/>
            <a:ext cx="4268685" cy="142415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43E03B9-76D8-CAC3-2268-5EE534A78AC9}"/>
              </a:ext>
            </a:extLst>
          </p:cNvPr>
          <p:cNvCxnSpPr>
            <a:cxnSpLocks/>
          </p:cNvCxnSpPr>
          <p:nvPr/>
        </p:nvCxnSpPr>
        <p:spPr>
          <a:xfrm>
            <a:off x="924911" y="835573"/>
            <a:ext cx="788275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A314C4-2E91-DB31-D836-822066B95D5C}"/>
              </a:ext>
            </a:extLst>
          </p:cNvPr>
          <p:cNvCxnSpPr>
            <a:cxnSpLocks/>
          </p:cNvCxnSpPr>
          <p:nvPr/>
        </p:nvCxnSpPr>
        <p:spPr>
          <a:xfrm>
            <a:off x="924911" y="1355835"/>
            <a:ext cx="788275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B4BF14C-004B-9E28-0E1D-28F462B07A6A}"/>
              </a:ext>
            </a:extLst>
          </p:cNvPr>
          <p:cNvSpPr txBox="1"/>
          <p:nvPr/>
        </p:nvSpPr>
        <p:spPr>
          <a:xfrm>
            <a:off x="1732723" y="647121"/>
            <a:ext cx="331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msg, msgImage gửi lên MQTT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A74E09A-F209-90A5-3831-FB18332CD565}"/>
              </a:ext>
            </a:extLst>
          </p:cNvPr>
          <p:cNvSpPr txBox="1"/>
          <p:nvPr/>
        </p:nvSpPr>
        <p:spPr>
          <a:xfrm>
            <a:off x="1742491" y="1246160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msg, msgImage gửi về drive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49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F24EB19-5B77-D668-88C5-60E032F5D17E}"/>
              </a:ext>
            </a:extLst>
          </p:cNvPr>
          <p:cNvSpPr/>
          <p:nvPr/>
        </p:nvSpPr>
        <p:spPr>
          <a:xfrm>
            <a:off x="1109990" y="2658377"/>
            <a:ext cx="357351" cy="388883"/>
          </a:xfrm>
          <a:prstGeom prst="ellipse">
            <a:avLst/>
          </a:prstGeom>
          <a:ln w="28575"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D8F20FF-3017-089E-68AC-0ABFC0E215B2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1288666" y="3047260"/>
            <a:ext cx="0" cy="40990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F730238-2B43-5215-4E30-E2787A5F0237}"/>
              </a:ext>
            </a:extLst>
          </p:cNvPr>
          <p:cNvCxnSpPr>
            <a:cxnSpLocks/>
          </p:cNvCxnSpPr>
          <p:nvPr/>
        </p:nvCxnSpPr>
        <p:spPr>
          <a:xfrm>
            <a:off x="1015396" y="3299508"/>
            <a:ext cx="578069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350D2EF-829E-5736-4625-F150E5BB554B}"/>
              </a:ext>
            </a:extLst>
          </p:cNvPr>
          <p:cNvCxnSpPr>
            <a:cxnSpLocks/>
          </p:cNvCxnSpPr>
          <p:nvPr/>
        </p:nvCxnSpPr>
        <p:spPr>
          <a:xfrm flipH="1">
            <a:off x="1109990" y="3457163"/>
            <a:ext cx="178673" cy="41442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3F6E898-0942-2ECE-C865-177553F23030}"/>
              </a:ext>
            </a:extLst>
          </p:cNvPr>
          <p:cNvCxnSpPr>
            <a:cxnSpLocks/>
          </p:cNvCxnSpPr>
          <p:nvPr/>
        </p:nvCxnSpPr>
        <p:spPr>
          <a:xfrm>
            <a:off x="1288665" y="3457164"/>
            <a:ext cx="147145" cy="40990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78D62F4-534B-0801-4967-D7F68FB0C49A}"/>
              </a:ext>
            </a:extLst>
          </p:cNvPr>
          <p:cNvSpPr txBox="1"/>
          <p:nvPr/>
        </p:nvSpPr>
        <p:spPr>
          <a:xfrm>
            <a:off x="798785" y="3999838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Gia chủ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A532A44-70AF-CD8F-466D-AF0BB4D5D625}"/>
              </a:ext>
            </a:extLst>
          </p:cNvPr>
          <p:cNvSpPr/>
          <p:nvPr/>
        </p:nvSpPr>
        <p:spPr>
          <a:xfrm>
            <a:off x="3222563" y="329546"/>
            <a:ext cx="7859447" cy="3027187"/>
          </a:xfrm>
          <a:prstGeom prst="rect">
            <a:avLst/>
          </a:prstGeom>
          <a:ln>
            <a:solidFill>
              <a:schemeClr val="tx2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A501FA-5ED2-B369-2ACE-5D249E67E1B3}"/>
              </a:ext>
            </a:extLst>
          </p:cNvPr>
          <p:cNvSpPr txBox="1"/>
          <p:nvPr/>
        </p:nvSpPr>
        <p:spPr>
          <a:xfrm>
            <a:off x="4901130" y="81270"/>
            <a:ext cx="2785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Ứng dụng trên Raspberry</a:t>
            </a:r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1321172-1276-0979-2D23-B3676001D9FF}"/>
              </a:ext>
            </a:extLst>
          </p:cNvPr>
          <p:cNvSpPr/>
          <p:nvPr/>
        </p:nvSpPr>
        <p:spPr>
          <a:xfrm>
            <a:off x="7429668" y="656038"/>
            <a:ext cx="3415862" cy="545438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Thêm khuôn mặt mới</a:t>
            </a:r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DE1485F-070C-699F-306F-53F45B161E57}"/>
              </a:ext>
            </a:extLst>
          </p:cNvPr>
          <p:cNvSpPr/>
          <p:nvPr/>
        </p:nvSpPr>
        <p:spPr>
          <a:xfrm>
            <a:off x="7313079" y="1976347"/>
            <a:ext cx="3415862" cy="592845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Xóa khuôn mặt đã đăng ký</a:t>
            </a:r>
            <a:endParaRPr lang="en-US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1D3922C-2409-6B57-E496-CC91B18F42C4}"/>
              </a:ext>
            </a:extLst>
          </p:cNvPr>
          <p:cNvSpPr/>
          <p:nvPr/>
        </p:nvSpPr>
        <p:spPr>
          <a:xfrm>
            <a:off x="7389787" y="1262971"/>
            <a:ext cx="3415862" cy="641129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Sửa tên khuôn mặt đã đăng ký</a:t>
            </a:r>
            <a:endParaRPr lang="en-US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F383AAD-3044-486D-17BF-CA995EAFA836}"/>
              </a:ext>
            </a:extLst>
          </p:cNvPr>
          <p:cNvCxnSpPr>
            <a:cxnSpLocks/>
            <a:stCxn id="25" idx="6"/>
            <a:endCxn id="45" idx="2"/>
          </p:cNvCxnSpPr>
          <p:nvPr/>
        </p:nvCxnSpPr>
        <p:spPr>
          <a:xfrm flipV="1">
            <a:off x="5587278" y="928757"/>
            <a:ext cx="1842390" cy="995865"/>
          </a:xfrm>
          <a:prstGeom prst="straightConnector1">
            <a:avLst/>
          </a:prstGeom>
          <a:ln w="3810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7109F9C-CC13-FFE1-76AA-3B5CE1230AC3}"/>
              </a:ext>
            </a:extLst>
          </p:cNvPr>
          <p:cNvCxnSpPr>
            <a:cxnSpLocks/>
            <a:stCxn id="25" idx="6"/>
            <a:endCxn id="47" idx="2"/>
          </p:cNvCxnSpPr>
          <p:nvPr/>
        </p:nvCxnSpPr>
        <p:spPr>
          <a:xfrm flipV="1">
            <a:off x="5587278" y="1583536"/>
            <a:ext cx="1802509" cy="341086"/>
          </a:xfrm>
          <a:prstGeom prst="straightConnector1">
            <a:avLst/>
          </a:prstGeom>
          <a:ln w="3810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07ADF83-7055-B971-9A8E-60F8834A84CE}"/>
              </a:ext>
            </a:extLst>
          </p:cNvPr>
          <p:cNvCxnSpPr>
            <a:cxnSpLocks/>
            <a:stCxn id="25" idx="6"/>
            <a:endCxn id="46" idx="2"/>
          </p:cNvCxnSpPr>
          <p:nvPr/>
        </p:nvCxnSpPr>
        <p:spPr>
          <a:xfrm>
            <a:off x="5587278" y="1924622"/>
            <a:ext cx="1725801" cy="348148"/>
          </a:xfrm>
          <a:prstGeom prst="straightConnector1">
            <a:avLst/>
          </a:prstGeom>
          <a:ln w="3810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68E0078F-76A3-A690-5653-34201087C2DF}"/>
              </a:ext>
            </a:extLst>
          </p:cNvPr>
          <p:cNvSpPr/>
          <p:nvPr/>
        </p:nvSpPr>
        <p:spPr>
          <a:xfrm>
            <a:off x="3195145" y="3737801"/>
            <a:ext cx="7886865" cy="1237278"/>
          </a:xfrm>
          <a:prstGeom prst="rect">
            <a:avLst/>
          </a:prstGeom>
          <a:ln>
            <a:solidFill>
              <a:schemeClr val="tx2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F9E1120-EC8D-492E-6367-A689149B28A6}"/>
              </a:ext>
            </a:extLst>
          </p:cNvPr>
          <p:cNvSpPr txBox="1"/>
          <p:nvPr/>
        </p:nvSpPr>
        <p:spPr>
          <a:xfrm>
            <a:off x="6502029" y="3409634"/>
            <a:ext cx="2007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Mobile</a:t>
            </a:r>
            <a:endParaRPr lang="en-US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DD1D0E7-E67B-7695-C1FA-5126EBA3BD3F}"/>
              </a:ext>
            </a:extLst>
          </p:cNvPr>
          <p:cNvSpPr/>
          <p:nvPr/>
        </p:nvSpPr>
        <p:spPr>
          <a:xfrm>
            <a:off x="5658906" y="3903580"/>
            <a:ext cx="3415862" cy="931179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Điều khiển đóng/ mở cửa bằng nút/ giọng nói</a:t>
            </a:r>
            <a:endParaRPr lang="en-US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7B582D0-C135-D05C-52A7-16133D764AD8}"/>
              </a:ext>
            </a:extLst>
          </p:cNvPr>
          <p:cNvCxnSpPr>
            <a:cxnSpLocks/>
            <a:stCxn id="34" idx="3"/>
            <a:endCxn id="60" idx="2"/>
          </p:cNvCxnSpPr>
          <p:nvPr/>
        </p:nvCxnSpPr>
        <p:spPr>
          <a:xfrm>
            <a:off x="1778540" y="4184504"/>
            <a:ext cx="3880366" cy="18466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EBD2430F-4C5A-0DBC-7825-AB1569CE271D}"/>
              </a:ext>
            </a:extLst>
          </p:cNvPr>
          <p:cNvSpPr/>
          <p:nvPr/>
        </p:nvSpPr>
        <p:spPr>
          <a:xfrm>
            <a:off x="3195145" y="5528228"/>
            <a:ext cx="7886865" cy="1237278"/>
          </a:xfrm>
          <a:prstGeom prst="rect">
            <a:avLst/>
          </a:prstGeom>
          <a:ln>
            <a:solidFill>
              <a:schemeClr val="tx2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490AC49-44AF-CCF5-6B12-E173A6BCF071}"/>
              </a:ext>
            </a:extLst>
          </p:cNvPr>
          <p:cNvSpPr txBox="1"/>
          <p:nvPr/>
        </p:nvSpPr>
        <p:spPr>
          <a:xfrm>
            <a:off x="6354648" y="5256003"/>
            <a:ext cx="2007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Phần cứng</a:t>
            </a:r>
            <a:endParaRPr lang="en-US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7AB29585-2E36-4B8D-0F22-8F4D9CD6AD56}"/>
              </a:ext>
            </a:extLst>
          </p:cNvPr>
          <p:cNvSpPr/>
          <p:nvPr/>
        </p:nvSpPr>
        <p:spPr>
          <a:xfrm>
            <a:off x="5658906" y="5901909"/>
            <a:ext cx="3415862" cy="70709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Điều khiển đóng/ mở cửa bằng nút bấm</a:t>
            </a:r>
            <a:endParaRPr lang="en-US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F52700E-787B-8B00-30AE-B8129A297954}"/>
              </a:ext>
            </a:extLst>
          </p:cNvPr>
          <p:cNvCxnSpPr>
            <a:cxnSpLocks/>
            <a:stCxn id="34" idx="3"/>
            <a:endCxn id="67" idx="2"/>
          </p:cNvCxnSpPr>
          <p:nvPr/>
        </p:nvCxnSpPr>
        <p:spPr>
          <a:xfrm>
            <a:off x="1778540" y="4184504"/>
            <a:ext cx="3880366" cy="207095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5982752B-89EF-6053-6E26-F462765033A4}"/>
              </a:ext>
            </a:extLst>
          </p:cNvPr>
          <p:cNvSpPr/>
          <p:nvPr/>
        </p:nvSpPr>
        <p:spPr>
          <a:xfrm>
            <a:off x="3478923" y="1604057"/>
            <a:ext cx="2108355" cy="641129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Quản lý khuôn mặt</a:t>
            </a:r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18BFBC5-1574-97D3-D474-D4313F762BA3}"/>
              </a:ext>
            </a:extLst>
          </p:cNvPr>
          <p:cNvSpPr/>
          <p:nvPr/>
        </p:nvSpPr>
        <p:spPr>
          <a:xfrm>
            <a:off x="7429668" y="2641440"/>
            <a:ext cx="3473666" cy="693496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Xem danh sách khuôn mặt đã đăng ký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9B4D169-C6FD-929C-DD4C-8CE48B4EFA20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>
            <a:off x="5587278" y="1924622"/>
            <a:ext cx="1842390" cy="1063566"/>
          </a:xfrm>
          <a:prstGeom prst="straightConnector1">
            <a:avLst/>
          </a:prstGeom>
          <a:ln w="3810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AA5116B-767A-48AB-F709-B875F774A6C3}"/>
              </a:ext>
            </a:extLst>
          </p:cNvPr>
          <p:cNvCxnSpPr>
            <a:cxnSpLocks/>
            <a:stCxn id="34" idx="3"/>
            <a:endCxn id="25" idx="2"/>
          </p:cNvCxnSpPr>
          <p:nvPr/>
        </p:nvCxnSpPr>
        <p:spPr>
          <a:xfrm flipV="1">
            <a:off x="1778540" y="1924622"/>
            <a:ext cx="1700383" cy="2259882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4C84542-66D0-097B-912C-AB184B695A90}"/>
              </a:ext>
            </a:extLst>
          </p:cNvPr>
          <p:cNvSpPr txBox="1"/>
          <p:nvPr/>
        </p:nvSpPr>
        <p:spPr>
          <a:xfrm>
            <a:off x="5587278" y="965212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&lt;&lt;include&gt;&gt;</a:t>
            </a:r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73B4902-EB2E-E36B-B0BE-75C800CF24FE}"/>
              </a:ext>
            </a:extLst>
          </p:cNvPr>
          <p:cNvSpPr txBox="1"/>
          <p:nvPr/>
        </p:nvSpPr>
        <p:spPr>
          <a:xfrm>
            <a:off x="6151959" y="1682979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&lt;&lt;include&gt;&gt;</a:t>
            </a:r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D6D3A17-4518-0EE5-0497-73E0EB17E1B8}"/>
              </a:ext>
            </a:extLst>
          </p:cNvPr>
          <p:cNvSpPr txBox="1"/>
          <p:nvPr/>
        </p:nvSpPr>
        <p:spPr>
          <a:xfrm>
            <a:off x="5761410" y="2133713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&lt;&lt;include&gt;&gt;</a:t>
            </a:r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CA4F650-4AC3-9928-D4AD-E0793C8F6359}"/>
              </a:ext>
            </a:extLst>
          </p:cNvPr>
          <p:cNvSpPr txBox="1"/>
          <p:nvPr/>
        </p:nvSpPr>
        <p:spPr>
          <a:xfrm>
            <a:off x="5676761" y="2618463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&lt;&lt;include&gt;&gt;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438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68AD47B-5EE7-F336-1859-2C4BE44C4992}"/>
              </a:ext>
            </a:extLst>
          </p:cNvPr>
          <p:cNvSpPr/>
          <p:nvPr/>
        </p:nvSpPr>
        <p:spPr>
          <a:xfrm>
            <a:off x="220717" y="2543504"/>
            <a:ext cx="1713186" cy="735724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2000">
                <a:latin typeface="+mj-lt"/>
              </a:rPr>
              <a:t>Webcam</a:t>
            </a:r>
            <a:endParaRPr lang="en-US" sz="2000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03FA22-D954-E227-0657-CBDB71443EF8}"/>
              </a:ext>
            </a:extLst>
          </p:cNvPr>
          <p:cNvSpPr/>
          <p:nvPr/>
        </p:nvSpPr>
        <p:spPr>
          <a:xfrm>
            <a:off x="2683660" y="2543504"/>
            <a:ext cx="1713186" cy="735724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2000" dirty="0">
                <a:latin typeface="+mj-lt"/>
              </a:rPr>
              <a:t>Raspberry Pi 3</a:t>
            </a:r>
            <a:endParaRPr lang="en-US" sz="2000" dirty="0">
              <a:latin typeface="+mj-lt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FBC3F5C-A167-26B8-AFA0-927C70729533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1933903" y="2911366"/>
            <a:ext cx="749757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0AF5869-8138-A8C8-2629-9D93B615C11D}"/>
              </a:ext>
            </a:extLst>
          </p:cNvPr>
          <p:cNvSpPr txBox="1"/>
          <p:nvPr/>
        </p:nvSpPr>
        <p:spPr>
          <a:xfrm>
            <a:off x="1995234" y="2495133"/>
            <a:ext cx="627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dirty="0">
                <a:latin typeface="+mj-lt"/>
              </a:rPr>
              <a:t>Ảnh</a:t>
            </a:r>
            <a:endParaRPr lang="en-US" sz="2000" dirty="0">
              <a:latin typeface="+mj-lt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328F6CE-E734-187A-A6CA-C2B41C4D343D}"/>
              </a:ext>
            </a:extLst>
          </p:cNvPr>
          <p:cNvSpPr/>
          <p:nvPr/>
        </p:nvSpPr>
        <p:spPr>
          <a:xfrm>
            <a:off x="5071240" y="2543504"/>
            <a:ext cx="1713186" cy="735724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2000">
                <a:latin typeface="+mj-lt"/>
              </a:rPr>
              <a:t>MQTT Broker</a:t>
            </a:r>
            <a:endParaRPr lang="en-US" sz="2000" dirty="0">
              <a:latin typeface="+mj-lt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26211E0-DCF1-7256-2290-4726F36276B5}"/>
              </a:ext>
            </a:extLst>
          </p:cNvPr>
          <p:cNvCxnSpPr>
            <a:cxnSpLocks/>
            <a:stCxn id="3" idx="3"/>
            <a:endCxn id="30" idx="1"/>
          </p:cNvCxnSpPr>
          <p:nvPr/>
        </p:nvCxnSpPr>
        <p:spPr>
          <a:xfrm>
            <a:off x="4396846" y="2911366"/>
            <a:ext cx="674394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1A4D7499-4FEA-A687-012D-E37B359D56DA}"/>
              </a:ext>
            </a:extLst>
          </p:cNvPr>
          <p:cNvSpPr/>
          <p:nvPr/>
        </p:nvSpPr>
        <p:spPr>
          <a:xfrm>
            <a:off x="9129943" y="1287627"/>
            <a:ext cx="1713186" cy="735724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2000" dirty="0">
                <a:latin typeface="+mj-lt"/>
              </a:rPr>
              <a:t>Mobile</a:t>
            </a:r>
            <a:endParaRPr lang="en-US" sz="2000" dirty="0">
              <a:latin typeface="+mj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7A5FD29-6E1E-D173-36B2-CF154713292C}"/>
              </a:ext>
            </a:extLst>
          </p:cNvPr>
          <p:cNvSpPr/>
          <p:nvPr/>
        </p:nvSpPr>
        <p:spPr>
          <a:xfrm>
            <a:off x="9129943" y="3789621"/>
            <a:ext cx="1713186" cy="735724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2000" dirty="0">
                <a:latin typeface="+mj-lt"/>
              </a:rPr>
              <a:t>Wemos</a:t>
            </a:r>
            <a:endParaRPr lang="en-US" sz="2000" dirty="0">
              <a:latin typeface="+mj-lt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870D6A3-5EC6-CE38-C840-2B6700B73C7F}"/>
              </a:ext>
            </a:extLst>
          </p:cNvPr>
          <p:cNvCxnSpPr>
            <a:cxnSpLocks/>
            <a:stCxn id="30" idx="3"/>
            <a:endCxn id="40" idx="1"/>
          </p:cNvCxnSpPr>
          <p:nvPr/>
        </p:nvCxnSpPr>
        <p:spPr>
          <a:xfrm flipV="1">
            <a:off x="6784426" y="1655489"/>
            <a:ext cx="2345517" cy="1255877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4B61788-7215-D072-1A36-C0D368D5B5E7}"/>
              </a:ext>
            </a:extLst>
          </p:cNvPr>
          <p:cNvCxnSpPr>
            <a:cxnSpLocks/>
            <a:stCxn id="30" idx="3"/>
            <a:endCxn id="41" idx="1"/>
          </p:cNvCxnSpPr>
          <p:nvPr/>
        </p:nvCxnSpPr>
        <p:spPr>
          <a:xfrm>
            <a:off x="6784426" y="2911366"/>
            <a:ext cx="2345517" cy="1246117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91836FA-7FAE-2983-F831-DAEDB6A4B845}"/>
              </a:ext>
            </a:extLst>
          </p:cNvPr>
          <p:cNvSpPr txBox="1"/>
          <p:nvPr/>
        </p:nvSpPr>
        <p:spPr>
          <a:xfrm rot="19800000">
            <a:off x="7035974" y="2214959"/>
            <a:ext cx="2028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dirty="0">
                <a:latin typeface="+mj-lt"/>
              </a:rPr>
              <a:t>Tín hiệu cảnh báo</a:t>
            </a:r>
            <a:endParaRPr lang="en-US" sz="2000" dirty="0">
              <a:latin typeface="+mj-lt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2228628-7523-EB10-835B-74CB3CD36CD1}"/>
              </a:ext>
            </a:extLst>
          </p:cNvPr>
          <p:cNvSpPr txBox="1"/>
          <p:nvPr/>
        </p:nvSpPr>
        <p:spPr>
          <a:xfrm rot="1800000">
            <a:off x="6695461" y="3521175"/>
            <a:ext cx="2523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dirty="0">
                <a:latin typeface="+mj-lt"/>
              </a:rPr>
              <a:t>Tín hiệu đóng/mở cửa</a:t>
            </a:r>
            <a:endParaRPr lang="en-US" sz="2000" dirty="0">
              <a:latin typeface="+mj-lt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F8F4F1B-2FEE-594F-FC4E-94154731444F}"/>
              </a:ext>
            </a:extLst>
          </p:cNvPr>
          <p:cNvSpPr/>
          <p:nvPr/>
        </p:nvSpPr>
        <p:spPr>
          <a:xfrm>
            <a:off x="9129943" y="5202511"/>
            <a:ext cx="1713186" cy="735724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2000" dirty="0">
                <a:latin typeface="+mj-lt"/>
              </a:rPr>
              <a:t>Servo</a:t>
            </a:r>
            <a:endParaRPr lang="en-US" sz="2000" dirty="0">
              <a:latin typeface="+mj-lt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9235754-B05F-E846-2826-5F02EA207821}"/>
              </a:ext>
            </a:extLst>
          </p:cNvPr>
          <p:cNvCxnSpPr>
            <a:cxnSpLocks/>
          </p:cNvCxnSpPr>
          <p:nvPr/>
        </p:nvCxnSpPr>
        <p:spPr>
          <a:xfrm flipH="1">
            <a:off x="6784426" y="1451432"/>
            <a:ext cx="2345517" cy="129613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E1B46DA-F88C-A731-D910-6085C1AA77CB}"/>
              </a:ext>
            </a:extLst>
          </p:cNvPr>
          <p:cNvSpPr txBox="1"/>
          <p:nvPr/>
        </p:nvSpPr>
        <p:spPr>
          <a:xfrm rot="19800000">
            <a:off x="6772530" y="1663167"/>
            <a:ext cx="21836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dirty="0">
                <a:latin typeface="+mj-lt"/>
              </a:rPr>
              <a:t>Tín hiệu điều khiển</a:t>
            </a:r>
            <a:endParaRPr lang="en-US" sz="2000" dirty="0">
              <a:latin typeface="+mj-lt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C9CA974-4062-A8AE-A02B-8A713E21BFD4}"/>
              </a:ext>
            </a:extLst>
          </p:cNvPr>
          <p:cNvCxnSpPr>
            <a:cxnSpLocks/>
            <a:stCxn id="41" idx="2"/>
            <a:endCxn id="58" idx="0"/>
          </p:cNvCxnSpPr>
          <p:nvPr/>
        </p:nvCxnSpPr>
        <p:spPr>
          <a:xfrm>
            <a:off x="9986536" y="4525345"/>
            <a:ext cx="0" cy="677166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9CC7094-32FA-A159-1AF3-BCA813A5740E}"/>
              </a:ext>
            </a:extLst>
          </p:cNvPr>
          <p:cNvSpPr txBox="1"/>
          <p:nvPr/>
        </p:nvSpPr>
        <p:spPr>
          <a:xfrm>
            <a:off x="8941057" y="4693152"/>
            <a:ext cx="1045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>
                <a:latin typeface="+mj-lt"/>
              </a:rPr>
              <a:t>Tín hiệu</a:t>
            </a:r>
            <a:endParaRPr lang="en-US" sz="2000" dirty="0"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983128F-4988-CE31-3FC0-28BA0A9CAACF}"/>
              </a:ext>
            </a:extLst>
          </p:cNvPr>
          <p:cNvSpPr txBox="1"/>
          <p:nvPr/>
        </p:nvSpPr>
        <p:spPr>
          <a:xfrm>
            <a:off x="2751961" y="1879934"/>
            <a:ext cx="3990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dirty="0">
                <a:latin typeface="+mj-lt"/>
              </a:rPr>
              <a:t>Tín hiệu cảnh báo hoặc đóng/mở cửa</a:t>
            </a:r>
            <a:endParaRPr lang="en-US" sz="2000" dirty="0">
              <a:latin typeface="+mj-lt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1DE748E-DC49-8716-76EF-84C0B194CD88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4715641" y="2280044"/>
            <a:ext cx="31418" cy="615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58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61567601-5A3E-B4C7-1447-81C6F3949C5D}"/>
              </a:ext>
            </a:extLst>
          </p:cNvPr>
          <p:cNvSpPr/>
          <p:nvPr/>
        </p:nvSpPr>
        <p:spPr>
          <a:xfrm>
            <a:off x="6379778" y="4840786"/>
            <a:ext cx="3073455" cy="1970254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0131478-B16C-33ED-87D5-D99BDF11E16F}"/>
              </a:ext>
            </a:extLst>
          </p:cNvPr>
          <p:cNvSpPr/>
          <p:nvPr/>
        </p:nvSpPr>
        <p:spPr>
          <a:xfrm>
            <a:off x="951995" y="5344006"/>
            <a:ext cx="3286204" cy="1465727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032CFD-86AA-12BC-980E-4589D689E233}"/>
              </a:ext>
            </a:extLst>
          </p:cNvPr>
          <p:cNvSpPr/>
          <p:nvPr/>
        </p:nvSpPr>
        <p:spPr>
          <a:xfrm>
            <a:off x="3150373" y="48267"/>
            <a:ext cx="5289434" cy="4658630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7ECC97C-9118-8755-CBD7-FDA5687FB448}"/>
              </a:ext>
            </a:extLst>
          </p:cNvPr>
          <p:cNvSpPr/>
          <p:nvPr/>
        </p:nvSpPr>
        <p:spPr>
          <a:xfrm>
            <a:off x="4713886" y="112982"/>
            <a:ext cx="2133602" cy="714703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Khung ảnh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AAF8732-E1F4-1872-2827-CFB4A21866C1}"/>
              </a:ext>
            </a:extLst>
          </p:cNvPr>
          <p:cNvCxnSpPr>
            <a:cxnSpLocks/>
            <a:stCxn id="2" idx="4"/>
            <a:endCxn id="8" idx="0"/>
          </p:cNvCxnSpPr>
          <p:nvPr/>
        </p:nvCxnSpPr>
        <p:spPr>
          <a:xfrm>
            <a:off x="5780687" y="827685"/>
            <a:ext cx="9145" cy="40874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1BDDB20-96A3-8BE1-0666-B63C8FE549AF}"/>
              </a:ext>
            </a:extLst>
          </p:cNvPr>
          <p:cNvSpPr/>
          <p:nvPr/>
        </p:nvSpPr>
        <p:spPr>
          <a:xfrm>
            <a:off x="4465527" y="1236431"/>
            <a:ext cx="2648609" cy="52027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Nhận diện khuôn mặt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E95D1C4-49FA-C912-AF0A-F4B1A43132A4}"/>
              </a:ext>
            </a:extLst>
          </p:cNvPr>
          <p:cNvCxnSpPr>
            <a:cxnSpLocks/>
            <a:stCxn id="33" idx="2"/>
            <a:endCxn id="12" idx="0"/>
          </p:cNvCxnSpPr>
          <p:nvPr/>
        </p:nvCxnSpPr>
        <p:spPr>
          <a:xfrm>
            <a:off x="5798981" y="2715142"/>
            <a:ext cx="0" cy="42288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127A603-6A3F-D72F-6BA4-CBC4B7DD88D2}"/>
              </a:ext>
            </a:extLst>
          </p:cNvPr>
          <p:cNvSpPr/>
          <p:nvPr/>
        </p:nvSpPr>
        <p:spPr>
          <a:xfrm>
            <a:off x="4474676" y="3138027"/>
            <a:ext cx="2648609" cy="52027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Nhận dạng khuôn mặt</a:t>
            </a:r>
            <a:endParaRPr lang="en-US" dirty="0"/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2CC7BBF8-885C-B060-F052-16DD0BEE2DC8}"/>
              </a:ext>
            </a:extLst>
          </p:cNvPr>
          <p:cNvSpPr/>
          <p:nvPr/>
        </p:nvSpPr>
        <p:spPr>
          <a:xfrm>
            <a:off x="4397209" y="3931384"/>
            <a:ext cx="2785244" cy="685794"/>
          </a:xfrm>
          <a:prstGeom prst="diamond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Là gia chủ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81C10B1-D74C-C111-B7A7-8911B5B6498D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flipH="1">
            <a:off x="5789831" y="3658297"/>
            <a:ext cx="9150" cy="27308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C79AE6F8-D49A-C6FD-B18D-702BB8371326}"/>
              </a:ext>
            </a:extLst>
          </p:cNvPr>
          <p:cNvCxnSpPr>
            <a:cxnSpLocks/>
            <a:stCxn id="14" idx="3"/>
            <a:endCxn id="70" idx="0"/>
          </p:cNvCxnSpPr>
          <p:nvPr/>
        </p:nvCxnSpPr>
        <p:spPr>
          <a:xfrm>
            <a:off x="7182453" y="4274281"/>
            <a:ext cx="810471" cy="598269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DDF51B1A-00B8-D240-DDDB-CEB3B6081345}"/>
              </a:ext>
            </a:extLst>
          </p:cNvPr>
          <p:cNvCxnSpPr>
            <a:cxnSpLocks/>
            <a:stCxn id="14" idx="1"/>
            <a:endCxn id="90" idx="0"/>
          </p:cNvCxnSpPr>
          <p:nvPr/>
        </p:nvCxnSpPr>
        <p:spPr>
          <a:xfrm rot="10800000" flipV="1">
            <a:off x="3618901" y="4274280"/>
            <a:ext cx="778309" cy="381839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39C6BF4C-BDF2-54EC-8C2C-3E3788703CBB}"/>
              </a:ext>
            </a:extLst>
          </p:cNvPr>
          <p:cNvSpPr txBox="1"/>
          <p:nvPr/>
        </p:nvSpPr>
        <p:spPr>
          <a:xfrm>
            <a:off x="7246720" y="394619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Đúng</a:t>
            </a:r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3963350-4421-3D12-2F70-1AFFD3E149E8}"/>
              </a:ext>
            </a:extLst>
          </p:cNvPr>
          <p:cNvSpPr txBox="1"/>
          <p:nvPr/>
        </p:nvSpPr>
        <p:spPr>
          <a:xfrm>
            <a:off x="3843515" y="3931384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Sai</a:t>
            </a:r>
            <a:endParaRPr lang="en-US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7C6B222E-B595-5D2E-6020-6363260451A6}"/>
              </a:ext>
            </a:extLst>
          </p:cNvPr>
          <p:cNvSpPr/>
          <p:nvPr/>
        </p:nvSpPr>
        <p:spPr>
          <a:xfrm>
            <a:off x="7241432" y="4872550"/>
            <a:ext cx="1502984" cy="714703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Mở cửa</a:t>
            </a:r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7FC1EA8-5434-8555-A615-EE9EC475D1CE}"/>
              </a:ext>
            </a:extLst>
          </p:cNvPr>
          <p:cNvSpPr/>
          <p:nvPr/>
        </p:nvSpPr>
        <p:spPr>
          <a:xfrm>
            <a:off x="7099543" y="6057792"/>
            <a:ext cx="1786762" cy="714703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Đóng cửa</a:t>
            </a:r>
            <a:endParaRPr lang="en-US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F898B79-90B9-F6EA-CF4C-23D5C051E8BC}"/>
              </a:ext>
            </a:extLst>
          </p:cNvPr>
          <p:cNvCxnSpPr>
            <a:cxnSpLocks/>
            <a:stCxn id="70" idx="4"/>
            <a:endCxn id="77" idx="0"/>
          </p:cNvCxnSpPr>
          <p:nvPr/>
        </p:nvCxnSpPr>
        <p:spPr>
          <a:xfrm>
            <a:off x="7992924" y="5587253"/>
            <a:ext cx="0" cy="47053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EF894B76-3573-B6C7-23C5-19913F35CD6D}"/>
              </a:ext>
            </a:extLst>
          </p:cNvPr>
          <p:cNvSpPr txBox="1"/>
          <p:nvPr/>
        </p:nvSpPr>
        <p:spPr>
          <a:xfrm>
            <a:off x="6561762" y="5613863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Sau 30 giây</a:t>
            </a:r>
            <a:endParaRPr lang="en-US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E86F3BC0-19CB-BE43-BC0A-BAA1B0C45854}"/>
              </a:ext>
            </a:extLst>
          </p:cNvPr>
          <p:cNvSpPr/>
          <p:nvPr/>
        </p:nvSpPr>
        <p:spPr>
          <a:xfrm>
            <a:off x="1119532" y="5587253"/>
            <a:ext cx="2888523" cy="1046286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Cảnh báo,</a:t>
            </a:r>
          </a:p>
          <a:p>
            <a:pPr algn="ctr"/>
            <a:r>
              <a:rPr lang="vi-VN" dirty="0"/>
              <a:t>Hiển thị ảnh người lạ</a:t>
            </a:r>
            <a:endParaRPr lang="en-US" dirty="0"/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F2AEB2A4-2495-CC0E-3480-0AE49851AE56}"/>
              </a:ext>
            </a:extLst>
          </p:cNvPr>
          <p:cNvCxnSpPr>
            <a:cxnSpLocks/>
            <a:stCxn id="90" idx="2"/>
            <a:endCxn id="83" idx="0"/>
          </p:cNvCxnSpPr>
          <p:nvPr/>
        </p:nvCxnSpPr>
        <p:spPr>
          <a:xfrm rot="10800000" flipV="1">
            <a:off x="2563794" y="4840785"/>
            <a:ext cx="860666" cy="746467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01C050A7-5654-2B45-BC43-F2D2D475DA21}"/>
              </a:ext>
            </a:extLst>
          </p:cNvPr>
          <p:cNvCxnSpPr>
            <a:cxnSpLocks/>
            <a:stCxn id="90" idx="6"/>
            <a:endCxn id="77" idx="2"/>
          </p:cNvCxnSpPr>
          <p:nvPr/>
        </p:nvCxnSpPr>
        <p:spPr>
          <a:xfrm>
            <a:off x="3813339" y="4840786"/>
            <a:ext cx="3286204" cy="157435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00A9E6DD-26C5-5A32-FC67-D1BCCD350BE9}"/>
              </a:ext>
            </a:extLst>
          </p:cNvPr>
          <p:cNvSpPr/>
          <p:nvPr/>
        </p:nvSpPr>
        <p:spPr>
          <a:xfrm>
            <a:off x="3424460" y="4656120"/>
            <a:ext cx="388879" cy="369332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15A966-8E53-2FBC-AFB9-344640773E3A}"/>
              </a:ext>
            </a:extLst>
          </p:cNvPr>
          <p:cNvSpPr txBox="1"/>
          <p:nvPr/>
        </p:nvSpPr>
        <p:spPr>
          <a:xfrm>
            <a:off x="5798981" y="276037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Đúng</a:t>
            </a:r>
            <a:endParaRPr lang="en-US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460D4B2-3AE5-833D-2E69-3C177D5BE47C}"/>
              </a:ext>
            </a:extLst>
          </p:cNvPr>
          <p:cNvCxnSpPr>
            <a:cxnSpLocks/>
            <a:stCxn id="33" idx="3"/>
          </p:cNvCxnSpPr>
          <p:nvPr/>
        </p:nvCxnSpPr>
        <p:spPr>
          <a:xfrm flipH="1" flipV="1">
            <a:off x="5780684" y="963784"/>
            <a:ext cx="1410919" cy="1408461"/>
          </a:xfrm>
          <a:prstGeom prst="bentConnector3">
            <a:avLst>
              <a:gd name="adj1" fmla="val -16202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F21A8EC-287F-F620-65FE-C512770BE746}"/>
              </a:ext>
            </a:extLst>
          </p:cNvPr>
          <p:cNvSpPr txBox="1"/>
          <p:nvPr/>
        </p:nvSpPr>
        <p:spPr>
          <a:xfrm>
            <a:off x="7474833" y="169259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Sai</a:t>
            </a:r>
            <a:endParaRPr lang="en-US" dirty="0"/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B987F5C7-F17B-6565-6625-B571262754F6}"/>
              </a:ext>
            </a:extLst>
          </p:cNvPr>
          <p:cNvSpPr/>
          <p:nvPr/>
        </p:nvSpPr>
        <p:spPr>
          <a:xfrm>
            <a:off x="4406359" y="2029348"/>
            <a:ext cx="2785244" cy="685794"/>
          </a:xfrm>
          <a:prstGeom prst="diamond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Có khuôn mặt</a:t>
            </a:r>
            <a:endParaRPr lang="en-US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17BE6EA-437F-825C-E6E4-6DAD0B5F1860}"/>
              </a:ext>
            </a:extLst>
          </p:cNvPr>
          <p:cNvCxnSpPr>
            <a:cxnSpLocks/>
            <a:stCxn id="8" idx="2"/>
            <a:endCxn id="33" idx="0"/>
          </p:cNvCxnSpPr>
          <p:nvPr/>
        </p:nvCxnSpPr>
        <p:spPr>
          <a:xfrm>
            <a:off x="5789832" y="1756701"/>
            <a:ext cx="9149" cy="27264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3A2CA14-6066-BBBC-6D59-42C101069095}"/>
              </a:ext>
            </a:extLst>
          </p:cNvPr>
          <p:cNvSpPr txBox="1"/>
          <p:nvPr/>
        </p:nvSpPr>
        <p:spPr>
          <a:xfrm>
            <a:off x="3207508" y="85719"/>
            <a:ext cx="14010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vi-VN" dirty="0">
                <a:latin typeface="+mj-lt"/>
              </a:rPr>
              <a:t>Raspberry Pi</a:t>
            </a:r>
            <a:endParaRPr lang="en-US" dirty="0">
              <a:latin typeface="+mj-lt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A5AB360-D998-3EA7-9F6B-10F6995210C4}"/>
              </a:ext>
            </a:extLst>
          </p:cNvPr>
          <p:cNvSpPr txBox="1"/>
          <p:nvPr/>
        </p:nvSpPr>
        <p:spPr>
          <a:xfrm>
            <a:off x="951995" y="4840785"/>
            <a:ext cx="8855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vi-VN">
                <a:latin typeface="+mj-lt"/>
              </a:rPr>
              <a:t>Mobile</a:t>
            </a:r>
            <a:endParaRPr lang="en-US" dirty="0">
              <a:latin typeface="+mj-lt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4EFEFDD-2DD1-59C7-BD45-F2D3670B9B1F}"/>
              </a:ext>
            </a:extLst>
          </p:cNvPr>
          <p:cNvSpPr txBox="1"/>
          <p:nvPr/>
        </p:nvSpPr>
        <p:spPr>
          <a:xfrm>
            <a:off x="8585800" y="4412081"/>
            <a:ext cx="8855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vi-VN" dirty="0">
                <a:latin typeface="+mj-lt"/>
              </a:rPr>
              <a:t>Wemos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75972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Arrow: Down 28">
            <a:extLst>
              <a:ext uri="{FF2B5EF4-FFF2-40B4-BE49-F238E27FC236}">
                <a16:creationId xmlns:a16="http://schemas.microsoft.com/office/drawing/2014/main" id="{6B4B6774-7118-B5B8-F243-D0891F760A09}"/>
              </a:ext>
            </a:extLst>
          </p:cNvPr>
          <p:cNvSpPr/>
          <p:nvPr/>
        </p:nvSpPr>
        <p:spPr>
          <a:xfrm rot="9900000">
            <a:off x="4247342" y="1338992"/>
            <a:ext cx="349074" cy="736942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4E2E259E-72F9-C641-6B2F-A6722F5B4286}"/>
              </a:ext>
            </a:extLst>
          </p:cNvPr>
          <p:cNvSpPr/>
          <p:nvPr/>
        </p:nvSpPr>
        <p:spPr>
          <a:xfrm rot="4014663">
            <a:off x="3843665" y="2311772"/>
            <a:ext cx="349074" cy="736942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EBF8CA4F-3006-3AEC-B380-EFD6C1D544D4}"/>
              </a:ext>
            </a:extLst>
          </p:cNvPr>
          <p:cNvSpPr/>
          <p:nvPr/>
        </p:nvSpPr>
        <p:spPr>
          <a:xfrm rot="17100000">
            <a:off x="6981355" y="3732838"/>
            <a:ext cx="349074" cy="7369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C881D04D-8E03-EA6C-536D-1C24621A99F0}"/>
              </a:ext>
            </a:extLst>
          </p:cNvPr>
          <p:cNvSpPr/>
          <p:nvPr/>
        </p:nvSpPr>
        <p:spPr>
          <a:xfrm rot="4500000">
            <a:off x="4872595" y="3711388"/>
            <a:ext cx="349074" cy="736942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5726710A-1654-783F-75FB-A32C732912D1}"/>
              </a:ext>
            </a:extLst>
          </p:cNvPr>
          <p:cNvSpPr/>
          <p:nvPr/>
        </p:nvSpPr>
        <p:spPr>
          <a:xfrm rot="7848703">
            <a:off x="4887653" y="2310725"/>
            <a:ext cx="349074" cy="736942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F1DC1425-1A7E-34CE-F022-5B8DC7E4EFDD}"/>
              </a:ext>
            </a:extLst>
          </p:cNvPr>
          <p:cNvSpPr/>
          <p:nvPr/>
        </p:nvSpPr>
        <p:spPr>
          <a:xfrm rot="14400000">
            <a:off x="7029692" y="2310725"/>
            <a:ext cx="349074" cy="736942"/>
          </a:xfrm>
          <a:prstGeom prst="down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37E409CC-BCFC-1BC4-2F45-6D8365069527}"/>
              </a:ext>
            </a:extLst>
          </p:cNvPr>
          <p:cNvSpPr/>
          <p:nvPr/>
        </p:nvSpPr>
        <p:spPr>
          <a:xfrm rot="17100000">
            <a:off x="8044743" y="2275279"/>
            <a:ext cx="349074" cy="736942"/>
          </a:xfrm>
          <a:prstGeom prst="down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F6BDCBEA-AA1C-0AB5-A84C-FC5EC910E6B5}"/>
              </a:ext>
            </a:extLst>
          </p:cNvPr>
          <p:cNvSpPr/>
          <p:nvPr/>
        </p:nvSpPr>
        <p:spPr>
          <a:xfrm rot="11700000">
            <a:off x="7644844" y="1207607"/>
            <a:ext cx="349074" cy="736942"/>
          </a:xfrm>
          <a:prstGeom prst="down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110963A-F5D7-4F6C-4039-C6C98D6BF67A}"/>
              </a:ext>
            </a:extLst>
          </p:cNvPr>
          <p:cNvSpPr/>
          <p:nvPr/>
        </p:nvSpPr>
        <p:spPr>
          <a:xfrm>
            <a:off x="5139558" y="2446283"/>
            <a:ext cx="1912883" cy="1965433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1" dirty="0"/>
              <a:t>Học máy</a:t>
            </a:r>
            <a:endParaRPr lang="en-US" b="1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E02AD66-00EC-F249-E421-2AFF0E28E90E}"/>
              </a:ext>
            </a:extLst>
          </p:cNvPr>
          <p:cNvSpPr/>
          <p:nvPr/>
        </p:nvSpPr>
        <p:spPr>
          <a:xfrm>
            <a:off x="6887862" y="1795843"/>
            <a:ext cx="1308539" cy="1240223"/>
          </a:xfrm>
          <a:prstGeom prst="ellipse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/>
              <a:t>Học có giám sát</a:t>
            </a:r>
            <a:endParaRPr lang="en-US" sz="14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3EE995B-FA00-7D4B-D58D-54B22FBB6824}"/>
              </a:ext>
            </a:extLst>
          </p:cNvPr>
          <p:cNvSpPr/>
          <p:nvPr/>
        </p:nvSpPr>
        <p:spPr>
          <a:xfrm>
            <a:off x="4024110" y="1798334"/>
            <a:ext cx="1308539" cy="1240223"/>
          </a:xfrm>
          <a:prstGeom prst="ellipse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/>
              <a:t>Học không giám sát</a:t>
            </a:r>
            <a:endParaRPr lang="en-US" sz="14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E9A03C1-92A9-BD49-57DA-0A690A851ED8}"/>
              </a:ext>
            </a:extLst>
          </p:cNvPr>
          <p:cNvSpPr/>
          <p:nvPr/>
        </p:nvSpPr>
        <p:spPr>
          <a:xfrm>
            <a:off x="3857753" y="3655870"/>
            <a:ext cx="1308539" cy="124022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/>
              <a:t>Học bám giám sát</a:t>
            </a:r>
            <a:endParaRPr lang="en-US" sz="14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AD99AE-6A7C-53A7-1300-D1D6EE4EF89E}"/>
              </a:ext>
            </a:extLst>
          </p:cNvPr>
          <p:cNvSpPr/>
          <p:nvPr/>
        </p:nvSpPr>
        <p:spPr>
          <a:xfrm>
            <a:off x="7263151" y="3731600"/>
            <a:ext cx="1308539" cy="1240223"/>
          </a:xfrm>
          <a:prstGeom prst="ellipse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/>
              <a:t>Học tăng cường</a:t>
            </a:r>
            <a:endParaRPr lang="en-US" sz="14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4787888-3288-6F85-A0AB-F2556CE2535E}"/>
              </a:ext>
            </a:extLst>
          </p:cNvPr>
          <p:cNvSpPr/>
          <p:nvPr/>
        </p:nvSpPr>
        <p:spPr>
          <a:xfrm>
            <a:off x="7370920" y="860387"/>
            <a:ext cx="903890" cy="827695"/>
          </a:xfrm>
          <a:prstGeom prst="ellipse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/>
              <a:t>Hồi quy</a:t>
            </a:r>
            <a:endParaRPr lang="en-US" sz="14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5D374C4-DEC4-C4A7-AA78-4098F0DB8238}"/>
              </a:ext>
            </a:extLst>
          </p:cNvPr>
          <p:cNvSpPr/>
          <p:nvPr/>
        </p:nvSpPr>
        <p:spPr>
          <a:xfrm>
            <a:off x="8225412" y="2383616"/>
            <a:ext cx="903890" cy="827695"/>
          </a:xfrm>
          <a:prstGeom prst="ellipse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/>
              <a:t>Phân lớp</a:t>
            </a:r>
            <a:endParaRPr lang="en-US" sz="14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1349506-CF80-EC51-ECE0-DCE564A4E7D5}"/>
              </a:ext>
            </a:extLst>
          </p:cNvPr>
          <p:cNvSpPr/>
          <p:nvPr/>
        </p:nvSpPr>
        <p:spPr>
          <a:xfrm>
            <a:off x="3917192" y="930179"/>
            <a:ext cx="903890" cy="827695"/>
          </a:xfrm>
          <a:prstGeom prst="ellipse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/>
              <a:t>Luận kết hợp</a:t>
            </a:r>
            <a:endParaRPr lang="en-US" sz="14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C70BA38-0CB1-7ED3-3749-5DEA3487655B}"/>
              </a:ext>
            </a:extLst>
          </p:cNvPr>
          <p:cNvSpPr/>
          <p:nvPr/>
        </p:nvSpPr>
        <p:spPr>
          <a:xfrm>
            <a:off x="3145618" y="2431441"/>
            <a:ext cx="903890" cy="827695"/>
          </a:xfrm>
          <a:prstGeom prst="ellipse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/>
              <a:t>Phân cụm</a:t>
            </a:r>
            <a:endParaRPr lang="en-US" sz="1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23CE46D-ECBE-38B2-2511-42CEADB43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620" y="1683012"/>
            <a:ext cx="666784" cy="61598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928B985-09F2-59B8-18BB-2EDBFBCF4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6401" y="1757874"/>
            <a:ext cx="768389" cy="46992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732F566-4A58-376D-26E2-5DEFF74D2E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0403" y="4391766"/>
            <a:ext cx="533427" cy="603281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21896C7F-8FB1-7FE4-B5BC-EA8A48A165A3}"/>
              </a:ext>
            </a:extLst>
          </p:cNvPr>
          <p:cNvGrpSpPr/>
          <p:nvPr/>
        </p:nvGrpSpPr>
        <p:grpSpPr>
          <a:xfrm>
            <a:off x="9196419" y="283907"/>
            <a:ext cx="2848436" cy="3145093"/>
            <a:chOff x="3931" y="1484495"/>
            <a:chExt cx="2364237" cy="356849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809B0EB-9883-C04E-FF7E-7CAF56CFA073}"/>
                </a:ext>
              </a:extLst>
            </p:cNvPr>
            <p:cNvSpPr/>
            <p:nvPr/>
          </p:nvSpPr>
          <p:spPr>
            <a:xfrm>
              <a:off x="3931" y="1484495"/>
              <a:ext cx="2364237" cy="3568499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605652A-EE99-C6FF-A433-10E806C186DF}"/>
                </a:ext>
              </a:extLst>
            </p:cNvPr>
            <p:cNvSpPr txBox="1"/>
            <p:nvPr/>
          </p:nvSpPr>
          <p:spPr>
            <a:xfrm>
              <a:off x="3931" y="1484495"/>
              <a:ext cx="2364237" cy="35684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vi-VN" sz="1600" kern="1200" dirty="0">
                  <a:latin typeface="+mj-lt"/>
                </a:rPr>
                <a:t>L</a:t>
              </a:r>
              <a:r>
                <a:rPr lang="en-US" sz="1600" kern="1200" dirty="0" err="1">
                  <a:latin typeface="+mj-lt"/>
                </a:rPr>
                <a:t>àm</a:t>
              </a:r>
              <a:r>
                <a:rPr lang="en-US" sz="1600" kern="1200" dirty="0">
                  <a:latin typeface="+mj-lt"/>
                </a:rPr>
                <a:t> </a:t>
              </a:r>
              <a:r>
                <a:rPr lang="en-US" sz="1600" kern="1200" dirty="0" err="1">
                  <a:latin typeface="+mj-lt"/>
                </a:rPr>
                <a:t>cho</a:t>
              </a:r>
              <a:r>
                <a:rPr lang="en-US" sz="1600" kern="1200" dirty="0">
                  <a:latin typeface="+mj-lt"/>
                </a:rPr>
                <a:t> </a:t>
              </a:r>
              <a:r>
                <a:rPr lang="en-US" sz="1600" kern="1200" dirty="0" err="1">
                  <a:latin typeface="+mj-lt"/>
                </a:rPr>
                <a:t>máy</a:t>
              </a:r>
              <a:r>
                <a:rPr lang="en-US" sz="1600" kern="1200" dirty="0">
                  <a:latin typeface="+mj-lt"/>
                </a:rPr>
                <a:t> </a:t>
              </a:r>
              <a:r>
                <a:rPr lang="en-US" sz="1600" kern="1200" dirty="0" err="1">
                  <a:latin typeface="+mj-lt"/>
                </a:rPr>
                <a:t>học</a:t>
              </a:r>
              <a:r>
                <a:rPr lang="en-US" sz="1600" kern="1200" dirty="0">
                  <a:latin typeface="+mj-lt"/>
                </a:rPr>
                <a:t> </a:t>
              </a:r>
              <a:r>
                <a:rPr lang="en-US" sz="1600" kern="1200" dirty="0" err="1">
                  <a:latin typeface="+mj-lt"/>
                </a:rPr>
                <a:t>một</a:t>
              </a:r>
              <a:r>
                <a:rPr lang="en-US" sz="1600" kern="1200" dirty="0">
                  <a:latin typeface="+mj-lt"/>
                </a:rPr>
                <a:t> </a:t>
              </a:r>
              <a:r>
                <a:rPr lang="en-US" sz="1600" kern="1200" dirty="0" err="1">
                  <a:latin typeface="+mj-lt"/>
                </a:rPr>
                <a:t>cách</a:t>
              </a:r>
              <a:r>
                <a:rPr lang="en-US" sz="1600" kern="1200" dirty="0">
                  <a:latin typeface="+mj-lt"/>
                </a:rPr>
                <a:t> </a:t>
              </a:r>
              <a:r>
                <a:rPr lang="en-US" sz="1600" kern="1200" dirty="0" err="1">
                  <a:latin typeface="+mj-lt"/>
                </a:rPr>
                <a:t>rõ</a:t>
              </a:r>
              <a:r>
                <a:rPr lang="en-US" sz="1600" kern="1200" dirty="0">
                  <a:latin typeface="+mj-lt"/>
                </a:rPr>
                <a:t> </a:t>
              </a:r>
              <a:r>
                <a:rPr lang="en-US" sz="1600" kern="1200" dirty="0" err="1">
                  <a:latin typeface="+mj-lt"/>
                </a:rPr>
                <a:t>ràng</a:t>
              </a:r>
              <a:endParaRPr lang="en-US" sz="1600" kern="1200" dirty="0">
                <a:latin typeface="+mj-lt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vi-VN" sz="1600" kern="1200" dirty="0">
                  <a:latin typeface="+mj-lt"/>
                </a:rPr>
                <a:t>Dữ liệu với đầu ra xác định rõ ràng được đưa ra</a:t>
              </a:r>
              <a:endParaRPr lang="en-US" sz="1600" kern="1200" dirty="0">
                <a:latin typeface="+mj-lt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vi-VN" sz="1600" kern="1200" dirty="0">
                  <a:latin typeface="+mj-lt"/>
                </a:rPr>
                <a:t>Phản hồi chính xác được đưa ra</a:t>
              </a:r>
              <a:endParaRPr lang="en-US" sz="1600" kern="1200" dirty="0">
                <a:latin typeface="+mj-lt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vi-VN" sz="1600" kern="1200" dirty="0">
                  <a:latin typeface="+mj-lt"/>
                </a:rPr>
                <a:t>Dự đoán kết quả / tương lai</a:t>
              </a:r>
              <a:endParaRPr lang="en-US" sz="1600" kern="1200" dirty="0">
                <a:latin typeface="+mj-lt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vi-VN" sz="1600" kern="1200" dirty="0">
                  <a:latin typeface="+mj-lt"/>
                </a:rPr>
                <a:t>G</a:t>
              </a:r>
              <a:r>
                <a:rPr lang="en-US" sz="1600" kern="1200" dirty="0" err="1">
                  <a:latin typeface="+mj-lt"/>
                </a:rPr>
                <a:t>iải</a:t>
              </a:r>
              <a:r>
                <a:rPr lang="en-US" sz="1600" kern="1200" dirty="0">
                  <a:latin typeface="+mj-lt"/>
                </a:rPr>
                <a:t> </a:t>
              </a:r>
              <a:r>
                <a:rPr lang="en-US" sz="1600" kern="1200" dirty="0" err="1">
                  <a:latin typeface="+mj-lt"/>
                </a:rPr>
                <a:t>quyết</a:t>
              </a:r>
              <a:r>
                <a:rPr lang="en-US" sz="1600" kern="1200" dirty="0">
                  <a:latin typeface="+mj-lt"/>
                </a:rPr>
                <a:t> </a:t>
              </a:r>
              <a:r>
                <a:rPr lang="en-US" sz="1600" kern="1200" dirty="0" err="1">
                  <a:latin typeface="+mj-lt"/>
                </a:rPr>
                <a:t>các</a:t>
              </a:r>
              <a:r>
                <a:rPr lang="en-US" sz="1600" kern="1200" dirty="0">
                  <a:latin typeface="+mj-lt"/>
                </a:rPr>
                <a:t> </a:t>
              </a:r>
              <a:r>
                <a:rPr lang="en-US" sz="1600" kern="1200" dirty="0" err="1">
                  <a:latin typeface="+mj-lt"/>
                </a:rPr>
                <a:t>vấn</a:t>
              </a:r>
              <a:r>
                <a:rPr lang="en-US" sz="1600" kern="1200" dirty="0">
                  <a:latin typeface="+mj-lt"/>
                </a:rPr>
                <a:t> </a:t>
              </a:r>
              <a:r>
                <a:rPr lang="en-US" sz="1600" kern="1200" dirty="0" err="1">
                  <a:latin typeface="+mj-lt"/>
                </a:rPr>
                <a:t>đề</a:t>
              </a:r>
              <a:r>
                <a:rPr lang="en-US" sz="1600" kern="1200" dirty="0">
                  <a:latin typeface="+mj-lt"/>
                </a:rPr>
                <a:t> </a:t>
              </a:r>
              <a:r>
                <a:rPr lang="en-US" sz="1600" kern="1200" dirty="0" err="1">
                  <a:latin typeface="+mj-lt"/>
                </a:rPr>
                <a:t>phân</a:t>
              </a:r>
              <a:r>
                <a:rPr lang="en-US" sz="1600" kern="1200" dirty="0">
                  <a:latin typeface="+mj-lt"/>
                </a:rPr>
                <a:t> </a:t>
              </a:r>
              <a:r>
                <a:rPr lang="en-US" sz="1600" kern="1200" dirty="0" err="1">
                  <a:latin typeface="+mj-lt"/>
                </a:rPr>
                <a:t>loại</a:t>
              </a:r>
              <a:r>
                <a:rPr lang="en-US" sz="1600" kern="1200" dirty="0">
                  <a:latin typeface="+mj-lt"/>
                </a:rPr>
                <a:t> </a:t>
              </a:r>
              <a:r>
                <a:rPr lang="en-US" sz="1600" kern="1200" dirty="0" err="1">
                  <a:latin typeface="+mj-lt"/>
                </a:rPr>
                <a:t>và</a:t>
              </a:r>
              <a:r>
                <a:rPr lang="en-US" sz="1600" kern="1200" dirty="0">
                  <a:latin typeface="+mj-lt"/>
                </a:rPr>
                <a:t> </a:t>
              </a:r>
              <a:r>
                <a:rPr lang="en-US" sz="1600" kern="1200" dirty="0" err="1">
                  <a:latin typeface="+mj-lt"/>
                </a:rPr>
                <a:t>hồi</a:t>
              </a:r>
              <a:r>
                <a:rPr lang="en-US" sz="1600" kern="1200" dirty="0">
                  <a:latin typeface="+mj-lt"/>
                </a:rPr>
                <a:t> </a:t>
              </a:r>
              <a:r>
                <a:rPr lang="en-US" sz="1600" kern="1200" dirty="0" err="1">
                  <a:latin typeface="+mj-lt"/>
                </a:rPr>
                <a:t>quy</a:t>
              </a:r>
              <a:endParaRPr lang="en-US" sz="1600" kern="1200" dirty="0">
                <a:latin typeface="+mj-lt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kern="1200" dirty="0">
                <a:latin typeface="+mj-lt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kern="1200" dirty="0">
                <a:latin typeface="+mj-lt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kern="1200" dirty="0">
                <a:latin typeface="+mj-lt"/>
              </a:endParaRPr>
            </a:p>
          </p:txBody>
        </p: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281240BB-440D-32B7-5CC2-4B38FB3FD9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9372" y="2621782"/>
            <a:ext cx="2364828" cy="671513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D970704F-3518-70E6-DEDE-016679DAD33B}"/>
              </a:ext>
            </a:extLst>
          </p:cNvPr>
          <p:cNvGrpSpPr/>
          <p:nvPr/>
        </p:nvGrpSpPr>
        <p:grpSpPr>
          <a:xfrm>
            <a:off x="269055" y="283907"/>
            <a:ext cx="2792039" cy="2337875"/>
            <a:chOff x="2699162" y="1484495"/>
            <a:chExt cx="2364237" cy="3568499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94C8CB8-526C-26E5-EAE6-3BB013412165}"/>
                </a:ext>
              </a:extLst>
            </p:cNvPr>
            <p:cNvSpPr/>
            <p:nvPr/>
          </p:nvSpPr>
          <p:spPr>
            <a:xfrm>
              <a:off x="2699162" y="1484495"/>
              <a:ext cx="2364237" cy="3568499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54FA974-2436-9739-961D-3AC9346ACF54}"/>
                </a:ext>
              </a:extLst>
            </p:cNvPr>
            <p:cNvSpPr txBox="1"/>
            <p:nvPr/>
          </p:nvSpPr>
          <p:spPr>
            <a:xfrm>
              <a:off x="2699162" y="1484495"/>
              <a:ext cx="2364237" cy="35684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 err="1">
                  <a:latin typeface="+mj-lt"/>
                </a:rPr>
                <a:t>Máy</a:t>
              </a:r>
              <a:r>
                <a:rPr lang="en-US" sz="1600" kern="1200" dirty="0">
                  <a:latin typeface="+mj-lt"/>
                </a:rPr>
                <a:t> </a:t>
              </a:r>
              <a:r>
                <a:rPr lang="en-US" sz="1600" kern="1200" dirty="0" err="1">
                  <a:latin typeface="+mj-lt"/>
                </a:rPr>
                <a:t>hiểu</a:t>
              </a:r>
              <a:r>
                <a:rPr lang="en-US" sz="1600" kern="1200" dirty="0">
                  <a:latin typeface="+mj-lt"/>
                </a:rPr>
                <a:t> </a:t>
              </a:r>
              <a:r>
                <a:rPr lang="en-US" sz="1600" kern="1200" dirty="0" err="1">
                  <a:latin typeface="+mj-lt"/>
                </a:rPr>
                <a:t>dữ</a:t>
              </a:r>
              <a:r>
                <a:rPr lang="en-US" sz="1600" kern="1200" dirty="0">
                  <a:latin typeface="+mj-lt"/>
                </a:rPr>
                <a:t> </a:t>
              </a:r>
              <a:r>
                <a:rPr lang="en-US" sz="1600" kern="1200" dirty="0" err="1">
                  <a:latin typeface="+mj-lt"/>
                </a:rPr>
                <a:t>liệu</a:t>
              </a:r>
              <a:r>
                <a:rPr lang="en-US" sz="1600" kern="1200" dirty="0">
                  <a:latin typeface="+mj-lt"/>
                </a:rPr>
                <a:t> (</a:t>
              </a:r>
              <a:r>
                <a:rPr lang="en-US" sz="1600" kern="1200" dirty="0" err="1">
                  <a:latin typeface="+mj-lt"/>
                </a:rPr>
                <a:t>xác</a:t>
              </a:r>
              <a:r>
                <a:rPr lang="en-US" sz="1600" kern="1200" dirty="0">
                  <a:latin typeface="+mj-lt"/>
                </a:rPr>
                <a:t> </a:t>
              </a:r>
              <a:r>
                <a:rPr lang="en-US" sz="1600" kern="1200" dirty="0" err="1">
                  <a:latin typeface="+mj-lt"/>
                </a:rPr>
                <a:t>định</a:t>
              </a:r>
              <a:r>
                <a:rPr lang="en-US" sz="1600" kern="1200" dirty="0">
                  <a:latin typeface="+mj-lt"/>
                </a:rPr>
                <a:t> </a:t>
              </a:r>
              <a:r>
                <a:rPr lang="en-US" sz="1600" kern="1200" dirty="0" err="1">
                  <a:latin typeface="+mj-lt"/>
                </a:rPr>
                <a:t>các</a:t>
              </a:r>
              <a:r>
                <a:rPr lang="en-US" sz="1600" kern="1200" dirty="0">
                  <a:latin typeface="+mj-lt"/>
                </a:rPr>
                <a:t> </a:t>
              </a:r>
              <a:r>
                <a:rPr lang="en-US" sz="1600" kern="1200" dirty="0" err="1">
                  <a:latin typeface="+mj-lt"/>
                </a:rPr>
                <a:t>mẫu</a:t>
              </a:r>
              <a:r>
                <a:rPr lang="en-US" sz="1600" kern="1200" dirty="0">
                  <a:latin typeface="+mj-lt"/>
                </a:rPr>
                <a:t> / </a:t>
              </a:r>
              <a:r>
                <a:rPr lang="en-US" sz="1600" kern="1200" dirty="0" err="1">
                  <a:latin typeface="+mj-lt"/>
                </a:rPr>
                <a:t>cấu</a:t>
              </a:r>
              <a:r>
                <a:rPr lang="en-US" sz="1600" kern="1200" dirty="0">
                  <a:latin typeface="+mj-lt"/>
                </a:rPr>
                <a:t> </a:t>
              </a:r>
              <a:r>
                <a:rPr lang="en-US" sz="1600" kern="1200" dirty="0" err="1">
                  <a:latin typeface="+mj-lt"/>
                </a:rPr>
                <a:t>trúc</a:t>
              </a:r>
              <a:r>
                <a:rPr lang="en-US" sz="1600" kern="1200" dirty="0">
                  <a:latin typeface="+mj-lt"/>
                </a:rPr>
                <a:t>)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 err="1">
                  <a:latin typeface="+mj-lt"/>
                </a:rPr>
                <a:t>Đánh</a:t>
              </a:r>
              <a:r>
                <a:rPr lang="en-US" sz="1600" kern="1200" dirty="0">
                  <a:latin typeface="+mj-lt"/>
                </a:rPr>
                <a:t> </a:t>
              </a:r>
              <a:r>
                <a:rPr lang="en-US" sz="1600" kern="1200" dirty="0" err="1">
                  <a:latin typeface="+mj-lt"/>
                </a:rPr>
                <a:t>giá</a:t>
              </a:r>
              <a:r>
                <a:rPr lang="en-US" sz="1600" kern="1200" dirty="0">
                  <a:latin typeface="+mj-lt"/>
                </a:rPr>
                <a:t> </a:t>
              </a:r>
              <a:r>
                <a:rPr lang="en-US" sz="1600" kern="1200" dirty="0" err="1">
                  <a:latin typeface="+mj-lt"/>
                </a:rPr>
                <a:t>là</a:t>
              </a:r>
              <a:r>
                <a:rPr lang="en-US" sz="1600" kern="1200" dirty="0">
                  <a:latin typeface="+mj-lt"/>
                </a:rPr>
                <a:t> </a:t>
              </a:r>
              <a:r>
                <a:rPr lang="en-US" sz="1600" kern="1200" dirty="0" err="1">
                  <a:latin typeface="+mj-lt"/>
                </a:rPr>
                <a:t>định</a:t>
              </a:r>
              <a:r>
                <a:rPr lang="en-US" sz="1600" kern="1200" dirty="0">
                  <a:latin typeface="+mj-lt"/>
                </a:rPr>
                <a:t> </a:t>
              </a:r>
              <a:r>
                <a:rPr lang="en-US" sz="1600" kern="1200" dirty="0" err="1">
                  <a:latin typeface="+mj-lt"/>
                </a:rPr>
                <a:t>tính</a:t>
              </a:r>
              <a:r>
                <a:rPr lang="en-US" sz="1600" kern="1200" dirty="0">
                  <a:latin typeface="+mj-lt"/>
                </a:rPr>
                <a:t> </a:t>
              </a:r>
              <a:r>
                <a:rPr lang="en-US" sz="1600" kern="1200" dirty="0" err="1">
                  <a:latin typeface="+mj-lt"/>
                </a:rPr>
                <a:t>hoặc</a:t>
              </a:r>
              <a:r>
                <a:rPr lang="en-US" sz="1600" kern="1200" dirty="0">
                  <a:latin typeface="+mj-lt"/>
                </a:rPr>
                <a:t> </a:t>
              </a:r>
              <a:r>
                <a:rPr lang="en-US" sz="1600" kern="1200" dirty="0" err="1">
                  <a:latin typeface="+mj-lt"/>
                </a:rPr>
                <a:t>gián</a:t>
              </a:r>
              <a:r>
                <a:rPr lang="en-US" sz="1600" kern="1200" dirty="0">
                  <a:latin typeface="+mj-lt"/>
                </a:rPr>
                <a:t> </a:t>
              </a:r>
              <a:r>
                <a:rPr lang="en-US" sz="1600" kern="1200" dirty="0" err="1">
                  <a:latin typeface="+mj-lt"/>
                </a:rPr>
                <a:t>tiếp</a:t>
              </a:r>
              <a:endParaRPr lang="en-US" sz="1600" kern="1200" dirty="0">
                <a:latin typeface="+mj-lt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 err="1">
                  <a:latin typeface="+mj-lt"/>
                </a:rPr>
                <a:t>Không</a:t>
              </a:r>
              <a:r>
                <a:rPr lang="en-US" sz="1600" kern="1200" dirty="0">
                  <a:latin typeface="+mj-lt"/>
                </a:rPr>
                <a:t> </a:t>
              </a:r>
              <a:r>
                <a:rPr lang="en-US" sz="1600" kern="1200" dirty="0" err="1">
                  <a:latin typeface="+mj-lt"/>
                </a:rPr>
                <a:t>dự</a:t>
              </a:r>
              <a:r>
                <a:rPr lang="en-US" sz="1600" kern="1200" dirty="0">
                  <a:latin typeface="+mj-lt"/>
                </a:rPr>
                <a:t> </a:t>
              </a:r>
              <a:r>
                <a:rPr lang="en-US" sz="1600" kern="1200" dirty="0" err="1">
                  <a:latin typeface="+mj-lt"/>
                </a:rPr>
                <a:t>đoán</a:t>
              </a:r>
              <a:r>
                <a:rPr lang="en-US" sz="1600" kern="1200" dirty="0">
                  <a:latin typeface="+mj-lt"/>
                </a:rPr>
                <a:t> / </a:t>
              </a:r>
              <a:r>
                <a:rPr lang="en-US" sz="1600" kern="1200" dirty="0" err="1">
                  <a:latin typeface="+mj-lt"/>
                </a:rPr>
                <a:t>tìm</a:t>
              </a:r>
              <a:r>
                <a:rPr lang="en-US" sz="1600" kern="1200" dirty="0">
                  <a:latin typeface="+mj-lt"/>
                </a:rPr>
                <a:t> </a:t>
              </a:r>
              <a:r>
                <a:rPr lang="en-US" sz="1600" kern="1200" dirty="0" err="1">
                  <a:latin typeface="+mj-lt"/>
                </a:rPr>
                <a:t>thấy</a:t>
              </a:r>
              <a:r>
                <a:rPr lang="en-US" sz="1600" kern="1200" dirty="0">
                  <a:latin typeface="+mj-lt"/>
                </a:rPr>
                <a:t> </a:t>
              </a:r>
              <a:r>
                <a:rPr lang="en-US" sz="1600" kern="1200" dirty="0" err="1">
                  <a:latin typeface="+mj-lt"/>
                </a:rPr>
                <a:t>bất</a:t>
              </a:r>
              <a:r>
                <a:rPr lang="en-US" sz="1600" kern="1200" dirty="0">
                  <a:latin typeface="+mj-lt"/>
                </a:rPr>
                <a:t> </a:t>
              </a:r>
              <a:r>
                <a:rPr lang="en-US" sz="1600" kern="1200" dirty="0" err="1">
                  <a:latin typeface="+mj-lt"/>
                </a:rPr>
                <a:t>cứ</a:t>
              </a:r>
              <a:r>
                <a:rPr lang="en-US" sz="1600" kern="1200" dirty="0">
                  <a:latin typeface="+mj-lt"/>
                </a:rPr>
                <a:t> </a:t>
              </a:r>
              <a:r>
                <a:rPr lang="en-US" sz="1600" kern="1200" dirty="0" err="1">
                  <a:latin typeface="+mj-lt"/>
                </a:rPr>
                <a:t>điều</a:t>
              </a:r>
              <a:r>
                <a:rPr lang="en-US" sz="1600" kern="1200" dirty="0">
                  <a:latin typeface="+mj-lt"/>
                </a:rPr>
                <a:t> </a:t>
              </a:r>
              <a:r>
                <a:rPr lang="en-US" sz="1600" kern="1200" dirty="0" err="1">
                  <a:latin typeface="+mj-lt"/>
                </a:rPr>
                <a:t>gì</a:t>
              </a:r>
              <a:r>
                <a:rPr lang="en-US" sz="1600" kern="1200" dirty="0">
                  <a:latin typeface="+mj-lt"/>
                </a:rPr>
                <a:t> </a:t>
              </a:r>
              <a:r>
                <a:rPr lang="en-US" sz="1600" kern="1200" dirty="0" err="1">
                  <a:latin typeface="+mj-lt"/>
                </a:rPr>
                <a:t>cụ</a:t>
              </a:r>
              <a:r>
                <a:rPr lang="en-US" sz="1600" kern="1200" dirty="0">
                  <a:latin typeface="+mj-lt"/>
                </a:rPr>
                <a:t> </a:t>
              </a:r>
              <a:r>
                <a:rPr lang="en-US" sz="1600" kern="1200" dirty="0" err="1">
                  <a:latin typeface="+mj-lt"/>
                </a:rPr>
                <a:t>thể</a:t>
              </a:r>
              <a:endParaRPr lang="en-US" sz="1600" kern="1200" dirty="0">
                <a:latin typeface="+mj-lt"/>
              </a:endParaRPr>
            </a:p>
          </p:txBody>
        </p:sp>
      </p:grpSp>
      <p:pic>
        <p:nvPicPr>
          <p:cNvPr id="41" name="Picture 40">
            <a:extLst>
              <a:ext uri="{FF2B5EF4-FFF2-40B4-BE49-F238E27FC236}">
                <a16:creationId xmlns:a16="http://schemas.microsoft.com/office/drawing/2014/main" id="{B21403C6-7D94-F34A-E2B5-E3D446D379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936" y="1834863"/>
            <a:ext cx="2373978" cy="671513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A527734D-87EA-4F88-8957-13E7DAE88B08}"/>
              </a:ext>
            </a:extLst>
          </p:cNvPr>
          <p:cNvGrpSpPr/>
          <p:nvPr/>
        </p:nvGrpSpPr>
        <p:grpSpPr>
          <a:xfrm>
            <a:off x="1250731" y="3951311"/>
            <a:ext cx="2501667" cy="920809"/>
            <a:chOff x="5394393" y="1484495"/>
            <a:chExt cx="2364237" cy="3568499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2D28B97-3D18-79ED-D023-806EB1F278FD}"/>
                </a:ext>
              </a:extLst>
            </p:cNvPr>
            <p:cNvSpPr/>
            <p:nvPr/>
          </p:nvSpPr>
          <p:spPr>
            <a:xfrm>
              <a:off x="5394393" y="1484495"/>
              <a:ext cx="2364237" cy="3568499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A933B33-7E42-AB72-4A40-D848E8CAD774}"/>
                </a:ext>
              </a:extLst>
            </p:cNvPr>
            <p:cNvSpPr txBox="1"/>
            <p:nvPr/>
          </p:nvSpPr>
          <p:spPr>
            <a:xfrm>
              <a:off x="5394393" y="1484495"/>
              <a:ext cx="2364237" cy="35684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marL="0" lvl="1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vi-VN" sz="1600" kern="1200" dirty="0">
                  <a:latin typeface="+mj-lt"/>
                </a:rPr>
                <a:t>Dạng lai của học có giám sát và học không giám sát</a:t>
              </a:r>
              <a:endParaRPr lang="en-US" sz="1600" kern="1200" dirty="0">
                <a:latin typeface="+mj-lt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F2B3DBA-211A-25EA-9D55-9262A7A98FE8}"/>
              </a:ext>
            </a:extLst>
          </p:cNvPr>
          <p:cNvGrpSpPr/>
          <p:nvPr/>
        </p:nvGrpSpPr>
        <p:grpSpPr>
          <a:xfrm>
            <a:off x="8667685" y="4101311"/>
            <a:ext cx="3377170" cy="2120813"/>
            <a:chOff x="8089624" y="1484495"/>
            <a:chExt cx="2364237" cy="3568499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31EECB1-D737-A50D-CA0B-597AC73355ED}"/>
                </a:ext>
              </a:extLst>
            </p:cNvPr>
            <p:cNvSpPr/>
            <p:nvPr/>
          </p:nvSpPr>
          <p:spPr>
            <a:xfrm>
              <a:off x="8089624" y="1484495"/>
              <a:ext cx="2364237" cy="3568499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58C2E71-88D2-64DF-8747-76FBF7F88A34}"/>
                </a:ext>
              </a:extLst>
            </p:cNvPr>
            <p:cNvSpPr txBox="1"/>
            <p:nvPr/>
          </p:nvSpPr>
          <p:spPr>
            <a:xfrm>
              <a:off x="8089624" y="1484495"/>
              <a:ext cx="2364237" cy="35684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 err="1">
                  <a:latin typeface="+mj-lt"/>
                </a:rPr>
                <a:t>Một</a:t>
              </a:r>
              <a:r>
                <a:rPr lang="en-US" sz="1600" kern="1200" dirty="0">
                  <a:latin typeface="+mj-lt"/>
                </a:rPr>
                <a:t> </a:t>
              </a:r>
              <a:r>
                <a:rPr lang="en-US" sz="1600" kern="1200" dirty="0" err="1">
                  <a:latin typeface="+mj-lt"/>
                </a:rPr>
                <a:t>cách</a:t>
              </a:r>
              <a:r>
                <a:rPr lang="en-US" sz="1600" kern="1200" dirty="0">
                  <a:latin typeface="+mj-lt"/>
                </a:rPr>
                <a:t> </a:t>
              </a:r>
              <a:r>
                <a:rPr lang="en-US" sz="1600" kern="1200" dirty="0" err="1">
                  <a:latin typeface="+mj-lt"/>
                </a:rPr>
                <a:t>tiếp</a:t>
              </a:r>
              <a:r>
                <a:rPr lang="en-US" sz="1600" kern="1200" dirty="0">
                  <a:latin typeface="+mj-lt"/>
                </a:rPr>
                <a:t> </a:t>
              </a:r>
              <a:r>
                <a:rPr lang="en-US" sz="1600" kern="1200" dirty="0" err="1">
                  <a:latin typeface="+mj-lt"/>
                </a:rPr>
                <a:t>cận</a:t>
              </a:r>
              <a:r>
                <a:rPr lang="en-US" sz="1600" kern="1200" dirty="0">
                  <a:latin typeface="+mj-lt"/>
                </a:rPr>
                <a:t> </a:t>
              </a:r>
              <a:r>
                <a:rPr lang="en-US" sz="1600" kern="1200" dirty="0" err="1">
                  <a:latin typeface="+mj-lt"/>
                </a:rPr>
                <a:t>với</a:t>
              </a:r>
              <a:r>
                <a:rPr lang="en-US" sz="1600" kern="1200" dirty="0">
                  <a:latin typeface="+mj-lt"/>
                </a:rPr>
                <a:t> AI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vi-VN" sz="1600" kern="1200" dirty="0">
                  <a:latin typeface="+mj-lt"/>
                </a:rPr>
                <a:t>Học tập dựa trên phản hồi</a:t>
              </a:r>
              <a:endParaRPr lang="en-US" sz="1600" kern="1200" dirty="0">
                <a:latin typeface="+mj-lt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vi-VN" sz="1600" kern="1200" dirty="0">
                  <a:latin typeface="+mj-lt"/>
                </a:rPr>
                <a:t>Học máy hoạt động trong một môi trường nhất định</a:t>
              </a:r>
              <a:endParaRPr lang="en-US" sz="1600" kern="1200" dirty="0">
                <a:latin typeface="+mj-lt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vi-VN" sz="1600" kern="1200" dirty="0">
                  <a:latin typeface="+mj-lt"/>
                </a:rPr>
                <a:t>Để tối đa hóa phản hồi</a:t>
              </a:r>
              <a:endParaRPr lang="en-US" sz="1600" kern="1200" dirty="0">
                <a:latin typeface="+mj-lt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kern="1200" dirty="0">
                <a:latin typeface="+mj-lt"/>
              </a:endParaRPr>
            </a:p>
          </p:txBody>
        </p:sp>
      </p:grpSp>
      <p:pic>
        <p:nvPicPr>
          <p:cNvPr id="54" name="Picture 53">
            <a:extLst>
              <a:ext uri="{FF2B5EF4-FFF2-40B4-BE49-F238E27FC236}">
                <a16:creationId xmlns:a16="http://schemas.microsoft.com/office/drawing/2014/main" id="{CE8B41E4-F3A0-5302-39C2-6680815693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29302" y="5426268"/>
            <a:ext cx="2364828" cy="68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262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agon 1">
            <a:extLst>
              <a:ext uri="{FF2B5EF4-FFF2-40B4-BE49-F238E27FC236}">
                <a16:creationId xmlns:a16="http://schemas.microsoft.com/office/drawing/2014/main" id="{2F11FE16-0A0E-3A44-7B0E-FF46C1709888}"/>
              </a:ext>
            </a:extLst>
          </p:cNvPr>
          <p:cNvSpPr/>
          <p:nvPr/>
        </p:nvSpPr>
        <p:spPr>
          <a:xfrm>
            <a:off x="1250730" y="1713186"/>
            <a:ext cx="1492469" cy="1282262"/>
          </a:xfrm>
          <a:prstGeom prst="hexagon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B462512F-A14B-B731-22BE-BD6E99E38AAB}"/>
              </a:ext>
            </a:extLst>
          </p:cNvPr>
          <p:cNvSpPr/>
          <p:nvPr/>
        </p:nvSpPr>
        <p:spPr>
          <a:xfrm>
            <a:off x="2586856" y="2475186"/>
            <a:ext cx="1492469" cy="1282262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0119C69F-5CE1-1A60-9AE1-314891ECA069}"/>
              </a:ext>
            </a:extLst>
          </p:cNvPr>
          <p:cNvSpPr/>
          <p:nvPr/>
        </p:nvSpPr>
        <p:spPr>
          <a:xfrm>
            <a:off x="2586857" y="1011621"/>
            <a:ext cx="1492469" cy="1282262"/>
          </a:xfrm>
          <a:prstGeom prst="hexagon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350321C5-5A42-F9C2-E6A9-631409366A83}"/>
              </a:ext>
            </a:extLst>
          </p:cNvPr>
          <p:cNvSpPr/>
          <p:nvPr/>
        </p:nvSpPr>
        <p:spPr>
          <a:xfrm>
            <a:off x="7889315" y="1011621"/>
            <a:ext cx="1492469" cy="1282262"/>
          </a:xfrm>
          <a:prstGeom prst="hexagon">
            <a:avLst/>
          </a:prstGeom>
          <a:solidFill>
            <a:srgbClr val="CD3B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0258B02D-0109-FFEC-F5F5-2F3405B13AC6}"/>
              </a:ext>
            </a:extLst>
          </p:cNvPr>
          <p:cNvSpPr/>
          <p:nvPr/>
        </p:nvSpPr>
        <p:spPr>
          <a:xfrm>
            <a:off x="9246463" y="1742747"/>
            <a:ext cx="1492469" cy="1282262"/>
          </a:xfrm>
          <a:prstGeom prst="hexagon">
            <a:avLst/>
          </a:prstGeom>
          <a:solidFill>
            <a:srgbClr val="E424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875B93DD-B956-3821-C52B-0E47588005BD}"/>
              </a:ext>
            </a:extLst>
          </p:cNvPr>
          <p:cNvSpPr/>
          <p:nvPr/>
        </p:nvSpPr>
        <p:spPr>
          <a:xfrm>
            <a:off x="6574211" y="1744718"/>
            <a:ext cx="1492469" cy="1282262"/>
          </a:xfrm>
          <a:prstGeom prst="hexagon">
            <a:avLst/>
          </a:prstGeom>
          <a:solidFill>
            <a:srgbClr val="AF44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E597BA11-3782-4ADC-A86D-FFE877D9DB9F}"/>
              </a:ext>
            </a:extLst>
          </p:cNvPr>
          <p:cNvSpPr/>
          <p:nvPr/>
        </p:nvSpPr>
        <p:spPr>
          <a:xfrm>
            <a:off x="7910337" y="2473872"/>
            <a:ext cx="1492469" cy="1282262"/>
          </a:xfrm>
          <a:prstGeom prst="hexagon">
            <a:avLst/>
          </a:prstGeom>
          <a:solidFill>
            <a:srgbClr val="D632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824738F7-3100-CBB8-4EAF-A1ADBAA8FDEF}"/>
              </a:ext>
            </a:extLst>
          </p:cNvPr>
          <p:cNvSpPr/>
          <p:nvPr/>
        </p:nvSpPr>
        <p:spPr>
          <a:xfrm>
            <a:off x="3901959" y="1744718"/>
            <a:ext cx="1492469" cy="1282262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CC27024A-0722-45E2-0543-BCC5C7BD1C07}"/>
              </a:ext>
            </a:extLst>
          </p:cNvPr>
          <p:cNvSpPr/>
          <p:nvPr/>
        </p:nvSpPr>
        <p:spPr>
          <a:xfrm>
            <a:off x="5238085" y="2473872"/>
            <a:ext cx="1492469" cy="1282262"/>
          </a:xfrm>
          <a:prstGeom prst="hexagon">
            <a:avLst/>
          </a:prstGeom>
          <a:solidFill>
            <a:srgbClr val="8743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2BEC2C24-9E58-024D-BDEA-C1C34E13931E}"/>
              </a:ext>
            </a:extLst>
          </p:cNvPr>
          <p:cNvSpPr/>
          <p:nvPr/>
        </p:nvSpPr>
        <p:spPr>
          <a:xfrm>
            <a:off x="5238086" y="1011621"/>
            <a:ext cx="1492469" cy="1282262"/>
          </a:xfrm>
          <a:prstGeom prst="hexagon">
            <a:avLst/>
          </a:prstGeom>
          <a:solidFill>
            <a:srgbClr val="8566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Natural Language Processing Icon - Download Natural Language Processing Icon  1409678 | Noun Project">
            <a:extLst>
              <a:ext uri="{FF2B5EF4-FFF2-40B4-BE49-F238E27FC236}">
                <a16:creationId xmlns:a16="http://schemas.microsoft.com/office/drawing/2014/main" id="{FBF34A6F-9B64-0CED-AEA6-2833B6B17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017" y="1814348"/>
            <a:ext cx="1139059" cy="1139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ADECC12-CD1B-F1E4-8119-D7AD4ED79853}"/>
              </a:ext>
            </a:extLst>
          </p:cNvPr>
          <p:cNvSpPr txBox="1"/>
          <p:nvPr/>
        </p:nvSpPr>
        <p:spPr>
          <a:xfrm>
            <a:off x="1229709" y="1070182"/>
            <a:ext cx="1492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dirty="0">
                <a:latin typeface="+mj-lt"/>
              </a:rPr>
              <a:t>Xử lý ngôn ngữ tự nhiên</a:t>
            </a:r>
            <a:endParaRPr lang="en-US" dirty="0">
              <a:latin typeface="+mj-lt"/>
            </a:endParaRPr>
          </a:p>
        </p:txBody>
      </p:sp>
      <p:pic>
        <p:nvPicPr>
          <p:cNvPr id="2054" name="Picture 6" descr="Face Recognition Icon - Download Face Recognition Icon 7792 | Noun Project">
            <a:extLst>
              <a:ext uri="{FF2B5EF4-FFF2-40B4-BE49-F238E27FC236}">
                <a16:creationId xmlns:a16="http://schemas.microsoft.com/office/drawing/2014/main" id="{A859B781-069D-7C67-DA5A-0F76FF35B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216" y="1119024"/>
            <a:ext cx="1067456" cy="1067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44258A1-F231-8264-1F70-AAC287D7B22C}"/>
              </a:ext>
            </a:extLst>
          </p:cNvPr>
          <p:cNvSpPr txBox="1"/>
          <p:nvPr/>
        </p:nvSpPr>
        <p:spPr>
          <a:xfrm>
            <a:off x="2575060" y="371944"/>
            <a:ext cx="14924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vi-VN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Nhận dạng mẫu</a:t>
            </a:r>
            <a:endParaRPr lang="en-US" dirty="0"/>
          </a:p>
        </p:txBody>
      </p:sp>
      <p:pic>
        <p:nvPicPr>
          <p:cNvPr id="2058" name="Picture 10" descr="search engine Icon - Download search engine Icon 2038894 | Noun Project">
            <a:extLst>
              <a:ext uri="{FF2B5EF4-FFF2-40B4-BE49-F238E27FC236}">
                <a16:creationId xmlns:a16="http://schemas.microsoft.com/office/drawing/2014/main" id="{AD68CE25-A111-28B1-3DBF-DBA7354CE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194" y="2614420"/>
            <a:ext cx="1064201" cy="106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5FDFA66-66A5-F361-6633-95E4CB502CAE}"/>
              </a:ext>
            </a:extLst>
          </p:cNvPr>
          <p:cNvSpPr txBox="1"/>
          <p:nvPr/>
        </p:nvSpPr>
        <p:spPr>
          <a:xfrm>
            <a:off x="2667381" y="3817855"/>
            <a:ext cx="17026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Máy tìm kiếm</a:t>
            </a:r>
            <a:endParaRPr lang="en-US" dirty="0"/>
          </a:p>
        </p:txBody>
      </p:sp>
      <p:pic>
        <p:nvPicPr>
          <p:cNvPr id="2060" name="Picture 12" descr="Healthcare - Free healthcare and medical icons">
            <a:extLst>
              <a:ext uri="{FF2B5EF4-FFF2-40B4-BE49-F238E27FC236}">
                <a16:creationId xmlns:a16="http://schemas.microsoft.com/office/drawing/2014/main" id="{87E50A42-F8F2-1955-97D8-95F864F47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520" y="1913540"/>
            <a:ext cx="985345" cy="98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B982565-1E10-7FE1-9D32-F7334D5B1323}"/>
              </a:ext>
            </a:extLst>
          </p:cNvPr>
          <p:cNvSpPr txBox="1"/>
          <p:nvPr/>
        </p:nvSpPr>
        <p:spPr>
          <a:xfrm>
            <a:off x="3988707" y="1091163"/>
            <a:ext cx="1351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dirty="0">
                <a:latin typeface="+mj-lt"/>
              </a:rPr>
              <a:t>Chuẩn đoán trong y tế</a:t>
            </a:r>
            <a:endParaRPr lang="en-US" dirty="0">
              <a:latin typeface="+mj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8A66136-0561-6685-2A15-233887290B72}"/>
              </a:ext>
            </a:extLst>
          </p:cNvPr>
          <p:cNvSpPr txBox="1"/>
          <p:nvPr/>
        </p:nvSpPr>
        <p:spPr>
          <a:xfrm>
            <a:off x="5344500" y="627842"/>
            <a:ext cx="1386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học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CDEF844-D362-FAEA-4309-8B97D8B0A5FE}"/>
              </a:ext>
            </a:extLst>
          </p:cNvPr>
          <p:cNvSpPr txBox="1"/>
          <p:nvPr/>
        </p:nvSpPr>
        <p:spPr>
          <a:xfrm>
            <a:off x="5665076" y="3817855"/>
            <a:ext cx="825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Vật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A2028CA-9CAD-77FC-484E-215A7DF9D52A}"/>
              </a:ext>
            </a:extLst>
          </p:cNvPr>
          <p:cNvSpPr txBox="1"/>
          <p:nvPr/>
        </p:nvSpPr>
        <p:spPr>
          <a:xfrm>
            <a:off x="6607105" y="1108902"/>
            <a:ext cx="13518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Gian lận </a:t>
            </a:r>
          </a:p>
          <a:p>
            <a:pPr algn="ctr"/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tài chính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C8ED040-9DD2-986E-AB9C-A305E1E90509}"/>
              </a:ext>
            </a:extLst>
          </p:cNvPr>
          <p:cNvSpPr txBox="1"/>
          <p:nvPr/>
        </p:nvSpPr>
        <p:spPr>
          <a:xfrm>
            <a:off x="7500432" y="363319"/>
            <a:ext cx="22702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vi-VN" dirty="0"/>
              <a:t>P</a:t>
            </a:r>
            <a:r>
              <a:rPr lang="en-US" dirty="0" err="1"/>
              <a:t>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khoán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83A1DAB-2737-3515-20CE-D15EC3EC7135}"/>
              </a:ext>
            </a:extLst>
          </p:cNvPr>
          <p:cNvSpPr txBox="1"/>
          <p:nvPr/>
        </p:nvSpPr>
        <p:spPr>
          <a:xfrm>
            <a:off x="8163518" y="3817855"/>
            <a:ext cx="1461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dirty="0"/>
              <a:t>Trò chơi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661AF-5E02-18AD-3199-6C683AC80694}"/>
              </a:ext>
            </a:extLst>
          </p:cNvPr>
          <p:cNvSpPr txBox="1"/>
          <p:nvPr/>
        </p:nvSpPr>
        <p:spPr>
          <a:xfrm>
            <a:off x="9556491" y="1353933"/>
            <a:ext cx="1007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/>
              <a:t>Rô-bốt</a:t>
            </a:r>
            <a:endParaRPr lang="en-US" dirty="0"/>
          </a:p>
        </p:txBody>
      </p:sp>
      <p:pic>
        <p:nvPicPr>
          <p:cNvPr id="2064" name="Picture 16" descr="Bioinformatics Icons - SVG and PNG Bioinformatics Icons | Noun Project">
            <a:extLst>
              <a:ext uri="{FF2B5EF4-FFF2-40B4-BE49-F238E27FC236}">
                <a16:creationId xmlns:a16="http://schemas.microsoft.com/office/drawing/2014/main" id="{30697FA6-050A-DD32-8CD3-EEF42983D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443" y="1119024"/>
            <a:ext cx="1071473" cy="1071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AutoShape 20" descr="Plant health 2021: Oct 26th, 2021">
            <a:extLst>
              <a:ext uri="{FF2B5EF4-FFF2-40B4-BE49-F238E27FC236}">
                <a16:creationId xmlns:a16="http://schemas.microsoft.com/office/drawing/2014/main" id="{684BDCAE-4F73-6B8D-5DBA-C400AD0DA9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72" name="Picture 24" descr="Physics Icon | IconBros">
            <a:extLst>
              <a:ext uri="{FF2B5EF4-FFF2-40B4-BE49-F238E27FC236}">
                <a16:creationId xmlns:a16="http://schemas.microsoft.com/office/drawing/2014/main" id="{F0C69249-2DC1-13D6-93E8-DF23B0129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666" y="2531649"/>
            <a:ext cx="1143026" cy="114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bad bank Icon - Download bad bank Icon 156934 | Noun Project">
            <a:extLst>
              <a:ext uri="{FF2B5EF4-FFF2-40B4-BE49-F238E27FC236}">
                <a16:creationId xmlns:a16="http://schemas.microsoft.com/office/drawing/2014/main" id="{1B2B2783-3285-2027-1962-41276EDF5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964" y="1836659"/>
            <a:ext cx="1114092" cy="111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Stock market - Free business and finance icons">
            <a:extLst>
              <a:ext uri="{FF2B5EF4-FFF2-40B4-BE49-F238E27FC236}">
                <a16:creationId xmlns:a16="http://schemas.microsoft.com/office/drawing/2014/main" id="{06485E5E-8E7A-8EA6-BE72-A58583794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7841" y="1146956"/>
            <a:ext cx="985345" cy="98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 descr="Game controller - Free technology icons">
            <a:extLst>
              <a:ext uri="{FF2B5EF4-FFF2-40B4-BE49-F238E27FC236}">
                <a16:creationId xmlns:a16="http://schemas.microsoft.com/office/drawing/2014/main" id="{256E6001-DC6F-A1B8-5C10-41750CBC8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4975" y="2568426"/>
            <a:ext cx="1123957" cy="1123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AutoShape 32" descr="Robot Máy tính Biểu tượng Robot quá trình Nghệ tự động - Robot png tải về -  Miễn phí trong suốt đen png Tải về.">
            <a:extLst>
              <a:ext uri="{FF2B5EF4-FFF2-40B4-BE49-F238E27FC236}">
                <a16:creationId xmlns:a16="http://schemas.microsoft.com/office/drawing/2014/main" id="{12CD7889-E512-1F19-A659-20173BB8FB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86" name="Picture 38" descr="Industrial robot - Free industry icons">
            <a:extLst>
              <a:ext uri="{FF2B5EF4-FFF2-40B4-BE49-F238E27FC236}">
                <a16:creationId xmlns:a16="http://schemas.microsoft.com/office/drawing/2014/main" id="{DCB7CDD8-B286-E15D-FC65-5A156719E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491" y="1889251"/>
            <a:ext cx="930131" cy="93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14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07A0472-FE3C-958A-9653-06AEAB48F5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1603906"/>
              </p:ext>
            </p:extLst>
          </p:nvPr>
        </p:nvGraphicFramePr>
        <p:xfrm>
          <a:off x="2032000" y="751490"/>
          <a:ext cx="8128000" cy="5402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30" name="Picture 6" descr="Smile,Facial expression,Emoticon,Head,Circle,Icon,Symbol,Smiley,Logo,Black-and-white,Illustration  #182358 - Free Icon Library">
            <a:extLst>
              <a:ext uri="{FF2B5EF4-FFF2-40B4-BE49-F238E27FC236}">
                <a16:creationId xmlns:a16="http://schemas.microsoft.com/office/drawing/2014/main" id="{F57B141B-5B5C-D4E0-A40C-A15671AD6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5091" y="2293882"/>
            <a:ext cx="1510862" cy="151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n Darkness and in Light by GSkills.deviantart.com on @deviantART |  Portrait painting, Human face drawing, Portrait drawing">
            <a:extLst>
              <a:ext uri="{FF2B5EF4-FFF2-40B4-BE49-F238E27FC236}">
                <a16:creationId xmlns:a16="http://schemas.microsoft.com/office/drawing/2014/main" id="{227CC13A-D465-4337-2186-6A00EC280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1098" y="2056203"/>
            <a:ext cx="1531304" cy="2212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nti aging Icon - Download Anti aging Icon 1370644 | Noun Project">
            <a:extLst>
              <a:ext uri="{FF2B5EF4-FFF2-40B4-BE49-F238E27FC236}">
                <a16:creationId xmlns:a16="http://schemas.microsoft.com/office/drawing/2014/main" id="{B257473B-FFE9-4BA5-3030-88219910F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006" y="703901"/>
            <a:ext cx="1681987" cy="168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36B49E-92CA-5292-BF01-DB0A003FB54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13931" y="110065"/>
            <a:ext cx="1531304" cy="1946138"/>
          </a:xfrm>
          <a:prstGeom prst="rect">
            <a:avLst/>
          </a:prstGeom>
        </p:spPr>
      </p:pic>
      <p:pic>
        <p:nvPicPr>
          <p:cNvPr id="1036" name="Picture 12" descr="Business ideas, direction, management, solutions icon - Download on  Iconfinder">
            <a:extLst>
              <a:ext uri="{FF2B5EF4-FFF2-40B4-BE49-F238E27FC236}">
                <a16:creationId xmlns:a16="http://schemas.microsoft.com/office/drawing/2014/main" id="{1167B19A-A8DF-1455-EA24-E4963F09A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650" y="4584273"/>
            <a:ext cx="1398702" cy="1398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E0E42DA-2B1C-3B1E-9B17-BCFBA28FF1A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58494" y="4463892"/>
            <a:ext cx="1531305" cy="2159286"/>
          </a:xfrm>
          <a:prstGeom prst="rect">
            <a:avLst/>
          </a:prstGeom>
        </p:spPr>
      </p:pic>
      <p:pic>
        <p:nvPicPr>
          <p:cNvPr id="1038" name="Picture 14" descr="Smile Emoji Icon - Download in Line Style">
            <a:extLst>
              <a:ext uri="{FF2B5EF4-FFF2-40B4-BE49-F238E27FC236}">
                <a16:creationId xmlns:a16="http://schemas.microsoft.com/office/drawing/2014/main" id="{60911269-FE54-173B-4F0A-7814441EB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607" y="4472113"/>
            <a:ext cx="1531549" cy="1531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Facial Expressions Aren't As Universal As Scientists Have Thought">
            <a:extLst>
              <a:ext uri="{FF2B5EF4-FFF2-40B4-BE49-F238E27FC236}">
                <a16:creationId xmlns:a16="http://schemas.microsoft.com/office/drawing/2014/main" id="{F6E0A731-7F97-C05E-21E5-BC2AA9F55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81" y="4365435"/>
            <a:ext cx="2897040" cy="2159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Difficulty, distress, occlusion, snag, trouble icon - Download on Iconfinder">
            <a:extLst>
              <a:ext uri="{FF2B5EF4-FFF2-40B4-BE49-F238E27FC236}">
                <a16:creationId xmlns:a16="http://schemas.microsoft.com/office/drawing/2014/main" id="{3BB4B6E7-5D0D-1E00-14E7-058DDDF8C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4462" y="2385887"/>
            <a:ext cx="1180290" cy="118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53995EA-F835-EC78-BB2A-58D93E9A97E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560832" y="922120"/>
            <a:ext cx="1622670" cy="194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627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81CB310A-BD47-658E-A92A-A1945CA4C646}"/>
              </a:ext>
            </a:extLst>
          </p:cNvPr>
          <p:cNvSpPr/>
          <p:nvPr/>
        </p:nvSpPr>
        <p:spPr>
          <a:xfrm>
            <a:off x="1639613" y="1568669"/>
            <a:ext cx="2175643" cy="1860331"/>
          </a:xfrm>
          <a:prstGeom prst="hexagon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dirty="0">
                <a:solidFill>
                  <a:schemeClr val="tx1"/>
                </a:solidFill>
                <a:latin typeface="+mj-lt"/>
              </a:rPr>
              <a:t>Phát triển ứng dụng nhanh chóng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23E39ED6-1AB9-E819-FE8D-8BD40B8036CB}"/>
              </a:ext>
            </a:extLst>
          </p:cNvPr>
          <p:cNvSpPr/>
          <p:nvPr/>
        </p:nvSpPr>
        <p:spPr>
          <a:xfrm>
            <a:off x="3513080" y="2556642"/>
            <a:ext cx="2175643" cy="1860331"/>
          </a:xfrm>
          <a:prstGeom prst="hexagon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dirty="0">
                <a:solidFill>
                  <a:schemeClr val="tx1"/>
                </a:solidFill>
                <a:latin typeface="+mj-lt"/>
              </a:rPr>
              <a:t>UI đẹp và biểu cảm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7F8E9F63-37E6-5EE4-7A81-AF9CF23BCF5E}"/>
              </a:ext>
            </a:extLst>
          </p:cNvPr>
          <p:cNvSpPr/>
          <p:nvPr/>
        </p:nvSpPr>
        <p:spPr>
          <a:xfrm>
            <a:off x="7288924" y="2556642"/>
            <a:ext cx="2175643" cy="1860331"/>
          </a:xfrm>
          <a:prstGeom prst="hexag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 triển ứng dụng thống nhất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CBFE338C-CF12-1D59-F6E1-21C76487B475}"/>
              </a:ext>
            </a:extLst>
          </p:cNvPr>
          <p:cNvSpPr/>
          <p:nvPr/>
        </p:nvSpPr>
        <p:spPr>
          <a:xfrm>
            <a:off x="5415457" y="1568669"/>
            <a:ext cx="2175643" cy="1860331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 cập các tính năng và SDK native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445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1123</TotalTime>
  <Words>917</Words>
  <Application>Microsoft Office PowerPoint</Application>
  <PresentationFormat>Widescreen</PresentationFormat>
  <Paragraphs>259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CAO THỊ THÙY LINH</dc:creator>
  <cp:lastModifiedBy>CAO THỊ THÙY LINH</cp:lastModifiedBy>
  <cp:revision>139</cp:revision>
  <dcterms:created xsi:type="dcterms:W3CDTF">2022-05-11T02:27:45Z</dcterms:created>
  <dcterms:modified xsi:type="dcterms:W3CDTF">2022-06-25T07:15:33Z</dcterms:modified>
</cp:coreProperties>
</file>