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52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80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3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5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0AEAC-F4C4-4A5C-B59F-3C2C21D238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D314-29CE-41E6-9904-8F473ED52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5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EULER CYCLE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: </a:t>
            </a:r>
            <a:r>
              <a:rPr lang="en-US" dirty="0" err="1" smtClean="0"/>
              <a:t>LinhC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createSelectPanel</a:t>
            </a:r>
            <a:r>
              <a:rPr lang="en-US" u="sng" dirty="0" smtClean="0"/>
              <a:t> : Run </a:t>
            </a:r>
            <a:r>
              <a:rPr lang="en-US" u="sng" dirty="0" err="1" smtClean="0"/>
              <a:t>euler</a:t>
            </a:r>
            <a:r>
              <a:rPr lang="en-US" u="sng" dirty="0" smtClean="0"/>
              <a:t> , Find </a:t>
            </a:r>
            <a:r>
              <a:rPr lang="en-US" u="sng" dirty="0" err="1" smtClean="0"/>
              <a:t>ComponentConnect</a:t>
            </a:r>
            <a:endParaRPr lang="en-US" u="sng" dirty="0" smtClean="0"/>
          </a:p>
          <a:p>
            <a:r>
              <a:rPr lang="en-US" dirty="0" err="1" smtClean="0"/>
              <a:t>createPaintPanel</a:t>
            </a:r>
            <a:r>
              <a:rPr lang="en-US" dirty="0" smtClean="0"/>
              <a:t> : New , Point , Line  etc.</a:t>
            </a:r>
          </a:p>
          <a:p>
            <a:r>
              <a:rPr lang="en-US" dirty="0" err="1" smtClean="0"/>
              <a:t>createLogPanel</a:t>
            </a:r>
            <a:r>
              <a:rPr lang="en-US" dirty="0" smtClean="0"/>
              <a:t> : Log information</a:t>
            </a:r>
          </a:p>
          <a:p>
            <a:r>
              <a:rPr lang="en-US" dirty="0" smtClean="0"/>
              <a:t>Action : New , Point , Line </a:t>
            </a:r>
            <a:r>
              <a:rPr lang="en-US" dirty="0"/>
              <a:t> </a:t>
            </a:r>
            <a:r>
              <a:rPr lang="en-US" dirty="0" smtClean="0"/>
              <a:t>, Move , Save , Open , Update</a:t>
            </a:r>
            <a:endParaRPr lang="en-US" dirty="0" smtClean="0"/>
          </a:p>
          <a:p>
            <a:r>
              <a:rPr lang="en-US" dirty="0" smtClean="0"/>
              <a:t>Run : </a:t>
            </a:r>
            <a:r>
              <a:rPr lang="en-US" dirty="0" err="1" smtClean="0"/>
              <a:t>eulerCycle</a:t>
            </a:r>
            <a:r>
              <a:rPr lang="en-US" dirty="0" smtClean="0"/>
              <a:t> </a:t>
            </a:r>
            <a:endParaRPr lang="en-US" dirty="0" smtClean="0"/>
          </a:p>
          <a:p>
            <a:pPr lvl="5"/>
            <a:r>
              <a:rPr lang="en-US" dirty="0" err="1"/>
              <a:t>resetEuler</a:t>
            </a:r>
            <a:endParaRPr lang="en-US" dirty="0"/>
          </a:p>
          <a:p>
            <a:pPr lvl="5"/>
            <a:r>
              <a:rPr lang="en-US" dirty="0" err="1"/>
              <a:t>setBeginEndPoint</a:t>
            </a:r>
            <a:endParaRPr lang="en-US" dirty="0"/>
          </a:p>
          <a:p>
            <a:pPr lvl="2"/>
            <a:r>
              <a:rPr lang="en-US" dirty="0" err="1"/>
              <a:t>ConnectComponent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92200"/>
            <a:ext cx="8946541" cy="5765800"/>
          </a:xfrm>
        </p:spPr>
        <p:txBody>
          <a:bodyPr/>
          <a:lstStyle/>
          <a:p>
            <a:r>
              <a:rPr lang="en-US" dirty="0" smtClean="0"/>
              <a:t>METHOD :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err="1" smtClean="0"/>
              <a:t>findComponentConnect</a:t>
            </a:r>
            <a:endParaRPr lang="en-US" dirty="0" smtClean="0"/>
          </a:p>
          <a:p>
            <a:pPr lvl="2"/>
            <a:r>
              <a:rPr lang="en-US" dirty="0" err="1"/>
              <a:t>InitComponentConnect</a:t>
            </a:r>
            <a:endParaRPr lang="en-US" dirty="0"/>
          </a:p>
          <a:p>
            <a:pPr lvl="2"/>
            <a:r>
              <a:rPr lang="en-US" u="sng" dirty="0" err="1"/>
              <a:t>BFSComponentConnect</a:t>
            </a:r>
            <a:endParaRPr lang="en-US" u="sng" dirty="0"/>
          </a:p>
          <a:p>
            <a:pPr lvl="2"/>
            <a:r>
              <a:rPr lang="en-US" dirty="0" err="1" smtClean="0"/>
              <a:t>ResultComponentConnect</a:t>
            </a:r>
            <a:endParaRPr lang="en-US" dirty="0" smtClean="0"/>
          </a:p>
          <a:p>
            <a:pPr lvl="1"/>
            <a:r>
              <a:rPr lang="en-US" dirty="0" err="1" smtClean="0"/>
              <a:t>checkEulerCycle</a:t>
            </a:r>
            <a:endParaRPr lang="en-US" dirty="0" smtClean="0"/>
          </a:p>
          <a:p>
            <a:pPr lvl="2"/>
            <a:r>
              <a:rPr lang="en-US" dirty="0" err="1" smtClean="0"/>
              <a:t>checkConnected</a:t>
            </a:r>
            <a:endParaRPr lang="en-US" dirty="0" smtClean="0"/>
          </a:p>
          <a:p>
            <a:pPr lvl="2"/>
            <a:r>
              <a:rPr lang="en-US" dirty="0" err="1"/>
              <a:t>topDegree</a:t>
            </a:r>
            <a:endParaRPr lang="en-US" dirty="0" smtClean="0"/>
          </a:p>
          <a:p>
            <a:pPr lvl="1"/>
            <a:r>
              <a:rPr lang="en-US" dirty="0" err="1" smtClean="0"/>
              <a:t>eulerCycle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checkEulerCycle</a:t>
            </a:r>
            <a:endParaRPr lang="en-US" dirty="0" smtClean="0"/>
          </a:p>
          <a:p>
            <a:pPr lvl="1"/>
            <a:r>
              <a:rPr lang="en-US" dirty="0" err="1" smtClean="0"/>
              <a:t>eulerWay</a:t>
            </a:r>
            <a:endParaRPr lang="en-US" dirty="0" smtClean="0"/>
          </a:p>
          <a:p>
            <a:pPr lvl="2"/>
            <a:r>
              <a:rPr lang="en-US" dirty="0" err="1" smtClean="0"/>
              <a:t>checkEulerWay</a:t>
            </a:r>
            <a:endParaRPr lang="en-US" dirty="0" smtClean="0"/>
          </a:p>
          <a:p>
            <a:pPr lvl="2"/>
            <a:r>
              <a:rPr lang="en-US" dirty="0" err="1" smtClean="0"/>
              <a:t>indexTopOdd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1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myMain</a:t>
            </a:r>
            <a:endParaRPr lang="en-US" dirty="0" smtClean="0"/>
          </a:p>
          <a:p>
            <a:r>
              <a:rPr lang="en-US" dirty="0" err="1" smtClean="0"/>
              <a:t>myFrame</a:t>
            </a:r>
            <a:endParaRPr lang="en-US" dirty="0" smtClean="0"/>
          </a:p>
          <a:p>
            <a:r>
              <a:rPr lang="en-US" dirty="0" err="1" smtClean="0"/>
              <a:t>myDraw</a:t>
            </a:r>
            <a:endParaRPr lang="en-US" dirty="0" smtClean="0"/>
          </a:p>
          <a:p>
            <a:r>
              <a:rPr lang="en-US" dirty="0" err="1" smtClean="0"/>
              <a:t>myData</a:t>
            </a:r>
            <a:endParaRPr lang="en-US" dirty="0" smtClean="0"/>
          </a:p>
          <a:p>
            <a:r>
              <a:rPr lang="en-US" dirty="0" err="1" smtClean="0"/>
              <a:t>myPoint</a:t>
            </a:r>
            <a:endParaRPr lang="en-US" dirty="0" smtClean="0"/>
          </a:p>
          <a:p>
            <a:r>
              <a:rPr lang="en-US" dirty="0" err="1" smtClean="0"/>
              <a:t>myLine</a:t>
            </a:r>
            <a:endParaRPr lang="en-US" dirty="0" smtClean="0"/>
          </a:p>
          <a:p>
            <a:r>
              <a:rPr lang="en-US" dirty="0" err="1" smtClean="0"/>
              <a:t>myEuler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myData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Serializable</a:t>
            </a:r>
          </a:p>
          <a:p>
            <a:r>
              <a:rPr lang="en-US" dirty="0" err="1" smtClean="0"/>
              <a:t>Arrraylist</a:t>
            </a:r>
            <a:r>
              <a:rPr lang="en-US" dirty="0" smtClean="0"/>
              <a:t>&lt;</a:t>
            </a:r>
            <a:r>
              <a:rPr lang="en-US" dirty="0" err="1" smtClean="0"/>
              <a:t>myPoint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myLine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Radius r</a:t>
            </a:r>
          </a:p>
          <a:p>
            <a:r>
              <a:rPr lang="en-US" dirty="0" smtClean="0"/>
              <a:t>Diameter r2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myPoint</a:t>
            </a:r>
            <a:r>
              <a:rPr lang="en-US" dirty="0" smtClean="0"/>
              <a:t>(Ellipse2D.Float el) </a:t>
            </a:r>
          </a:p>
          <a:p>
            <a:r>
              <a:rPr lang="en-US" dirty="0" smtClean="0"/>
              <a:t>Serializable</a:t>
            </a:r>
          </a:p>
          <a:p>
            <a:r>
              <a:rPr lang="en-US" dirty="0" smtClean="0"/>
              <a:t>Ellipse2D.Float  el</a:t>
            </a:r>
          </a:p>
          <a:p>
            <a:r>
              <a:rPr lang="en-US" dirty="0" smtClean="0"/>
              <a:t>Point p</a:t>
            </a:r>
          </a:p>
          <a:p>
            <a:r>
              <a:rPr lang="en-US" dirty="0" smtClean="0"/>
              <a:t>Radius  r</a:t>
            </a:r>
          </a:p>
          <a:p>
            <a:r>
              <a:rPr lang="en-US" dirty="0" smtClean="0"/>
              <a:t>Draw : </a:t>
            </a:r>
            <a:r>
              <a:rPr lang="en-US" dirty="0" err="1" smtClean="0"/>
              <a:t>drawPoint</a:t>
            </a:r>
            <a:r>
              <a:rPr lang="en-US" dirty="0" smtClean="0"/>
              <a:t> , </a:t>
            </a:r>
            <a:r>
              <a:rPr lang="en-US" dirty="0" err="1" smtClean="0"/>
              <a:t>drawIndex</a:t>
            </a:r>
            <a:endParaRPr lang="en-US" dirty="0" smtClean="0"/>
          </a:p>
          <a:p>
            <a:r>
              <a:rPr lang="en-US" dirty="0" err="1" smtClean="0"/>
              <a:t>drawResult</a:t>
            </a:r>
            <a:r>
              <a:rPr lang="en-US" dirty="0" smtClean="0"/>
              <a:t> : </a:t>
            </a:r>
            <a:r>
              <a:rPr lang="en-US" dirty="0" err="1" smtClean="0"/>
              <a:t>drawPoint</a:t>
            </a:r>
            <a:r>
              <a:rPr lang="en-US" dirty="0" smtClean="0"/>
              <a:t> , </a:t>
            </a:r>
            <a:r>
              <a:rPr lang="en-US" dirty="0" err="1" smtClean="0"/>
              <a:t>drawIndex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myLine</a:t>
            </a:r>
            <a:r>
              <a:rPr lang="en-US" dirty="0" smtClean="0"/>
              <a:t>(Line2D.Double l 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indexPointA</a:t>
            </a:r>
            <a:r>
              <a:rPr lang="en-US" dirty="0" smtClean="0"/>
              <a:t> 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indexPointB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Serializable</a:t>
            </a:r>
          </a:p>
          <a:p>
            <a:r>
              <a:rPr lang="en-US" dirty="0" smtClean="0"/>
              <a:t>Line2D.Double l</a:t>
            </a:r>
          </a:p>
          <a:p>
            <a:r>
              <a:rPr lang="en-US" dirty="0" err="1" smtClean="0"/>
              <a:t>indexPointA</a:t>
            </a:r>
            <a:endParaRPr lang="en-US" dirty="0" smtClean="0"/>
          </a:p>
          <a:p>
            <a:r>
              <a:rPr lang="en-US" dirty="0" err="1" smtClean="0"/>
              <a:t>indexPointB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Extends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 smtClean="0"/>
              <a:t>Implements </a:t>
            </a:r>
            <a:r>
              <a:rPr lang="en-US" dirty="0" err="1"/>
              <a:t>MouseListener</a:t>
            </a:r>
            <a:r>
              <a:rPr lang="en-US" dirty="0"/>
              <a:t> , </a:t>
            </a:r>
            <a:r>
              <a:rPr lang="en-US" dirty="0" err="1" smtClean="0"/>
              <a:t>MouseMotionListener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paintComponent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myData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()  : Add start point</a:t>
            </a:r>
          </a:p>
          <a:p>
            <a:r>
              <a:rPr lang="en-US" dirty="0" err="1" smtClean="0"/>
              <a:t>reDraw</a:t>
            </a:r>
            <a:r>
              <a:rPr lang="en-US" dirty="0" smtClean="0"/>
              <a:t>() : Reload display point , 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9400" y="2895600"/>
            <a:ext cx="6096000" cy="1384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public myDraw() {</a:t>
            </a:r>
          </a:p>
          <a:p>
            <a:r>
              <a:rPr lang="en-US"/>
              <a:t>init();</a:t>
            </a:r>
          </a:p>
          <a:p>
            <a:r>
              <a:rPr lang="en-US"/>
              <a:t>addMouseListener(this);</a:t>
            </a:r>
          </a:p>
          <a:p>
            <a:r>
              <a:rPr lang="en-US"/>
              <a:t>addMouseMotionListener(this);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6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err="1" smtClean="0"/>
              <a:t>myDraw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61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Draw = 0; // draw point 1 , draw line 2 , draw move 3</a:t>
            </a:r>
          </a:p>
          <a:p>
            <a:r>
              <a:rPr lang="en-US" dirty="0" smtClean="0"/>
              <a:t>Action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mouseClicked</a:t>
            </a:r>
            <a:r>
              <a:rPr lang="en-US" dirty="0" smtClean="0"/>
              <a:t> : draw point </a:t>
            </a:r>
            <a:r>
              <a:rPr lang="en-US" dirty="0" err="1" smtClean="0"/>
              <a:t>e.x</a:t>
            </a:r>
            <a:r>
              <a:rPr lang="en-US" dirty="0" smtClean="0"/>
              <a:t> </a:t>
            </a:r>
            <a:r>
              <a:rPr lang="en-US" dirty="0" err="1" smtClean="0"/>
              <a:t>e.y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mousePressed</a:t>
            </a:r>
            <a:r>
              <a:rPr lang="en-US" dirty="0" smtClean="0"/>
              <a:t> : </a:t>
            </a:r>
            <a:r>
              <a:rPr lang="en-US" dirty="0" err="1" smtClean="0"/>
              <a:t>pointBeginLine,point,indexTemp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mouseDragged</a:t>
            </a:r>
            <a:r>
              <a:rPr lang="en-US" u="sng" dirty="0" smtClean="0"/>
              <a:t> 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u="sng" dirty="0" err="1"/>
              <a:t>isFindPoint</a:t>
            </a:r>
            <a:r>
              <a:rPr lang="en-US" u="sng" dirty="0"/>
              <a:t> -&gt; </a:t>
            </a:r>
            <a:r>
              <a:rPr lang="en-US" u="sng" dirty="0" err="1"/>
              <a:t>indexPointBeginLine</a:t>
            </a:r>
            <a:r>
              <a:rPr lang="en-US" u="sng" dirty="0"/>
              <a:t> 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u="sng" dirty="0" err="1"/>
              <a:t>movePoint</a:t>
            </a:r>
            <a:r>
              <a:rPr lang="en-US" u="sng" dirty="0"/>
              <a:t> ? </a:t>
            </a:r>
            <a:r>
              <a:rPr lang="en-US" u="sng" dirty="0" err="1"/>
              <a:t>drawLine</a:t>
            </a:r>
            <a:r>
              <a:rPr lang="en-US" u="sng" dirty="0"/>
              <a:t>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u="sng" dirty="0" err="1" smtClean="0"/>
              <a:t>updateLine</a:t>
            </a:r>
            <a:endParaRPr lang="en-US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mouseRepleased</a:t>
            </a:r>
            <a:r>
              <a:rPr lang="en-US" u="sng" dirty="0" smtClean="0"/>
              <a:t> </a:t>
            </a:r>
          </a:p>
          <a:p>
            <a:pPr marL="857250" lvl="1" indent="-457200"/>
            <a:r>
              <a:rPr lang="en-US" u="sng" dirty="0" err="1" smtClean="0"/>
              <a:t>drawAgaine</a:t>
            </a:r>
            <a:r>
              <a:rPr lang="en-US" u="sng" dirty="0" smtClean="0"/>
              <a:t>? -&gt; </a:t>
            </a:r>
            <a:r>
              <a:rPr lang="en-US" u="sng" dirty="0" err="1" smtClean="0"/>
              <a:t>addLineToList</a:t>
            </a:r>
            <a:endParaRPr lang="en-US" u="sng" dirty="0" smtClean="0"/>
          </a:p>
          <a:p>
            <a:pPr marL="857250" lvl="1" indent="-457200"/>
            <a:r>
              <a:rPr lang="en-US" u="sng" dirty="0" err="1" smtClean="0"/>
              <a:t>checkDrawLine</a:t>
            </a:r>
            <a:r>
              <a:rPr lang="en-US" u="sng" dirty="0" smtClean="0"/>
              <a:t> ?</a:t>
            </a:r>
          </a:p>
          <a:p>
            <a:pPr marL="857250" lvl="1" indent="-457200"/>
            <a:r>
              <a:rPr lang="en-US" u="sng" dirty="0" err="1" smtClean="0"/>
              <a:t>indexPointEndLine</a:t>
            </a:r>
            <a:r>
              <a:rPr lang="en-US" u="sng" dirty="0" smtClean="0"/>
              <a:t> &gt; 0 ?</a:t>
            </a:r>
          </a:p>
          <a:p>
            <a:pPr marL="857250" lvl="1" indent="-457200"/>
            <a:r>
              <a:rPr lang="en-US" u="sng" dirty="0" err="1" smtClean="0"/>
              <a:t>setIndexPointA</a:t>
            </a:r>
            <a:r>
              <a:rPr lang="en-US" u="sng" dirty="0" smtClean="0"/>
              <a:t> = </a:t>
            </a:r>
            <a:r>
              <a:rPr lang="en-US" u="sng" dirty="0" err="1" smtClean="0"/>
              <a:t>indexPointB</a:t>
            </a:r>
            <a:endParaRPr lang="en-US" u="sng" dirty="0" smtClean="0"/>
          </a:p>
          <a:p>
            <a:pPr marL="857250" lvl="1" indent="-457200"/>
            <a:r>
              <a:rPr lang="en-US" u="sng" dirty="0" err="1" smtClean="0"/>
              <a:t>updateLine</a:t>
            </a:r>
            <a:endParaRPr lang="en-US" u="sng" dirty="0" smtClean="0"/>
          </a:p>
          <a:p>
            <a:pPr marL="457200" indent="-457200">
              <a:buFont typeface="+mj-lt"/>
              <a:buAutoNum type="arabicPeriod"/>
            </a:pPr>
            <a:endParaRPr lang="en-US" u="sng" dirty="0" smtClean="0"/>
          </a:p>
          <a:p>
            <a:pPr marL="400050" lvl="1" indent="0">
              <a:buNone/>
            </a:pP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2963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drawResultEuler</a:t>
            </a:r>
            <a:endParaRPr lang="en-US" u="sng" dirty="0" smtClean="0"/>
          </a:p>
          <a:p>
            <a:r>
              <a:rPr lang="en-US" dirty="0" err="1"/>
              <a:t>drawResultEulerWay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4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 err="1" smtClean="0"/>
              <a:t>Jframe</a:t>
            </a:r>
            <a:r>
              <a:rPr lang="en-US" dirty="0" smtClean="0"/>
              <a:t>  Implements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2100" y="2641600"/>
            <a:ext cx="7608026" cy="350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public myFrame(String title) {</a:t>
            </a:r>
          </a:p>
          <a:p>
            <a:r>
              <a:rPr lang="en-US"/>
              <a:t>setTitle(title);</a:t>
            </a:r>
          </a:p>
          <a:p>
            <a:r>
              <a:rPr lang="en-US"/>
              <a:t>setLayout(new BorderLayout(5,5));</a:t>
            </a:r>
          </a:p>
          <a:p>
            <a:r>
              <a:rPr lang="en-US"/>
              <a:t>setDefaultCloseOperation(JFrame.</a:t>
            </a:r>
            <a:r>
              <a:rPr lang="en-US" b="1" i="1"/>
              <a:t>EXIT_ON_CLOSE);</a:t>
            </a:r>
          </a:p>
          <a:p>
            <a:r>
              <a:rPr lang="en-US"/>
              <a:t>//add content</a:t>
            </a:r>
          </a:p>
          <a:p>
            <a:r>
              <a:rPr lang="en-US"/>
              <a:t>add(createSelectPanel(),BorderLayout.</a:t>
            </a:r>
            <a:r>
              <a:rPr lang="en-US" b="1" i="1"/>
              <a:t>WEST) ;</a:t>
            </a:r>
          </a:p>
          <a:p>
            <a:r>
              <a:rPr lang="en-US"/>
              <a:t>add(createPaintPanel(),BorderLayout.</a:t>
            </a:r>
            <a:r>
              <a:rPr lang="en-US" b="1" i="1"/>
              <a:t>CENTER) ;</a:t>
            </a:r>
          </a:p>
          <a:p>
            <a:r>
              <a:rPr lang="en-US"/>
              <a:t>add(createLogPanel(),BorderLayout.</a:t>
            </a:r>
            <a:r>
              <a:rPr lang="en-US" b="1" i="1"/>
              <a:t>PAGE_END) ;</a:t>
            </a:r>
          </a:p>
          <a:p>
            <a:r>
              <a:rPr lang="en-US"/>
              <a:t> pack();</a:t>
            </a:r>
          </a:p>
          <a:p>
            <a:r>
              <a:rPr lang="en-US"/>
              <a:t>setLocationRelativeTo(null);</a:t>
            </a:r>
          </a:p>
          <a:p>
            <a:r>
              <a:rPr lang="en-US"/>
              <a:t>setVisible(true);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9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1434</TotalTime>
  <Words>255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EULER CYCLE</vt:lpstr>
      <vt:lpstr>STRUCTURE SYSTEM</vt:lpstr>
      <vt:lpstr>myData</vt:lpstr>
      <vt:lpstr>myPoint</vt:lpstr>
      <vt:lpstr>myLine</vt:lpstr>
      <vt:lpstr>myDraw</vt:lpstr>
      <vt:lpstr>myDraw</vt:lpstr>
      <vt:lpstr>myDraw</vt:lpstr>
      <vt:lpstr>myFrame</vt:lpstr>
      <vt:lpstr>myFrame</vt:lpstr>
      <vt:lpstr>myEuler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 CYCLE</dc:title>
  <dc:creator>Quach Linh</dc:creator>
  <cp:lastModifiedBy>Quach Linh</cp:lastModifiedBy>
  <cp:revision>39</cp:revision>
  <dcterms:created xsi:type="dcterms:W3CDTF">2018-09-18T16:20:24Z</dcterms:created>
  <dcterms:modified xsi:type="dcterms:W3CDTF">2018-09-30T13:21:41Z</dcterms:modified>
</cp:coreProperties>
</file>