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bc06ba6e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bc06ba6e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5bc06ba6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5bc06ba6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a77763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a77763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5bc06ba6e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5bc06ba6e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</a:t>
            </a:r>
            <a:r>
              <a:rPr b="1" lang="en"/>
              <a:t>successfully</a:t>
            </a:r>
            <a:r>
              <a:rPr lang="en"/>
              <a:t> complete this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mapped out milestones, high level tasks, week to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approach each week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specific responsibilities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review last week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project status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5bc06ba6e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5bc06ba6e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a77763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a77763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whitehouse.gov/cea/written-materials/2021/09/09/housing-prices-and-inflatio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1500" y="478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88"/>
              <a:t>Team 68 Proposal​</a:t>
            </a:r>
            <a:endParaRPr sz="3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- Nihar Moramganti​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- Yuchen Hu​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- Michael Cardenas​</a:t>
            </a:r>
            <a:endParaRPr sz="2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- Linh Dang</a:t>
            </a:r>
            <a:r>
              <a:rPr lang="en" sz="2888"/>
              <a:t>​</a:t>
            </a:r>
            <a:endParaRPr sz="2888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67125" y="3248675"/>
            <a:ext cx="50856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Analyzing the Impact of Macroeconomic Factors on Real Estate: A Study of CPI, Interest Rates, and Home Inventory</a:t>
            </a:r>
            <a:endParaRPr i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Objective/Problem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want to find which variables have the most influence on housing prices so we can better predict housing prices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want to explore how these drivers influenced housing prices during COVID-19 and also how these factors played pre-pandemic as well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Want to build a model that would be the best fit for determining the most influential variables that will predict future housing prices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Justification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 housing prices so buyers know when to buy homes at the right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Open up investment opportunities for consumers that want to buy property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President or Congress can pass laws that affect home inventory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Datasets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230700" y="1567550"/>
            <a:ext cx="61275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Independent Datasets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30-Year Fixed Rate Mortgage Average in the United States</a:t>
            </a:r>
            <a:r>
              <a:rPr lang="en"/>
              <a:t> </a:t>
            </a:r>
            <a:r>
              <a:rPr lang="en" sz="800" u="sng"/>
              <a:t>(Federal Reserve Bank of St. Louis)</a:t>
            </a:r>
            <a:endParaRPr sz="800" u="sng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Consumer Price Index (CPI) for All urban Consumers</a:t>
            </a:r>
            <a:r>
              <a:rPr lang="en"/>
              <a:t> </a:t>
            </a:r>
            <a:r>
              <a:rPr lang="en" sz="800" u="sng"/>
              <a:t>(Bureau of Labor Statistics Data)</a:t>
            </a:r>
            <a:endParaRPr sz="800" u="sng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Active Listing Housing Inventory in the United States</a:t>
            </a:r>
            <a:r>
              <a:rPr lang="en"/>
              <a:t> </a:t>
            </a:r>
            <a:r>
              <a:rPr lang="en" sz="800" u="sng"/>
              <a:t>(Federal Reserve Bank of St. Louis)</a:t>
            </a:r>
            <a:endParaRPr sz="800" u="sng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Annual Estimates of the Resident Population for Counties</a:t>
            </a:r>
            <a:r>
              <a:rPr lang="en"/>
              <a:t> </a:t>
            </a:r>
            <a:r>
              <a:rPr lang="en" sz="800" u="sng"/>
              <a:t>(Census)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Dependent datasets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Zillow Home Value Index for All Home (SFR, Condo/Co-op) </a:t>
            </a:r>
            <a:r>
              <a:rPr lang="en" sz="800" u="sng"/>
              <a:t>(Zillow research data)</a:t>
            </a:r>
            <a:endParaRPr sz="8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Hypothesis of datasets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314" y="452300"/>
            <a:ext cx="2545959" cy="19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950" y="2571750"/>
            <a:ext cx="2545951" cy="184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Approach/Methodology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Will require reshaping data from wide to long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Formatting</a:t>
            </a:r>
            <a:r>
              <a:rPr lang="en"/>
              <a:t> data types: e.g. datetime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Combining various data 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the model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data into training, validation, and testing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various models such as linear regression, decision trees, and random forest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the model and optimize the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Planning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Timeline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84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How long do you think it will take?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24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 weeks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What are some important milestones/goals to keep your projection track?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24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Stay ahead or on-time with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course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project </a:t>
            </a: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deliverables (Gantt on next slide)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Additional team deliverables such as data cleansing, report first draft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How will progress towards these goals and outcomes be measured?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24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Project is sliced into weeks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24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Each week check in to determine project on-target status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13" y="1493500"/>
            <a:ext cx="8652575" cy="21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Serrano, Camilo, and Martin Hoesli. “Forecasting Ereit Returns.”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Taylor &amp; Francis Online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18 June 2020, www.tandfonline.com/doi/abs/10.1080/10835547.2007.12089784.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Bernstein, Jared, et al. “Housing Prices and Inflation.”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The White House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Sept. 2021,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www.whitehouse.gov/cea/written-materials/2021/09/09/housing-prices-and-inflation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Ghysels, Eric, et al. “Forecasting Real Estate Prices.”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Handbook of Economic Forecasting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Elsevier BV, 2013, pp. 509–80. https://doi.org/10.1016/b978-0-444-53683-9.00009-8.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25" y="101975"/>
            <a:ext cx="1780850" cy="1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