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4"/>
  </p:notesMasterIdLst>
  <p:sldIdLst>
    <p:sldId id="256" r:id="rId2"/>
    <p:sldId id="282" r:id="rId3"/>
    <p:sldId id="346" r:id="rId4"/>
    <p:sldId id="347" r:id="rId5"/>
    <p:sldId id="348" r:id="rId6"/>
    <p:sldId id="349" r:id="rId7"/>
    <p:sldId id="350" r:id="rId8"/>
    <p:sldId id="351" r:id="rId9"/>
    <p:sldId id="352"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281" r:id="rId23"/>
  </p:sldIdLst>
  <p:sldSz cx="12192000" cy="6858000"/>
  <p:notesSz cx="6858000" cy="9144000"/>
  <p:embeddedFontLst>
    <p:embeddedFont>
      <p:font typeface="Baloo Da 2"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1320"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1C6"/>
    <a:srgbClr val="D3E5F1"/>
    <a:srgbClr val="BC5073"/>
    <a:srgbClr val="EBC48A"/>
    <a:srgbClr val="DC95AA"/>
    <a:srgbClr val="C34E70"/>
    <a:srgbClr val="5A9AD7"/>
    <a:srgbClr val="FACA06"/>
    <a:srgbClr val="285277"/>
    <a:srgbClr val="9966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8" autoAdjust="0"/>
    <p:restoredTop sz="94660"/>
  </p:normalViewPr>
  <p:slideViewPr>
    <p:cSldViewPr snapToGrid="0">
      <p:cViewPr varScale="1">
        <p:scale>
          <a:sx n="69" d="100"/>
          <a:sy n="69" d="100"/>
        </p:scale>
        <p:origin x="606" y="0"/>
      </p:cViewPr>
      <p:guideLst>
        <p:guide pos="416"/>
        <p:guide pos="7256"/>
        <p:guide orient="horz" pos="1320"/>
        <p:guide orient="horz" pos="712"/>
        <p:guide orient="horz" pos="3928"/>
        <p:guide orient="horz"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339A2A-EDFC-4E09-8AE7-0331AA41F7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vi-VN"/>
        </a:p>
      </dgm:t>
    </dgm:pt>
    <dgm:pt modelId="{E4D0B446-CD98-41F0-957B-16E13508D281}">
      <dgm:prSet custT="1"/>
      <dgm:spPr>
        <a:noFill/>
      </dgm:spPr>
      <dgm:t>
        <a:bodyPr/>
        <a:lstStyle/>
        <a:p>
          <a:r>
            <a:rPr lang="en-US" sz="3200" dirty="0">
              <a:latin typeface="Times New Roman" panose="02020603050405020304" pitchFamily="18" charset="0"/>
              <a:cs typeface="Times New Roman" panose="02020603050405020304" pitchFamily="18" charset="0"/>
            </a:rPr>
            <a:t>1. </a:t>
          </a:r>
          <a:r>
            <a:rPr lang="en-US" sz="3200" dirty="0" err="1">
              <a:latin typeface="Times New Roman" panose="02020603050405020304" pitchFamily="18" charset="0"/>
              <a:cs typeface="Times New Roman" panose="02020603050405020304" pitchFamily="18" charset="0"/>
            </a:rPr>
            <a:t>Tổng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endParaRPr lang="en-US" sz="3200" dirty="0">
            <a:latin typeface="Times New Roman" panose="02020603050405020304" pitchFamily="18" charset="0"/>
            <a:cs typeface="Times New Roman" panose="02020603050405020304" pitchFamily="18" charset="0"/>
          </a:endParaRPr>
        </a:p>
      </dgm:t>
    </dgm:pt>
    <dgm:pt modelId="{E8544180-C230-48A0-9C3B-3310EF955D5E}" type="parTrans" cxnId="{750E62B5-915D-4AB4-8E90-C5A25FBDA4CE}">
      <dgm:prSet/>
      <dgm:spPr/>
      <dgm:t>
        <a:bodyPr/>
        <a:lstStyle/>
        <a:p>
          <a:endParaRPr lang="en-US"/>
        </a:p>
      </dgm:t>
    </dgm:pt>
    <dgm:pt modelId="{D208B101-120B-44B9-9132-3A806DA803F3}" type="sibTrans" cxnId="{750E62B5-915D-4AB4-8E90-C5A25FBDA4CE}">
      <dgm:prSet/>
      <dgm:spPr/>
      <dgm:t>
        <a:bodyPr/>
        <a:lstStyle/>
        <a:p>
          <a:endParaRPr lang="en-US"/>
        </a:p>
      </dgm:t>
    </dgm:pt>
    <dgm:pt modelId="{A9A2AD74-EFE3-44A1-8AE6-7889A8F3B4EA}">
      <dgm:prSet custT="1"/>
      <dgm:spPr>
        <a:noFill/>
      </dgm:spPr>
      <dgm:t>
        <a:bodyPr/>
        <a:lstStyle/>
        <a:p>
          <a:r>
            <a:rPr lang="en-US" sz="3200" dirty="0">
              <a:latin typeface="Times New Roman" panose="02020603050405020304" pitchFamily="18" charset="0"/>
              <a:cs typeface="Times New Roman" panose="02020603050405020304" pitchFamily="18" charset="0"/>
            </a:rPr>
            <a:t>2. </a:t>
          </a: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thuyết</a:t>
          </a:r>
          <a:endParaRPr lang="en-US" sz="3200" dirty="0">
            <a:latin typeface="Times New Roman" panose="02020603050405020304" pitchFamily="18" charset="0"/>
            <a:cs typeface="Times New Roman" panose="02020603050405020304" pitchFamily="18" charset="0"/>
          </a:endParaRPr>
        </a:p>
      </dgm:t>
    </dgm:pt>
    <dgm:pt modelId="{BF12D5E4-680E-4226-903D-202F9C2B5864}" type="parTrans" cxnId="{B8E8EAAA-84AD-423A-8674-E97CA15D512D}">
      <dgm:prSet/>
      <dgm:spPr/>
      <dgm:t>
        <a:bodyPr/>
        <a:lstStyle/>
        <a:p>
          <a:endParaRPr lang="en-US"/>
        </a:p>
      </dgm:t>
    </dgm:pt>
    <dgm:pt modelId="{AB0B225C-756E-4F62-9402-516ECC5E34CA}" type="sibTrans" cxnId="{B8E8EAAA-84AD-423A-8674-E97CA15D512D}">
      <dgm:prSet/>
      <dgm:spPr/>
      <dgm:t>
        <a:bodyPr/>
        <a:lstStyle/>
        <a:p>
          <a:endParaRPr lang="en-US"/>
        </a:p>
      </dgm:t>
    </dgm:pt>
    <dgm:pt modelId="{A32812D2-74AD-451B-9048-25B1F61841A8}">
      <dgm:prSet custT="1"/>
      <dgm:spPr>
        <a:noFill/>
      </dgm:spPr>
      <dgm:t>
        <a:bodyPr/>
        <a:lstStyle/>
        <a:p>
          <a:r>
            <a:rPr lang="en-US" sz="3200" dirty="0">
              <a:latin typeface="Times New Roman" panose="02020603050405020304" pitchFamily="18" charset="0"/>
              <a:cs typeface="Times New Roman" panose="02020603050405020304" pitchFamily="18" charset="0"/>
            </a:rPr>
            <a:t>3. </a:t>
          </a:r>
          <a:r>
            <a:rPr lang="en-US" sz="3200" dirty="0" err="1">
              <a:latin typeface="Times New Roman" panose="02020603050405020304" pitchFamily="18" charset="0"/>
              <a:cs typeface="Times New Roman" panose="02020603050405020304" pitchFamily="18" charset="0"/>
            </a:rPr>
            <a:t>Ứng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nghiệm</a:t>
          </a:r>
          <a:endParaRPr lang="en-US" sz="3200" dirty="0">
            <a:latin typeface="Times New Roman" panose="02020603050405020304" pitchFamily="18" charset="0"/>
            <a:cs typeface="Times New Roman" panose="02020603050405020304" pitchFamily="18" charset="0"/>
          </a:endParaRPr>
        </a:p>
      </dgm:t>
    </dgm:pt>
    <dgm:pt modelId="{6EB1C512-1222-4079-85C0-4A0CDCB9DB1B}" type="parTrans" cxnId="{43565C66-5BF2-4B43-88DD-831051BF8A43}">
      <dgm:prSet/>
      <dgm:spPr/>
      <dgm:t>
        <a:bodyPr/>
        <a:lstStyle/>
        <a:p>
          <a:endParaRPr lang="en-US"/>
        </a:p>
      </dgm:t>
    </dgm:pt>
    <dgm:pt modelId="{4362F634-4959-4D79-920D-E5A996B687FD}" type="sibTrans" cxnId="{43565C66-5BF2-4B43-88DD-831051BF8A43}">
      <dgm:prSet/>
      <dgm:spPr/>
      <dgm:t>
        <a:bodyPr/>
        <a:lstStyle/>
        <a:p>
          <a:endParaRPr lang="en-US"/>
        </a:p>
      </dgm:t>
    </dgm:pt>
    <dgm:pt modelId="{8CB5B25D-0E26-4A1E-A10B-220627D979F1}">
      <dgm:prSet custT="1"/>
      <dgm:spPr>
        <a:noFill/>
      </dgm:spPr>
      <dgm:t>
        <a:bodyPr/>
        <a:lstStyle/>
        <a:p>
          <a:r>
            <a:rPr lang="en-US" sz="3200" dirty="0">
              <a:latin typeface="Times New Roman" panose="02020603050405020304" pitchFamily="18" charset="0"/>
              <a:cs typeface="Times New Roman" panose="02020603050405020304" pitchFamily="18" charset="0"/>
            </a:rPr>
            <a:t>4.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endParaRPr lang="en-US" sz="3200" dirty="0">
            <a:latin typeface="Times New Roman" panose="02020603050405020304" pitchFamily="18" charset="0"/>
            <a:cs typeface="Times New Roman" panose="02020603050405020304" pitchFamily="18" charset="0"/>
          </a:endParaRPr>
        </a:p>
      </dgm:t>
    </dgm:pt>
    <dgm:pt modelId="{F2537843-9F9F-44CC-8707-20CC7F3896FD}" type="parTrans" cxnId="{6E9F9338-293F-4E92-AEA5-32327C8CAE2B}">
      <dgm:prSet/>
      <dgm:spPr/>
      <dgm:t>
        <a:bodyPr/>
        <a:lstStyle/>
        <a:p>
          <a:endParaRPr lang="en-US"/>
        </a:p>
      </dgm:t>
    </dgm:pt>
    <dgm:pt modelId="{702C262D-7C09-4379-90EE-764AC662A850}" type="sibTrans" cxnId="{6E9F9338-293F-4E92-AEA5-32327C8CAE2B}">
      <dgm:prSet/>
      <dgm:spPr/>
      <dgm:t>
        <a:bodyPr/>
        <a:lstStyle/>
        <a:p>
          <a:endParaRPr lang="en-US"/>
        </a:p>
      </dgm:t>
    </dgm:pt>
    <dgm:pt modelId="{858D2C42-3931-4958-82D6-0DCF4E0A5DAB}" type="pres">
      <dgm:prSet presAssocID="{60339A2A-EDFC-4E09-8AE7-0331AA41F7CA}" presName="diagram" presStyleCnt="0">
        <dgm:presLayoutVars>
          <dgm:dir/>
          <dgm:resizeHandles val="exact"/>
        </dgm:presLayoutVars>
      </dgm:prSet>
      <dgm:spPr/>
    </dgm:pt>
    <dgm:pt modelId="{C2F7723D-F0AC-43E1-B2DA-1E9B555EEC22}" type="pres">
      <dgm:prSet presAssocID="{E4D0B446-CD98-41F0-957B-16E13508D281}" presName="node" presStyleLbl="node1" presStyleIdx="0" presStyleCnt="4">
        <dgm:presLayoutVars>
          <dgm:bulletEnabled val="1"/>
        </dgm:presLayoutVars>
      </dgm:prSet>
      <dgm:spPr/>
    </dgm:pt>
    <dgm:pt modelId="{4D3BA9B5-F5B6-4FE2-A5A9-A13580E56C32}" type="pres">
      <dgm:prSet presAssocID="{D208B101-120B-44B9-9132-3A806DA803F3}" presName="sibTrans" presStyleCnt="0"/>
      <dgm:spPr/>
    </dgm:pt>
    <dgm:pt modelId="{4577B558-2645-4C7C-924C-7009DE6786D3}" type="pres">
      <dgm:prSet presAssocID="{A9A2AD74-EFE3-44A1-8AE6-7889A8F3B4EA}" presName="node" presStyleLbl="node1" presStyleIdx="1" presStyleCnt="4">
        <dgm:presLayoutVars>
          <dgm:bulletEnabled val="1"/>
        </dgm:presLayoutVars>
      </dgm:prSet>
      <dgm:spPr/>
    </dgm:pt>
    <dgm:pt modelId="{562CE8CE-512D-463F-9F7C-46C6DE6F406E}" type="pres">
      <dgm:prSet presAssocID="{AB0B225C-756E-4F62-9402-516ECC5E34CA}" presName="sibTrans" presStyleCnt="0"/>
      <dgm:spPr/>
    </dgm:pt>
    <dgm:pt modelId="{718070D5-3A6A-40F1-9926-346A9804610D}" type="pres">
      <dgm:prSet presAssocID="{A32812D2-74AD-451B-9048-25B1F61841A8}" presName="node" presStyleLbl="node1" presStyleIdx="2" presStyleCnt="4">
        <dgm:presLayoutVars>
          <dgm:bulletEnabled val="1"/>
        </dgm:presLayoutVars>
      </dgm:prSet>
      <dgm:spPr/>
    </dgm:pt>
    <dgm:pt modelId="{764F93FB-D80E-4AD6-863E-DFD2CBC9D279}" type="pres">
      <dgm:prSet presAssocID="{4362F634-4959-4D79-920D-E5A996B687FD}" presName="sibTrans" presStyleCnt="0"/>
      <dgm:spPr/>
    </dgm:pt>
    <dgm:pt modelId="{81D0A9B3-08BA-41E1-8CB9-03A6A323D13F}" type="pres">
      <dgm:prSet presAssocID="{8CB5B25D-0E26-4A1E-A10B-220627D979F1}" presName="node" presStyleLbl="node1" presStyleIdx="3" presStyleCnt="4">
        <dgm:presLayoutVars>
          <dgm:bulletEnabled val="1"/>
        </dgm:presLayoutVars>
      </dgm:prSet>
      <dgm:spPr/>
    </dgm:pt>
  </dgm:ptLst>
  <dgm:cxnLst>
    <dgm:cxn modelId="{0FCA132E-D11C-4DF6-9D0B-A36752A7936F}" type="presOf" srcId="{E4D0B446-CD98-41F0-957B-16E13508D281}" destId="{C2F7723D-F0AC-43E1-B2DA-1E9B555EEC22}" srcOrd="0" destOrd="0" presId="urn:microsoft.com/office/officeart/2005/8/layout/default"/>
    <dgm:cxn modelId="{6E9F9338-293F-4E92-AEA5-32327C8CAE2B}" srcId="{60339A2A-EDFC-4E09-8AE7-0331AA41F7CA}" destId="{8CB5B25D-0E26-4A1E-A10B-220627D979F1}" srcOrd="3" destOrd="0" parTransId="{F2537843-9F9F-44CC-8707-20CC7F3896FD}" sibTransId="{702C262D-7C09-4379-90EE-764AC662A850}"/>
    <dgm:cxn modelId="{43565C66-5BF2-4B43-88DD-831051BF8A43}" srcId="{60339A2A-EDFC-4E09-8AE7-0331AA41F7CA}" destId="{A32812D2-74AD-451B-9048-25B1F61841A8}" srcOrd="2" destOrd="0" parTransId="{6EB1C512-1222-4079-85C0-4A0CDCB9DB1B}" sibTransId="{4362F634-4959-4D79-920D-E5A996B687FD}"/>
    <dgm:cxn modelId="{822C3974-9BF2-4E05-B20D-C95BB237052A}" type="presOf" srcId="{8CB5B25D-0E26-4A1E-A10B-220627D979F1}" destId="{81D0A9B3-08BA-41E1-8CB9-03A6A323D13F}" srcOrd="0" destOrd="0" presId="urn:microsoft.com/office/officeart/2005/8/layout/default"/>
    <dgm:cxn modelId="{62F38A8F-6D39-48BF-88F9-35161D5937DC}" type="presOf" srcId="{A32812D2-74AD-451B-9048-25B1F61841A8}" destId="{718070D5-3A6A-40F1-9926-346A9804610D}" srcOrd="0" destOrd="0" presId="urn:microsoft.com/office/officeart/2005/8/layout/default"/>
    <dgm:cxn modelId="{48AD93A5-4A50-4EC7-9BB5-3821D82D69A3}" type="presOf" srcId="{A9A2AD74-EFE3-44A1-8AE6-7889A8F3B4EA}" destId="{4577B558-2645-4C7C-924C-7009DE6786D3}" srcOrd="0" destOrd="0" presId="urn:microsoft.com/office/officeart/2005/8/layout/default"/>
    <dgm:cxn modelId="{B8E8EAAA-84AD-423A-8674-E97CA15D512D}" srcId="{60339A2A-EDFC-4E09-8AE7-0331AA41F7CA}" destId="{A9A2AD74-EFE3-44A1-8AE6-7889A8F3B4EA}" srcOrd="1" destOrd="0" parTransId="{BF12D5E4-680E-4226-903D-202F9C2B5864}" sibTransId="{AB0B225C-756E-4F62-9402-516ECC5E34CA}"/>
    <dgm:cxn modelId="{750E62B5-915D-4AB4-8E90-C5A25FBDA4CE}" srcId="{60339A2A-EDFC-4E09-8AE7-0331AA41F7CA}" destId="{E4D0B446-CD98-41F0-957B-16E13508D281}" srcOrd="0" destOrd="0" parTransId="{E8544180-C230-48A0-9C3B-3310EF955D5E}" sibTransId="{D208B101-120B-44B9-9132-3A806DA803F3}"/>
    <dgm:cxn modelId="{E89C8DE1-F0F9-4964-B315-333A9D711033}" type="presOf" srcId="{60339A2A-EDFC-4E09-8AE7-0331AA41F7CA}" destId="{858D2C42-3931-4958-82D6-0DCF4E0A5DAB}" srcOrd="0" destOrd="0" presId="urn:microsoft.com/office/officeart/2005/8/layout/default"/>
    <dgm:cxn modelId="{C18EEC61-1EE4-48C9-AD5A-BB8922D6E577}" type="presParOf" srcId="{858D2C42-3931-4958-82D6-0DCF4E0A5DAB}" destId="{C2F7723D-F0AC-43E1-B2DA-1E9B555EEC22}" srcOrd="0" destOrd="0" presId="urn:microsoft.com/office/officeart/2005/8/layout/default"/>
    <dgm:cxn modelId="{DCA3A9EC-812B-4AE1-ABA2-E0C910DBAF3B}" type="presParOf" srcId="{858D2C42-3931-4958-82D6-0DCF4E0A5DAB}" destId="{4D3BA9B5-F5B6-4FE2-A5A9-A13580E56C32}" srcOrd="1" destOrd="0" presId="urn:microsoft.com/office/officeart/2005/8/layout/default"/>
    <dgm:cxn modelId="{C3634192-447F-4A42-BD0F-5CC0A2DD92DF}" type="presParOf" srcId="{858D2C42-3931-4958-82D6-0DCF4E0A5DAB}" destId="{4577B558-2645-4C7C-924C-7009DE6786D3}" srcOrd="2" destOrd="0" presId="urn:microsoft.com/office/officeart/2005/8/layout/default"/>
    <dgm:cxn modelId="{E15BBE63-DCC4-4CB7-A44B-A68534BCF4EB}" type="presParOf" srcId="{858D2C42-3931-4958-82D6-0DCF4E0A5DAB}" destId="{562CE8CE-512D-463F-9F7C-46C6DE6F406E}" srcOrd="3" destOrd="0" presId="urn:microsoft.com/office/officeart/2005/8/layout/default"/>
    <dgm:cxn modelId="{4771F3D2-3707-40A3-8CA0-EA5270E0749C}" type="presParOf" srcId="{858D2C42-3931-4958-82D6-0DCF4E0A5DAB}" destId="{718070D5-3A6A-40F1-9926-346A9804610D}" srcOrd="4" destOrd="0" presId="urn:microsoft.com/office/officeart/2005/8/layout/default"/>
    <dgm:cxn modelId="{A6C325BD-F847-4B79-9544-DE8FCFCDFCDC}" type="presParOf" srcId="{858D2C42-3931-4958-82D6-0DCF4E0A5DAB}" destId="{764F93FB-D80E-4AD6-863E-DFD2CBC9D279}" srcOrd="5" destOrd="0" presId="urn:microsoft.com/office/officeart/2005/8/layout/default"/>
    <dgm:cxn modelId="{9809BA02-5889-4D15-8DAD-8CAAB24F38A5}" type="presParOf" srcId="{858D2C42-3931-4958-82D6-0DCF4E0A5DAB}" destId="{81D0A9B3-08BA-41E1-8CB9-03A6A323D13F}"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7723D-F0AC-43E1-B2DA-1E9B555EEC22}">
      <dsp:nvSpPr>
        <dsp:cNvPr id="0" name=""/>
        <dsp:cNvSpPr/>
      </dsp:nvSpPr>
      <dsp:spPr>
        <a:xfrm>
          <a:off x="1458162" y="1833"/>
          <a:ext cx="3679182" cy="2207509"/>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1. </a:t>
          </a:r>
          <a:r>
            <a:rPr lang="en-US" sz="3200" kern="1200" dirty="0" err="1">
              <a:latin typeface="Times New Roman" panose="02020603050405020304" pitchFamily="18" charset="0"/>
              <a:cs typeface="Times New Roman" panose="02020603050405020304" pitchFamily="18" charset="0"/>
            </a:rPr>
            <a:t>Tổng</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quan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về</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đề</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tài</a:t>
          </a:r>
          <a:endParaRPr lang="en-US" sz="3200" kern="1200" dirty="0">
            <a:latin typeface="Times New Roman" panose="02020603050405020304" pitchFamily="18" charset="0"/>
            <a:cs typeface="Times New Roman" panose="02020603050405020304" pitchFamily="18" charset="0"/>
          </a:endParaRPr>
        </a:p>
      </dsp:txBody>
      <dsp:txXfrm>
        <a:off x="1458162" y="1833"/>
        <a:ext cx="3679182" cy="2207509"/>
      </dsp:txXfrm>
    </dsp:sp>
    <dsp:sp modelId="{4577B558-2645-4C7C-924C-7009DE6786D3}">
      <dsp:nvSpPr>
        <dsp:cNvPr id="0" name=""/>
        <dsp:cNvSpPr/>
      </dsp:nvSpPr>
      <dsp:spPr>
        <a:xfrm>
          <a:off x="5505263" y="1833"/>
          <a:ext cx="3679182" cy="2207509"/>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2. </a:t>
          </a:r>
          <a:r>
            <a:rPr lang="en-US" sz="3200" kern="1200" dirty="0" err="1">
              <a:latin typeface="Times New Roman" panose="02020603050405020304" pitchFamily="18" charset="0"/>
              <a:cs typeface="Times New Roman" panose="02020603050405020304" pitchFamily="18" charset="0"/>
            </a:rPr>
            <a:t>Cơ</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sở</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lý</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thuyết</a:t>
          </a:r>
          <a:endParaRPr lang="en-US" sz="3200" kern="1200" dirty="0">
            <a:latin typeface="Times New Roman" panose="02020603050405020304" pitchFamily="18" charset="0"/>
            <a:cs typeface="Times New Roman" panose="02020603050405020304" pitchFamily="18" charset="0"/>
          </a:endParaRPr>
        </a:p>
      </dsp:txBody>
      <dsp:txXfrm>
        <a:off x="5505263" y="1833"/>
        <a:ext cx="3679182" cy="2207509"/>
      </dsp:txXfrm>
    </dsp:sp>
    <dsp:sp modelId="{718070D5-3A6A-40F1-9926-346A9804610D}">
      <dsp:nvSpPr>
        <dsp:cNvPr id="0" name=""/>
        <dsp:cNvSpPr/>
      </dsp:nvSpPr>
      <dsp:spPr>
        <a:xfrm>
          <a:off x="1458162" y="2577261"/>
          <a:ext cx="3679182" cy="2207509"/>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3. </a:t>
          </a:r>
          <a:r>
            <a:rPr lang="en-US" sz="3200" kern="1200" dirty="0" err="1">
              <a:latin typeface="Times New Roman" panose="02020603050405020304" pitchFamily="18" charset="0"/>
              <a:cs typeface="Times New Roman" panose="02020603050405020304" pitchFamily="18" charset="0"/>
            </a:rPr>
            <a:t>Ứng</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dụng</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thực</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nghiệm</a:t>
          </a:r>
          <a:endParaRPr lang="en-US" sz="3200" kern="1200" dirty="0">
            <a:latin typeface="Times New Roman" panose="02020603050405020304" pitchFamily="18" charset="0"/>
            <a:cs typeface="Times New Roman" panose="02020603050405020304" pitchFamily="18" charset="0"/>
          </a:endParaRPr>
        </a:p>
      </dsp:txBody>
      <dsp:txXfrm>
        <a:off x="1458162" y="2577261"/>
        <a:ext cx="3679182" cy="2207509"/>
      </dsp:txXfrm>
    </dsp:sp>
    <dsp:sp modelId="{81D0A9B3-08BA-41E1-8CB9-03A6A323D13F}">
      <dsp:nvSpPr>
        <dsp:cNvPr id="0" name=""/>
        <dsp:cNvSpPr/>
      </dsp:nvSpPr>
      <dsp:spPr>
        <a:xfrm>
          <a:off x="5505263" y="2577261"/>
          <a:ext cx="3679182" cy="2207509"/>
        </a:xfrm>
        <a:prstGeom prst="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4. </a:t>
          </a:r>
          <a:r>
            <a:rPr lang="en-US" sz="3200" kern="1200" dirty="0" err="1">
              <a:latin typeface="Times New Roman" panose="02020603050405020304" pitchFamily="18" charset="0"/>
              <a:cs typeface="Times New Roman" panose="02020603050405020304" pitchFamily="18" charset="0"/>
            </a:rPr>
            <a:t>Kết</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quả</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đạt</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được</a:t>
          </a:r>
          <a:endParaRPr lang="en-US" sz="3200" kern="1200" dirty="0">
            <a:latin typeface="Times New Roman" panose="02020603050405020304" pitchFamily="18" charset="0"/>
            <a:cs typeface="Times New Roman" panose="02020603050405020304" pitchFamily="18" charset="0"/>
          </a:endParaRPr>
        </a:p>
      </dsp:txBody>
      <dsp:txXfrm>
        <a:off x="5505263" y="2577261"/>
        <a:ext cx="3679182" cy="22075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2860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144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0753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3752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8354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870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45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09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641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34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59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115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076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1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553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97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084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381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504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28"/>
          <p:cNvSpPr txBox="1">
            <a:spLocks noGrp="1"/>
          </p:cNvSpPr>
          <p:nvPr>
            <p:ph type="ctrTitle"/>
          </p:nvPr>
        </p:nvSpPr>
        <p:spPr>
          <a:xfrm>
            <a:off x="1595269" y="1122363"/>
            <a:ext cx="9001462"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800"/>
              <a:buFont typeface="Arial" panose="020B0604020202020204"/>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8"/>
          <p:cNvSpPr txBox="1">
            <a:spLocks noGrp="1"/>
          </p:cNvSpPr>
          <p:nvPr>
            <p:ph type="subTitle" idx="1"/>
          </p:nvPr>
        </p:nvSpPr>
        <p:spPr>
          <a:xfrm>
            <a:off x="1595269" y="3602038"/>
            <a:ext cx="9001462" cy="1655762"/>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1000"/>
              </a:spcBef>
              <a:spcAft>
                <a:spcPts val="0"/>
              </a:spcAft>
              <a:buClr>
                <a:schemeClr val="lt1"/>
              </a:buClr>
              <a:buSzPts val="2400"/>
              <a:buNone/>
              <a:defRPr sz="2400"/>
            </a:lvl1pPr>
            <a:lvl2pPr lvl="1" algn="ctr">
              <a:lnSpc>
                <a:spcPct val="120000"/>
              </a:lnSpc>
              <a:spcBef>
                <a:spcPts val="500"/>
              </a:spcBef>
              <a:spcAft>
                <a:spcPts val="0"/>
              </a:spcAft>
              <a:buClr>
                <a:schemeClr val="lt1"/>
              </a:buClr>
              <a:buSzPts val="2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None/>
              <a:defRPr sz="1600"/>
            </a:lvl4pPr>
            <a:lvl5pPr lvl="4" algn="ctr">
              <a:lnSpc>
                <a:spcPct val="120000"/>
              </a:lnSpc>
              <a:spcBef>
                <a:spcPts val="500"/>
              </a:spcBef>
              <a:spcAft>
                <a:spcPts val="0"/>
              </a:spcAft>
              <a:buClr>
                <a:schemeClr val="lt1"/>
              </a:buClr>
              <a:buSzPts val="1600"/>
              <a:buNone/>
              <a:defRPr sz="1600"/>
            </a:lvl5pPr>
            <a:lvl6pPr lvl="5" algn="ctr">
              <a:lnSpc>
                <a:spcPct val="120000"/>
              </a:lnSpc>
              <a:spcBef>
                <a:spcPts val="500"/>
              </a:spcBef>
              <a:spcAft>
                <a:spcPts val="0"/>
              </a:spcAft>
              <a:buClr>
                <a:schemeClr val="lt1"/>
              </a:buClr>
              <a:buSzPts val="1600"/>
              <a:buNone/>
              <a:defRPr sz="1600"/>
            </a:lvl6pPr>
            <a:lvl7pPr lvl="6" algn="ctr">
              <a:lnSpc>
                <a:spcPct val="120000"/>
              </a:lnSpc>
              <a:spcBef>
                <a:spcPts val="500"/>
              </a:spcBef>
              <a:spcAft>
                <a:spcPts val="0"/>
              </a:spcAft>
              <a:buClr>
                <a:schemeClr val="lt1"/>
              </a:buClr>
              <a:buSzPts val="1600"/>
              <a:buNone/>
              <a:defRPr sz="1600"/>
            </a:lvl7pPr>
            <a:lvl8pPr lvl="7" algn="ctr">
              <a:lnSpc>
                <a:spcPct val="120000"/>
              </a:lnSpc>
              <a:spcBef>
                <a:spcPts val="500"/>
              </a:spcBef>
              <a:spcAft>
                <a:spcPts val="0"/>
              </a:spcAft>
              <a:buClr>
                <a:schemeClr val="lt1"/>
              </a:buClr>
              <a:buSzPts val="1600"/>
              <a:buNone/>
              <a:defRPr sz="1600"/>
            </a:lvl8pPr>
            <a:lvl9pPr lvl="8" algn="ctr">
              <a:lnSpc>
                <a:spcPct val="120000"/>
              </a:lnSpc>
              <a:spcBef>
                <a:spcPts val="500"/>
              </a:spcBef>
              <a:spcAft>
                <a:spcPts val="0"/>
              </a:spcAft>
              <a:buClr>
                <a:schemeClr val="lt1"/>
              </a:buClr>
              <a:buSzPts val="1600"/>
              <a:buNone/>
              <a:defRPr sz="1600"/>
            </a:lvl9pPr>
          </a:lstStyle>
          <a:p>
            <a:endParaRPr/>
          </a:p>
        </p:txBody>
      </p:sp>
      <p:sp>
        <p:nvSpPr>
          <p:cNvPr id="27" name="Google Shape;27;p2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endParaRPr lang="en-US"/>
          </a:p>
        </p:txBody>
      </p:sp>
      <p:sp>
        <p:nvSpPr>
          <p:cNvPr id="3" name="Footer Placeholder 2"/>
          <p:cNvSpPr>
            <a:spLocks noGrp="1"/>
          </p:cNvSpPr>
          <p:nvPr>
            <p:ph type="ftr" idx="1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1.xml"/><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4"/>
          <a:stretch>
            <a:fillRect/>
          </a:stretch>
        </a:blipFill>
        <a:effectLst/>
      </p:bgPr>
    </p:bg>
    <p:spTree>
      <p:nvGrpSpPr>
        <p:cNvPr id="1" name="Shape 9"/>
        <p:cNvGrpSpPr/>
        <p:nvPr/>
      </p:nvGrpSpPr>
      <p:grpSpPr>
        <a:xfrm>
          <a:off x="0" y="0"/>
          <a:ext cx="0" cy="0"/>
          <a:chOff x="0" y="0"/>
          <a:chExt cx="0" cy="0"/>
        </a:xfrm>
      </p:grpSpPr>
      <p:pic>
        <p:nvPicPr>
          <p:cNvPr id="10" name="Google Shape;10;p27"/>
          <p:cNvPicPr preferRelativeResize="0"/>
          <p:nvPr/>
        </p:nvPicPr>
        <p:blipFill rotWithShape="1">
          <a:blip r:embed="rId5"/>
          <a:srcRect/>
          <a:stretch>
            <a:fillRect/>
          </a:stretch>
        </p:blipFill>
        <p:spPr>
          <a:xfrm>
            <a:off x="46843" y="45104"/>
            <a:ext cx="12110367" cy="797878"/>
          </a:xfrm>
          <a:prstGeom prst="rect">
            <a:avLst/>
          </a:prstGeom>
          <a:noFill/>
          <a:ln w="38100" cap="sq" cmpd="sng">
            <a:solidFill>
              <a:srgbClr val="92D05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1" name="Google Shape;11;p27"/>
          <p:cNvPicPr preferRelativeResize="0"/>
          <p:nvPr/>
        </p:nvPicPr>
        <p:blipFill rotWithShape="1">
          <a:blip r:embed="rId6"/>
          <a:srcRect/>
          <a:stretch>
            <a:fillRect/>
          </a:stretch>
        </p:blipFill>
        <p:spPr>
          <a:xfrm>
            <a:off x="-10160" y="5862541"/>
            <a:ext cx="12195363" cy="1001821"/>
          </a:xfrm>
          <a:prstGeom prst="rect">
            <a:avLst/>
          </a:prstGeom>
          <a:noFill/>
          <a:ln>
            <a:noFill/>
          </a:ln>
        </p:spPr>
      </p:pic>
      <p:sp>
        <p:nvSpPr>
          <p:cNvPr id="12" name="Google Shape;12;p27"/>
          <p:cNvSpPr txBox="1">
            <a:spLocks noGrp="1"/>
          </p:cNvSpPr>
          <p:nvPr>
            <p:ph type="title"/>
          </p:nvPr>
        </p:nvSpPr>
        <p:spPr>
          <a:xfrm>
            <a:off x="913795" y="609600"/>
            <a:ext cx="10353761" cy="1326321"/>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lt1"/>
              </a:buClr>
              <a:buSzPts val="3400"/>
              <a:buFont typeface="Arial" panose="020B0604020202020204"/>
              <a:buNone/>
              <a:defRPr sz="3400" b="1"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7"/>
          <p:cNvSpPr txBox="1">
            <a:spLocks noGrp="1"/>
          </p:cNvSpPr>
          <p:nvPr>
            <p:ph type="body" idx="1"/>
          </p:nvPr>
        </p:nvSpPr>
        <p:spPr>
          <a:xfrm>
            <a:off x="913795" y="2096064"/>
            <a:ext cx="10353762" cy="369513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panose="020B0604020202020204"/>
              <a:buChar char="•"/>
              <a:defRPr sz="20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L="914400" marR="0" lvl="1" indent="-342900" algn="l" rtl="0">
              <a:lnSpc>
                <a:spcPct val="12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Arial" panose="020B0604020202020204"/>
                <a:ea typeface="Arial" panose="020B0604020202020204"/>
                <a:cs typeface="Arial" panose="020B0604020202020204"/>
                <a:sym typeface="Arial" panose="020B0604020202020204"/>
              </a:defRPr>
            </a:lvl2pPr>
            <a:lvl3pPr marL="1371600" marR="0" lvl="2" indent="-330200" algn="l" rtl="0">
              <a:lnSpc>
                <a:spcPct val="12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20000"/>
              </a:lnSpc>
              <a:spcBef>
                <a:spcPts val="500"/>
              </a:spcBef>
              <a:spcAft>
                <a:spcPts val="0"/>
              </a:spcAft>
              <a:buClr>
                <a:schemeClr val="lt1"/>
              </a:buClr>
              <a:buSzPts val="1400"/>
              <a:buFont typeface="Arial" panose="020B0604020202020204"/>
              <a:buChar char="•"/>
              <a:defRPr sz="1400" b="0" i="0" u="none" strike="noStrike" cap="none">
                <a:solidFill>
                  <a:schemeClr val="lt1"/>
                </a:solidFill>
                <a:latin typeface="Arial" panose="020B0604020202020204"/>
                <a:ea typeface="Arial" panose="020B0604020202020204"/>
                <a:cs typeface="Arial" panose="020B0604020202020204"/>
                <a:sym typeface="Arial" panose="020B0604020202020204"/>
              </a:defRPr>
            </a:lvl4pPr>
            <a:lvl5pPr marL="2286000" marR="0" lvl="4"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Arial" panose="020B0604020202020204"/>
                <a:ea typeface="Arial" panose="020B0604020202020204"/>
                <a:cs typeface="Arial" panose="020B0604020202020204"/>
                <a:sym typeface="Arial" panose="020B0604020202020204"/>
              </a:defRPr>
            </a:lvl5pPr>
            <a:lvl6pPr marL="2743200" marR="0" lvl="5"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Baloo Da 2"/>
                <a:ea typeface="Baloo Da 2"/>
                <a:cs typeface="Baloo Da 2"/>
                <a:sym typeface="Baloo Da 2"/>
              </a:defRPr>
            </a:lvl6pPr>
            <a:lvl7pPr marL="3200400" marR="0" lvl="6"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Baloo Da 2"/>
                <a:ea typeface="Baloo Da 2"/>
                <a:cs typeface="Baloo Da 2"/>
                <a:sym typeface="Baloo Da 2"/>
              </a:defRPr>
            </a:lvl7pPr>
            <a:lvl8pPr marL="3657600" marR="0" lvl="7"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Baloo Da 2"/>
                <a:ea typeface="Baloo Da 2"/>
                <a:cs typeface="Baloo Da 2"/>
                <a:sym typeface="Baloo Da 2"/>
              </a:defRPr>
            </a:lvl8pPr>
            <a:lvl9pPr marL="4114800" marR="0" lvl="8" indent="-304800" algn="l" rtl="0">
              <a:lnSpc>
                <a:spcPct val="120000"/>
              </a:lnSpc>
              <a:spcBef>
                <a:spcPts val="500"/>
              </a:spcBef>
              <a:spcAft>
                <a:spcPts val="0"/>
              </a:spcAft>
              <a:buClr>
                <a:schemeClr val="lt1"/>
              </a:buClr>
              <a:buSzPts val="1200"/>
              <a:buFont typeface="Arial" panose="020B0604020202020204"/>
              <a:buChar char="•"/>
              <a:defRPr sz="1200" b="0" i="0" u="none" strike="noStrike" cap="none">
                <a:solidFill>
                  <a:schemeClr val="lt1"/>
                </a:solidFill>
                <a:latin typeface="Baloo Da 2"/>
                <a:ea typeface="Baloo Da 2"/>
                <a:cs typeface="Baloo Da 2"/>
                <a:sym typeface="Baloo Da 2"/>
              </a:defRPr>
            </a:lvl9pPr>
          </a:lstStyle>
          <a:p>
            <a:endParaRPr/>
          </a:p>
        </p:txBody>
      </p:sp>
      <p:sp>
        <p:nvSpPr>
          <p:cNvPr id="14" name="Google Shape;14;p2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Baloo Da 2"/>
                <a:ea typeface="Baloo Da 2"/>
                <a:cs typeface="Baloo Da 2"/>
                <a:sym typeface="Baloo Da 2"/>
              </a:defRPr>
            </a:lvl1pPr>
            <a:lvl2pPr marR="0" lvl="1"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2pPr>
            <a:lvl3pPr marR="0" lvl="2"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3pPr>
            <a:lvl4pPr marR="0" lvl="3"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4pPr>
            <a:lvl5pPr marR="0" lvl="4"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5pPr>
            <a:lvl6pPr marR="0" lvl="5"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6pPr>
            <a:lvl7pPr marR="0" lvl="6"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7pPr>
            <a:lvl8pPr marR="0" lvl="7"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8pPr>
            <a:lvl9pPr marR="0" lvl="8"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9pPr>
          </a:lstStyle>
          <a:p>
            <a:endParaRPr/>
          </a:p>
        </p:txBody>
      </p:sp>
      <p:sp>
        <p:nvSpPr>
          <p:cNvPr id="15" name="Google Shape;15;p27"/>
          <p:cNvSpPr txBox="1">
            <a:spLocks noGrp="1"/>
          </p:cNvSpPr>
          <p:nvPr>
            <p:ph type="ftr" idx="11"/>
          </p:nvPr>
        </p:nvSpPr>
        <p:spPr>
          <a:xfrm>
            <a:off x="913794"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Baloo Da 2"/>
                <a:ea typeface="Baloo Da 2"/>
                <a:cs typeface="Baloo Da 2"/>
                <a:sym typeface="Baloo Da 2"/>
              </a:defRPr>
            </a:lvl1pPr>
            <a:lvl2pPr marR="0" lvl="1"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2pPr>
            <a:lvl3pPr marR="0" lvl="2"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3pPr>
            <a:lvl4pPr marR="0" lvl="3"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4pPr>
            <a:lvl5pPr marR="0" lvl="4"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5pPr>
            <a:lvl6pPr marR="0" lvl="5"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6pPr>
            <a:lvl7pPr marR="0" lvl="6"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7pPr>
            <a:lvl8pPr marR="0" lvl="7"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8pPr>
            <a:lvl9pPr marR="0" lvl="8" algn="l" rtl="0">
              <a:spcBef>
                <a:spcPts val="0"/>
              </a:spcBef>
              <a:spcAft>
                <a:spcPts val="0"/>
              </a:spcAft>
              <a:buSzPts val="1400"/>
              <a:buNone/>
              <a:defRPr sz="1800" b="0" i="0" u="none" strike="noStrike" cap="none">
                <a:solidFill>
                  <a:schemeClr val="lt1"/>
                </a:solidFill>
                <a:latin typeface="Baloo Da 2"/>
                <a:ea typeface="Baloo Da 2"/>
                <a:cs typeface="Baloo Da 2"/>
                <a:sym typeface="Baloo Da 2"/>
              </a:defRPr>
            </a:lvl9pPr>
          </a:lstStyle>
          <a:p>
            <a:endParaRPr/>
          </a:p>
        </p:txBody>
      </p:sp>
      <p:sp>
        <p:nvSpPr>
          <p:cNvPr id="16" name="Google Shape;16;p2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Baloo Da 2"/>
                <a:ea typeface="Baloo Da 2"/>
                <a:cs typeface="Baloo Da 2"/>
                <a:sym typeface="Baloo Da 2"/>
              </a:defRPr>
            </a:lvl1pPr>
            <a:lvl2pPr marL="0" marR="0" lvl="1" indent="0" algn="r" rtl="0">
              <a:spcBef>
                <a:spcPts val="0"/>
              </a:spcBef>
              <a:buNone/>
              <a:defRPr sz="1000" b="0" i="0" u="none" strike="noStrike" cap="none">
                <a:solidFill>
                  <a:schemeClr val="lt1"/>
                </a:solidFill>
                <a:latin typeface="Baloo Da 2"/>
                <a:ea typeface="Baloo Da 2"/>
                <a:cs typeface="Baloo Da 2"/>
                <a:sym typeface="Baloo Da 2"/>
              </a:defRPr>
            </a:lvl2pPr>
            <a:lvl3pPr marL="0" marR="0" lvl="2" indent="0" algn="r" rtl="0">
              <a:spcBef>
                <a:spcPts val="0"/>
              </a:spcBef>
              <a:buNone/>
              <a:defRPr sz="1000" b="0" i="0" u="none" strike="noStrike" cap="none">
                <a:solidFill>
                  <a:schemeClr val="lt1"/>
                </a:solidFill>
                <a:latin typeface="Baloo Da 2"/>
                <a:ea typeface="Baloo Da 2"/>
                <a:cs typeface="Baloo Da 2"/>
                <a:sym typeface="Baloo Da 2"/>
              </a:defRPr>
            </a:lvl3pPr>
            <a:lvl4pPr marL="0" marR="0" lvl="3" indent="0" algn="r" rtl="0">
              <a:spcBef>
                <a:spcPts val="0"/>
              </a:spcBef>
              <a:buNone/>
              <a:defRPr sz="1000" b="0" i="0" u="none" strike="noStrike" cap="none">
                <a:solidFill>
                  <a:schemeClr val="lt1"/>
                </a:solidFill>
                <a:latin typeface="Baloo Da 2"/>
                <a:ea typeface="Baloo Da 2"/>
                <a:cs typeface="Baloo Da 2"/>
                <a:sym typeface="Baloo Da 2"/>
              </a:defRPr>
            </a:lvl4pPr>
            <a:lvl5pPr marL="0" marR="0" lvl="4" indent="0" algn="r" rtl="0">
              <a:spcBef>
                <a:spcPts val="0"/>
              </a:spcBef>
              <a:buNone/>
              <a:defRPr sz="1000" b="0" i="0" u="none" strike="noStrike" cap="none">
                <a:solidFill>
                  <a:schemeClr val="lt1"/>
                </a:solidFill>
                <a:latin typeface="Baloo Da 2"/>
                <a:ea typeface="Baloo Da 2"/>
                <a:cs typeface="Baloo Da 2"/>
                <a:sym typeface="Baloo Da 2"/>
              </a:defRPr>
            </a:lvl5pPr>
            <a:lvl6pPr marL="0" marR="0" lvl="5" indent="0" algn="r" rtl="0">
              <a:spcBef>
                <a:spcPts val="0"/>
              </a:spcBef>
              <a:buNone/>
              <a:defRPr sz="1000" b="0" i="0" u="none" strike="noStrike" cap="none">
                <a:solidFill>
                  <a:schemeClr val="lt1"/>
                </a:solidFill>
                <a:latin typeface="Baloo Da 2"/>
                <a:ea typeface="Baloo Da 2"/>
                <a:cs typeface="Baloo Da 2"/>
                <a:sym typeface="Baloo Da 2"/>
              </a:defRPr>
            </a:lvl6pPr>
            <a:lvl7pPr marL="0" marR="0" lvl="6" indent="0" algn="r" rtl="0">
              <a:spcBef>
                <a:spcPts val="0"/>
              </a:spcBef>
              <a:buNone/>
              <a:defRPr sz="1000" b="0" i="0" u="none" strike="noStrike" cap="none">
                <a:solidFill>
                  <a:schemeClr val="lt1"/>
                </a:solidFill>
                <a:latin typeface="Baloo Da 2"/>
                <a:ea typeface="Baloo Da 2"/>
                <a:cs typeface="Baloo Da 2"/>
                <a:sym typeface="Baloo Da 2"/>
              </a:defRPr>
            </a:lvl7pPr>
            <a:lvl8pPr marL="0" marR="0" lvl="7" indent="0" algn="r" rtl="0">
              <a:spcBef>
                <a:spcPts val="0"/>
              </a:spcBef>
              <a:buNone/>
              <a:defRPr sz="1000" b="0" i="0" u="none" strike="noStrike" cap="none">
                <a:solidFill>
                  <a:schemeClr val="lt1"/>
                </a:solidFill>
                <a:latin typeface="Baloo Da 2"/>
                <a:ea typeface="Baloo Da 2"/>
                <a:cs typeface="Baloo Da 2"/>
                <a:sym typeface="Baloo Da 2"/>
              </a:defRPr>
            </a:lvl8pPr>
            <a:lvl9pPr marL="0" marR="0" lvl="8" indent="0" algn="r" rtl="0">
              <a:spcBef>
                <a:spcPts val="0"/>
              </a:spcBef>
              <a:buNone/>
              <a:defRPr sz="1000" b="0" i="0" u="none" strike="noStrike" cap="none">
                <a:solidFill>
                  <a:schemeClr val="lt1"/>
                </a:solidFill>
                <a:latin typeface="Baloo Da 2"/>
                <a:ea typeface="Baloo Da 2"/>
                <a:cs typeface="Baloo Da 2"/>
                <a:sym typeface="Baloo Da 2"/>
              </a:defRPr>
            </a:lvl9pPr>
          </a:lstStyle>
          <a:p>
            <a:pPr marL="0" lvl="0" indent="0" algn="r" rtl="0">
              <a:spcBef>
                <a:spcPts val="0"/>
              </a:spcBef>
              <a:spcAft>
                <a:spcPts val="0"/>
              </a:spcAft>
              <a:buNone/>
            </a:pPr>
            <a:fld id="{00000000-1234-1234-1234-123412341234}" type="slidenum">
              <a:rPr lang="en-US"/>
              <a:t>‹#›</a:t>
            </a:fld>
            <a:endParaRPr lang="en-US"/>
          </a:p>
        </p:txBody>
      </p:sp>
      <p:pic>
        <p:nvPicPr>
          <p:cNvPr id="17" name="Google Shape;17;p27"/>
          <p:cNvPicPr preferRelativeResize="0"/>
          <p:nvPr/>
        </p:nvPicPr>
        <p:blipFill rotWithShape="1">
          <a:blip r:embed="rId7"/>
          <a:srcRect/>
          <a:stretch>
            <a:fillRect/>
          </a:stretch>
        </p:blipFill>
        <p:spPr>
          <a:xfrm>
            <a:off x="154055" y="149344"/>
            <a:ext cx="588268" cy="588268"/>
          </a:xfrm>
          <a:prstGeom prst="rect">
            <a:avLst/>
          </a:prstGeom>
          <a:noFill/>
          <a:ln>
            <a:noFill/>
          </a:ln>
        </p:spPr>
      </p:pic>
      <p:sp>
        <p:nvSpPr>
          <p:cNvPr id="18" name="Google Shape;18;p27"/>
          <p:cNvSpPr txBox="1"/>
          <p:nvPr/>
        </p:nvSpPr>
        <p:spPr>
          <a:xfrm>
            <a:off x="-45577" y="6636210"/>
            <a:ext cx="640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chemeClr val="lt1"/>
                </a:solidFill>
                <a:latin typeface="Arial" panose="020B0604020202020204"/>
                <a:ea typeface="Arial" panose="020B0604020202020204"/>
                <a:cs typeface="Arial" panose="020B0604020202020204"/>
                <a:sym typeface="Arial" panose="020B0604020202020204"/>
              </a:rPr>
              <a:t>Webiste: https://haui.edu.vn</a:t>
            </a:r>
          </a:p>
        </p:txBody>
      </p:sp>
      <p:sp>
        <p:nvSpPr>
          <p:cNvPr id="19" name="Google Shape;19;p27"/>
          <p:cNvSpPr txBox="1"/>
          <p:nvPr/>
        </p:nvSpPr>
        <p:spPr>
          <a:xfrm>
            <a:off x="7432898" y="6622998"/>
            <a:ext cx="339548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000"/>
              <a:buFont typeface="Arial" panose="020B0604020202020204"/>
              <a:buNone/>
            </a:pPr>
            <a:r>
              <a:rPr lang="en-US" sz="1000" b="0" i="0" u="none" strike="noStrike" cap="none">
                <a:solidFill>
                  <a:schemeClr val="lt1"/>
                </a:solidFill>
                <a:latin typeface="Arial" panose="020B0604020202020204"/>
                <a:ea typeface="Arial" panose="020B0604020202020204"/>
                <a:cs typeface="Arial" panose="020B0604020202020204"/>
                <a:sym typeface="Arial" panose="020B0604020202020204"/>
              </a:rPr>
              <a:t>© 2021</a:t>
            </a:r>
            <a:r>
              <a:rPr lang="en-US" sz="1000" b="1" i="0" u="none" strike="noStrike" cap="none">
                <a:solidFill>
                  <a:schemeClr val="lt1"/>
                </a:solidFill>
                <a:latin typeface="Arial" panose="020B0604020202020204"/>
                <a:ea typeface="Arial" panose="020B0604020202020204"/>
                <a:cs typeface="Arial" panose="020B0604020202020204"/>
                <a:sym typeface="Arial" panose="020B0604020202020204"/>
              </a:rPr>
              <a:t> Hanoi University of Industry </a:t>
            </a:r>
            <a:r>
              <a:rPr lang="en-US" sz="1000" b="0" i="0" u="none" strike="noStrike" cap="none">
                <a:solidFill>
                  <a:schemeClr val="lt1"/>
                </a:solidFill>
                <a:latin typeface="Arial" panose="020B0604020202020204"/>
                <a:ea typeface="Arial" panose="020B0604020202020204"/>
                <a:cs typeface="Arial" panose="020B0604020202020204"/>
                <a:sym typeface="Arial" panose="020B0604020202020204"/>
              </a:rPr>
              <a:t>All rights reserved</a:t>
            </a:r>
            <a:endParaRPr sz="1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20" name="Google Shape;20;p27"/>
          <p:cNvGrpSpPr/>
          <p:nvPr/>
        </p:nvGrpSpPr>
        <p:grpSpPr>
          <a:xfrm>
            <a:off x="10695894" y="6596658"/>
            <a:ext cx="357425" cy="184511"/>
            <a:chOff x="4858544" y="3598069"/>
            <a:chExt cx="1614487" cy="833438"/>
          </a:xfrm>
        </p:grpSpPr>
        <p:sp>
          <p:nvSpPr>
            <p:cNvPr id="21" name="Google Shape;21;p27"/>
            <p:cNvSpPr/>
            <p:nvPr/>
          </p:nvSpPr>
          <p:spPr>
            <a:xfrm>
              <a:off x="4858544" y="3777457"/>
              <a:ext cx="1355725" cy="654050"/>
            </a:xfrm>
            <a:custGeom>
              <a:avLst/>
              <a:gdLst/>
              <a:ahLst/>
              <a:cxnLst/>
              <a:rect l="l" t="t" r="r" b="b"/>
              <a:pathLst>
                <a:path w="257" h="124" extrusionOk="0">
                  <a:moveTo>
                    <a:pt x="89" y="59"/>
                  </a:moveTo>
                  <a:cubicBezTo>
                    <a:pt x="98" y="44"/>
                    <a:pt x="101" y="45"/>
                    <a:pt x="101" y="45"/>
                  </a:cubicBezTo>
                  <a:cubicBezTo>
                    <a:pt x="145" y="34"/>
                    <a:pt x="214" y="2"/>
                    <a:pt x="214" y="2"/>
                  </a:cubicBezTo>
                  <a:cubicBezTo>
                    <a:pt x="221" y="0"/>
                    <a:pt x="236" y="8"/>
                    <a:pt x="247" y="29"/>
                  </a:cubicBezTo>
                  <a:cubicBezTo>
                    <a:pt x="257" y="50"/>
                    <a:pt x="247" y="60"/>
                    <a:pt x="247" y="60"/>
                  </a:cubicBezTo>
                  <a:cubicBezTo>
                    <a:pt x="148" y="119"/>
                    <a:pt x="148" y="119"/>
                    <a:pt x="148" y="119"/>
                  </a:cubicBezTo>
                  <a:cubicBezTo>
                    <a:pt x="145" y="121"/>
                    <a:pt x="139" y="119"/>
                    <a:pt x="139" y="119"/>
                  </a:cubicBezTo>
                  <a:cubicBezTo>
                    <a:pt x="108" y="105"/>
                    <a:pt x="49" y="118"/>
                    <a:pt x="45" y="110"/>
                  </a:cubicBezTo>
                  <a:cubicBezTo>
                    <a:pt x="138" y="69"/>
                    <a:pt x="138" y="69"/>
                    <a:pt x="138" y="69"/>
                  </a:cubicBezTo>
                  <a:cubicBezTo>
                    <a:pt x="141" y="71"/>
                    <a:pt x="145" y="71"/>
                    <a:pt x="149" y="69"/>
                  </a:cubicBezTo>
                  <a:cubicBezTo>
                    <a:pt x="155" y="67"/>
                    <a:pt x="158" y="61"/>
                    <a:pt x="156" y="57"/>
                  </a:cubicBezTo>
                  <a:cubicBezTo>
                    <a:pt x="154" y="53"/>
                    <a:pt x="148" y="52"/>
                    <a:pt x="142" y="55"/>
                  </a:cubicBezTo>
                  <a:cubicBezTo>
                    <a:pt x="138" y="56"/>
                    <a:pt x="135" y="60"/>
                    <a:pt x="135" y="64"/>
                  </a:cubicBezTo>
                  <a:cubicBezTo>
                    <a:pt x="0" y="124"/>
                    <a:pt x="41" y="122"/>
                    <a:pt x="89" y="5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Baloo Da 2"/>
                <a:buNone/>
              </a:pPr>
              <a:endParaRPr sz="1800" b="0" i="0" u="none" strike="noStrike" cap="none">
                <a:solidFill>
                  <a:srgbClr val="000000"/>
                </a:solidFill>
                <a:latin typeface="Baloo Da 2"/>
                <a:ea typeface="Baloo Da 2"/>
                <a:cs typeface="Baloo Da 2"/>
                <a:sym typeface="Baloo Da 2"/>
              </a:endParaRPr>
            </a:p>
          </p:txBody>
        </p:sp>
        <p:sp>
          <p:nvSpPr>
            <p:cNvPr id="22" name="Google Shape;22;p27"/>
            <p:cNvSpPr/>
            <p:nvPr/>
          </p:nvSpPr>
          <p:spPr>
            <a:xfrm>
              <a:off x="5977731" y="3598069"/>
              <a:ext cx="495300" cy="558800"/>
            </a:xfrm>
            <a:custGeom>
              <a:avLst/>
              <a:gdLst/>
              <a:ahLst/>
              <a:cxnLst/>
              <a:rect l="l" t="t" r="r" b="b"/>
              <a:pathLst>
                <a:path w="94" h="106" extrusionOk="0">
                  <a:moveTo>
                    <a:pt x="36" y="58"/>
                  </a:moveTo>
                  <a:cubicBezTo>
                    <a:pt x="19" y="26"/>
                    <a:pt x="2" y="34"/>
                    <a:pt x="2" y="34"/>
                  </a:cubicBezTo>
                  <a:cubicBezTo>
                    <a:pt x="0" y="19"/>
                    <a:pt x="14" y="15"/>
                    <a:pt x="14" y="15"/>
                  </a:cubicBezTo>
                  <a:cubicBezTo>
                    <a:pt x="14" y="15"/>
                    <a:pt x="15" y="9"/>
                    <a:pt x="21" y="8"/>
                  </a:cubicBezTo>
                  <a:cubicBezTo>
                    <a:pt x="26" y="8"/>
                    <a:pt x="40" y="4"/>
                    <a:pt x="54" y="0"/>
                  </a:cubicBezTo>
                  <a:cubicBezTo>
                    <a:pt x="70" y="12"/>
                    <a:pt x="81" y="27"/>
                    <a:pt x="88" y="45"/>
                  </a:cubicBezTo>
                  <a:cubicBezTo>
                    <a:pt x="92" y="57"/>
                    <a:pt x="94" y="71"/>
                    <a:pt x="92" y="84"/>
                  </a:cubicBezTo>
                  <a:cubicBezTo>
                    <a:pt x="84" y="90"/>
                    <a:pt x="71" y="99"/>
                    <a:pt x="69" y="101"/>
                  </a:cubicBezTo>
                  <a:cubicBezTo>
                    <a:pt x="66" y="103"/>
                    <a:pt x="60" y="104"/>
                    <a:pt x="57" y="103"/>
                  </a:cubicBezTo>
                  <a:cubicBezTo>
                    <a:pt x="54" y="101"/>
                    <a:pt x="51" y="102"/>
                    <a:pt x="51" y="102"/>
                  </a:cubicBezTo>
                  <a:cubicBezTo>
                    <a:pt x="42" y="106"/>
                    <a:pt x="32" y="98"/>
                    <a:pt x="32" y="98"/>
                  </a:cubicBezTo>
                  <a:cubicBezTo>
                    <a:pt x="32" y="98"/>
                    <a:pt x="53" y="91"/>
                    <a:pt x="36" y="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Baloo Da 2"/>
                <a:buNone/>
              </a:pPr>
              <a:endParaRPr sz="1800" b="0" i="0" u="none" strike="noStrike" cap="none">
                <a:solidFill>
                  <a:srgbClr val="000000"/>
                </a:solidFill>
                <a:latin typeface="Baloo Da 2"/>
                <a:ea typeface="Baloo Da 2"/>
                <a:cs typeface="Baloo Da 2"/>
                <a:sym typeface="Baloo Da 2"/>
              </a:endParaRPr>
            </a:p>
          </p:txBody>
        </p:sp>
      </p:grpSp>
      <p:pic>
        <p:nvPicPr>
          <p:cNvPr id="23" name="Google Shape;23;p27"/>
          <p:cNvPicPr preferRelativeResize="0"/>
          <p:nvPr/>
        </p:nvPicPr>
        <p:blipFill rotWithShape="1">
          <a:blip r:embed="rId8"/>
          <a:srcRect/>
          <a:stretch>
            <a:fillRect/>
          </a:stretch>
        </p:blipFill>
        <p:spPr>
          <a:xfrm>
            <a:off x="10388256" y="-164569"/>
            <a:ext cx="1876166" cy="131363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3"/>
        <p:cNvGrpSpPr/>
        <p:nvPr/>
      </p:nvGrpSpPr>
      <p:grpSpPr>
        <a:xfrm>
          <a:off x="0" y="0"/>
          <a:ext cx="0" cy="0"/>
          <a:chOff x="0" y="0"/>
          <a:chExt cx="0" cy="0"/>
        </a:xfrm>
      </p:grpSpPr>
      <p:sp>
        <p:nvSpPr>
          <p:cNvPr id="34" name="Google Shape;34;p1"/>
          <p:cNvSpPr txBox="1">
            <a:spLocks noGrp="1"/>
          </p:cNvSpPr>
          <p:nvPr>
            <p:ph type="subTitle" idx="1"/>
          </p:nvPr>
        </p:nvSpPr>
        <p:spPr>
          <a:xfrm>
            <a:off x="1996751" y="139959"/>
            <a:ext cx="8546841" cy="981800"/>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chemeClr val="lt1"/>
              </a:buClr>
              <a:buSzPts val="4000"/>
              <a:buNone/>
            </a:pPr>
            <a:r>
              <a:rPr lang="en-US" sz="2800" b="1" dirty="0">
                <a:latin typeface="Times New Roman" panose="02020603050405020304" pitchFamily="18" charset="0"/>
                <a:ea typeface="Calibri" panose="020F0502020204030204" pitchFamily="34" charset="0"/>
                <a:cs typeface="Times New Roman" panose="02020603050405020304" pitchFamily="18" charset="0"/>
                <a:sym typeface="Baloo Da 2"/>
              </a:rPr>
              <a:t>TRƯỜNG ĐẠI HỌC CÔNG NGHIỆP HÀ NỘI</a:t>
            </a:r>
            <a:endParaRPr sz="2800" b="1" dirty="0">
              <a:latin typeface="Times New Roman" panose="02020603050405020304" pitchFamily="18" charset="0"/>
              <a:ea typeface="Calibri" panose="020F0502020204030204" pitchFamily="34" charset="0"/>
              <a:cs typeface="Times New Roman" panose="02020603050405020304" pitchFamily="18" charset="0"/>
              <a:sym typeface="Baloo Da 2"/>
            </a:endParaRPr>
          </a:p>
        </p:txBody>
      </p:sp>
      <p:sp>
        <p:nvSpPr>
          <p:cNvPr id="3" name="TextBox 7">
            <a:extLst>
              <a:ext uri="{FF2B5EF4-FFF2-40B4-BE49-F238E27FC236}">
                <a16:creationId xmlns:a16="http://schemas.microsoft.com/office/drawing/2014/main" id="{9D72A582-630A-850F-3F70-11D0331F60AA}"/>
              </a:ext>
            </a:extLst>
          </p:cNvPr>
          <p:cNvSpPr txBox="1"/>
          <p:nvPr/>
        </p:nvSpPr>
        <p:spPr>
          <a:xfrm>
            <a:off x="1158569" y="2820899"/>
            <a:ext cx="9874861" cy="1020057"/>
          </a:xfrm>
          <a:prstGeom prst="rect">
            <a:avLst/>
          </a:prstGeom>
          <a:noFill/>
          <a:ln>
            <a:noFill/>
          </a:ln>
        </p:spPr>
        <p:txBody>
          <a:bodyPr wrap="square" lIns="0" tIns="0" rIns="0" bIns="0" rtlCol="0" anchor="ctr">
            <a:noAutofit/>
          </a:bodyPr>
          <a:lstStyle/>
          <a:p>
            <a:pPr algn="ctr">
              <a:lnSpc>
                <a:spcPts val="6049"/>
              </a:lnSpc>
            </a:pPr>
            <a:endParaRPr lang="en-US" sz="5400" b="1" spc="109"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0DFEC65-FA72-E0A0-8E65-48A1BE19BF1D}"/>
              </a:ext>
            </a:extLst>
          </p:cNvPr>
          <p:cNvSpPr txBox="1"/>
          <p:nvPr/>
        </p:nvSpPr>
        <p:spPr>
          <a:xfrm>
            <a:off x="1" y="1539394"/>
            <a:ext cx="12142572" cy="2563009"/>
          </a:xfrm>
          <a:prstGeom prst="rect">
            <a:avLst/>
          </a:prstGeom>
          <a:noFill/>
        </p:spPr>
        <p:txBody>
          <a:bodyPr wrap="square">
            <a:spAutoFit/>
          </a:bodyPr>
          <a:lstStyle/>
          <a:p>
            <a:pPr marL="0" lvl="0" indent="0" algn="ctr" rtl="0">
              <a:lnSpc>
                <a:spcPct val="150000"/>
              </a:lnSpc>
              <a:spcBef>
                <a:spcPts val="0"/>
              </a:spcBef>
              <a:spcAft>
                <a:spcPts val="0"/>
              </a:spcAft>
              <a:buClr>
                <a:schemeClr val="lt1"/>
              </a:buClr>
              <a:buSzPts val="5200"/>
              <a:buFont typeface="Times New Roman"/>
              <a:buNone/>
            </a:pPr>
            <a:r>
              <a:rPr lang="en-US" sz="3000" b="1" dirty="0">
                <a:solidFill>
                  <a:schemeClr val="bg1"/>
                </a:solidFill>
                <a:latin typeface="Times New Roman"/>
                <a:ea typeface="Times New Roman"/>
                <a:cs typeface="Times New Roman"/>
                <a:sym typeface="Times New Roman"/>
              </a:rPr>
              <a:t>ĐỒ ÁN TỐT NGHIỆP</a:t>
            </a:r>
            <a:br>
              <a:rPr lang="en-US" sz="3000" b="1" dirty="0">
                <a:solidFill>
                  <a:schemeClr val="bg1"/>
                </a:solidFill>
                <a:latin typeface="Times New Roman"/>
                <a:ea typeface="Times New Roman"/>
                <a:cs typeface="Times New Roman"/>
                <a:sym typeface="Times New Roman"/>
              </a:rPr>
            </a:br>
            <a:r>
              <a:rPr lang="en-US" sz="2800" b="1" dirty="0" err="1">
                <a:solidFill>
                  <a:schemeClr val="bg1"/>
                </a:solidFill>
                <a:latin typeface="Times New Roman"/>
                <a:ea typeface="Times New Roman"/>
                <a:cs typeface="Times New Roman"/>
                <a:sym typeface="Times New Roman"/>
              </a:rPr>
              <a:t>Tìm</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hiểu</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công</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cụ</a:t>
            </a:r>
            <a:r>
              <a:rPr lang="en-US" sz="2800" b="1" dirty="0">
                <a:solidFill>
                  <a:schemeClr val="bg1"/>
                </a:solidFill>
                <a:latin typeface="Times New Roman"/>
                <a:ea typeface="Times New Roman"/>
                <a:cs typeface="Times New Roman"/>
                <a:sym typeface="Times New Roman"/>
              </a:rPr>
              <a:t> Selenium </a:t>
            </a:r>
            <a:r>
              <a:rPr lang="en-US" sz="2800" b="1" dirty="0" err="1">
                <a:solidFill>
                  <a:schemeClr val="bg1"/>
                </a:solidFill>
                <a:latin typeface="Times New Roman"/>
                <a:ea typeface="Times New Roman"/>
                <a:cs typeface="Times New Roman"/>
                <a:sym typeface="Times New Roman"/>
              </a:rPr>
              <a:t>Webdriver</a:t>
            </a:r>
            <a:r>
              <a:rPr lang="en-US" sz="2800" b="1" dirty="0">
                <a:solidFill>
                  <a:schemeClr val="bg1"/>
                </a:solidFill>
                <a:latin typeface="Times New Roman"/>
                <a:ea typeface="Times New Roman"/>
                <a:cs typeface="Times New Roman"/>
                <a:sym typeface="Times New Roman"/>
              </a:rPr>
              <a:t> </a:t>
            </a:r>
          </a:p>
          <a:p>
            <a:pPr marL="0" lvl="0" indent="0" algn="ctr" rtl="0">
              <a:lnSpc>
                <a:spcPct val="150000"/>
              </a:lnSpc>
              <a:spcBef>
                <a:spcPts val="0"/>
              </a:spcBef>
              <a:spcAft>
                <a:spcPts val="0"/>
              </a:spcAft>
              <a:buClr>
                <a:schemeClr val="lt1"/>
              </a:buClr>
              <a:buSzPts val="5200"/>
              <a:buFont typeface="Times New Roman"/>
              <a:buNone/>
            </a:pPr>
            <a:r>
              <a:rPr lang="en-US" sz="2800" b="1" dirty="0" err="1">
                <a:solidFill>
                  <a:schemeClr val="bg1"/>
                </a:solidFill>
                <a:latin typeface="Times New Roman"/>
                <a:ea typeface="Times New Roman"/>
                <a:cs typeface="Times New Roman"/>
                <a:sym typeface="Times New Roman"/>
              </a:rPr>
              <a:t>Và</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vận</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dụng</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vào</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kiểm</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thử</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ứng</a:t>
            </a:r>
            <a:r>
              <a:rPr lang="en-US" sz="2800" b="1" dirty="0">
                <a:solidFill>
                  <a:schemeClr val="bg1"/>
                </a:solidFill>
                <a:latin typeface="Times New Roman"/>
                <a:ea typeface="Times New Roman"/>
                <a:cs typeface="Times New Roman"/>
                <a:sym typeface="Times New Roman"/>
              </a:rPr>
              <a:t> </a:t>
            </a:r>
            <a:r>
              <a:rPr lang="en-US" sz="2800" b="1" dirty="0" err="1">
                <a:solidFill>
                  <a:schemeClr val="bg1"/>
                </a:solidFill>
                <a:latin typeface="Times New Roman"/>
                <a:ea typeface="Times New Roman"/>
                <a:cs typeface="Times New Roman"/>
                <a:sym typeface="Times New Roman"/>
              </a:rPr>
              <a:t>dụng</a:t>
            </a:r>
            <a:r>
              <a:rPr lang="en-US" sz="2800" b="1" dirty="0">
                <a:solidFill>
                  <a:schemeClr val="bg1"/>
                </a:solidFill>
                <a:latin typeface="Times New Roman"/>
                <a:ea typeface="Times New Roman"/>
                <a:cs typeface="Times New Roman"/>
                <a:sym typeface="Times New Roman"/>
              </a:rPr>
              <a:t> web</a:t>
            </a:r>
            <a:br>
              <a:rPr lang="en-US" sz="2400" b="1" dirty="0">
                <a:solidFill>
                  <a:schemeClr val="bg1"/>
                </a:solidFill>
                <a:latin typeface="Times New Roman"/>
                <a:ea typeface="Times New Roman"/>
                <a:cs typeface="Times New Roman"/>
                <a:sym typeface="Times New Roman"/>
              </a:rPr>
            </a:br>
            <a:endParaRPr lang="en-US" sz="2400" dirty="0">
              <a:solidFill>
                <a:schemeClr val="bg1"/>
              </a:solidFill>
            </a:endParaRPr>
          </a:p>
        </p:txBody>
      </p:sp>
      <p:sp>
        <p:nvSpPr>
          <p:cNvPr id="9" name="TextBox 8">
            <a:extLst>
              <a:ext uri="{FF2B5EF4-FFF2-40B4-BE49-F238E27FC236}">
                <a16:creationId xmlns:a16="http://schemas.microsoft.com/office/drawing/2014/main" id="{642BB4FF-5971-F17C-C038-36151699F6B4}"/>
              </a:ext>
            </a:extLst>
          </p:cNvPr>
          <p:cNvSpPr txBox="1"/>
          <p:nvPr/>
        </p:nvSpPr>
        <p:spPr>
          <a:xfrm>
            <a:off x="3491983" y="3742113"/>
            <a:ext cx="6846336" cy="2241960"/>
          </a:xfrm>
          <a:prstGeom prst="rect">
            <a:avLst/>
          </a:prstGeom>
          <a:noFill/>
        </p:spPr>
        <p:txBody>
          <a:bodyPr wrap="square">
            <a:spAutoFit/>
          </a:bodyPr>
          <a:lstStyle/>
          <a:p>
            <a:pPr marL="0" lvl="0" indent="0" rtl="0">
              <a:lnSpc>
                <a:spcPct val="150000"/>
              </a:lnSpc>
              <a:spcBef>
                <a:spcPts val="0"/>
              </a:spcBef>
              <a:spcAft>
                <a:spcPts val="0"/>
              </a:spcAft>
              <a:buClr>
                <a:schemeClr val="lt1"/>
              </a:buClr>
              <a:buSzPts val="1800"/>
              <a:buNone/>
            </a:pPr>
            <a:r>
              <a:rPr lang="vi-VN" sz="2400" b="1" dirty="0">
                <a:solidFill>
                  <a:schemeClr val="bg1"/>
                </a:solidFill>
                <a:latin typeface="Times New Roman"/>
                <a:ea typeface="Times New Roman"/>
                <a:cs typeface="Times New Roman"/>
                <a:sym typeface="Times New Roman"/>
              </a:rPr>
              <a:t>Sinh viên thực hiện: </a:t>
            </a:r>
            <a:r>
              <a:rPr lang="en-US" sz="2400" b="1" dirty="0">
                <a:solidFill>
                  <a:schemeClr val="bg1"/>
                </a:solidFill>
                <a:latin typeface="Times New Roman"/>
                <a:ea typeface="Times New Roman"/>
                <a:cs typeface="Times New Roman"/>
                <a:sym typeface="Times New Roman"/>
              </a:rPr>
              <a:t>Đào Thị Thuỳ Linh</a:t>
            </a:r>
            <a:endParaRPr lang="vi-VN" sz="2400" b="1" dirty="0">
              <a:solidFill>
                <a:schemeClr val="bg1"/>
              </a:solidFill>
              <a:latin typeface="Times New Roman"/>
              <a:ea typeface="Times New Roman"/>
              <a:cs typeface="Times New Roman"/>
              <a:sym typeface="Times New Roman"/>
            </a:endParaRPr>
          </a:p>
          <a:p>
            <a:pPr marL="0" lvl="0" indent="0" rtl="0">
              <a:lnSpc>
                <a:spcPct val="150000"/>
              </a:lnSpc>
              <a:spcBef>
                <a:spcPts val="0"/>
              </a:spcBef>
              <a:spcAft>
                <a:spcPts val="0"/>
              </a:spcAft>
              <a:buClr>
                <a:schemeClr val="lt1"/>
              </a:buClr>
              <a:buSzPts val="1800"/>
              <a:buNone/>
            </a:pPr>
            <a:r>
              <a:rPr lang="vi-VN" sz="2400" b="1" dirty="0">
                <a:solidFill>
                  <a:schemeClr val="bg1"/>
                </a:solidFill>
                <a:latin typeface="Times New Roman"/>
                <a:ea typeface="Times New Roman"/>
                <a:cs typeface="Times New Roman"/>
                <a:sym typeface="Times New Roman"/>
              </a:rPr>
              <a:t>Ngành : </a:t>
            </a:r>
            <a:r>
              <a:rPr lang="en-US" sz="2400" b="1" dirty="0" err="1">
                <a:solidFill>
                  <a:schemeClr val="bg1"/>
                </a:solidFill>
                <a:latin typeface="Times New Roman"/>
                <a:ea typeface="Times New Roman"/>
                <a:cs typeface="Times New Roman"/>
                <a:sym typeface="Times New Roman"/>
              </a:rPr>
              <a:t>Hệ</a:t>
            </a:r>
            <a:r>
              <a:rPr lang="en-US" sz="2400" b="1" dirty="0">
                <a:solidFill>
                  <a:schemeClr val="bg1"/>
                </a:solidFill>
                <a:latin typeface="Times New Roman"/>
                <a:ea typeface="Times New Roman"/>
                <a:cs typeface="Times New Roman"/>
                <a:sym typeface="Times New Roman"/>
              </a:rPr>
              <a:t> </a:t>
            </a:r>
            <a:r>
              <a:rPr lang="en-US" sz="2400" b="1" dirty="0" err="1">
                <a:solidFill>
                  <a:schemeClr val="bg1"/>
                </a:solidFill>
                <a:latin typeface="Times New Roman"/>
                <a:ea typeface="Times New Roman"/>
                <a:cs typeface="Times New Roman"/>
                <a:sym typeface="Times New Roman"/>
              </a:rPr>
              <a:t>thống</a:t>
            </a:r>
            <a:r>
              <a:rPr lang="en-US" sz="2400" b="1" dirty="0">
                <a:solidFill>
                  <a:schemeClr val="bg1"/>
                </a:solidFill>
                <a:latin typeface="Times New Roman"/>
                <a:ea typeface="Times New Roman"/>
                <a:cs typeface="Times New Roman"/>
                <a:sym typeface="Times New Roman"/>
              </a:rPr>
              <a:t> </a:t>
            </a:r>
            <a:r>
              <a:rPr lang="en-US" sz="2400" b="1" dirty="0" err="1">
                <a:solidFill>
                  <a:schemeClr val="bg1"/>
                </a:solidFill>
                <a:latin typeface="Times New Roman"/>
                <a:ea typeface="Times New Roman"/>
                <a:cs typeface="Times New Roman"/>
                <a:sym typeface="Times New Roman"/>
              </a:rPr>
              <a:t>thông</a:t>
            </a:r>
            <a:r>
              <a:rPr lang="en-US" sz="2400" b="1" dirty="0">
                <a:solidFill>
                  <a:schemeClr val="bg1"/>
                </a:solidFill>
                <a:latin typeface="Times New Roman"/>
                <a:ea typeface="Times New Roman"/>
                <a:cs typeface="Times New Roman"/>
                <a:sym typeface="Times New Roman"/>
              </a:rPr>
              <a:t> tin</a:t>
            </a:r>
            <a:endParaRPr lang="vi-VN" sz="2400" b="1" dirty="0">
              <a:solidFill>
                <a:schemeClr val="bg1"/>
              </a:solidFill>
              <a:latin typeface="Times New Roman"/>
              <a:ea typeface="Times New Roman"/>
              <a:cs typeface="Times New Roman"/>
              <a:sym typeface="Times New Roman"/>
            </a:endParaRPr>
          </a:p>
          <a:p>
            <a:pPr marL="0" lvl="0" indent="0" rtl="0">
              <a:lnSpc>
                <a:spcPct val="150000"/>
              </a:lnSpc>
              <a:spcBef>
                <a:spcPts val="0"/>
              </a:spcBef>
              <a:spcAft>
                <a:spcPts val="0"/>
              </a:spcAft>
              <a:buClr>
                <a:schemeClr val="lt1"/>
              </a:buClr>
              <a:buSzPts val="1800"/>
              <a:buNone/>
            </a:pPr>
            <a:r>
              <a:rPr lang="vi-VN" sz="2400" b="1" dirty="0">
                <a:solidFill>
                  <a:schemeClr val="bg1"/>
                </a:solidFill>
                <a:latin typeface="Times New Roman"/>
                <a:ea typeface="Times New Roman"/>
                <a:cs typeface="Times New Roman"/>
                <a:sym typeface="Times New Roman"/>
              </a:rPr>
              <a:t>Mã sinh viên: 202</a:t>
            </a:r>
            <a:r>
              <a:rPr lang="en-US" sz="2400" b="1" dirty="0">
                <a:solidFill>
                  <a:schemeClr val="bg1"/>
                </a:solidFill>
                <a:latin typeface="Times New Roman"/>
                <a:ea typeface="Times New Roman"/>
                <a:cs typeface="Times New Roman"/>
                <a:sym typeface="Times New Roman"/>
              </a:rPr>
              <a:t>1600594</a:t>
            </a:r>
            <a:endParaRPr lang="vi-VN" sz="2400" b="1" dirty="0">
              <a:solidFill>
                <a:schemeClr val="bg1"/>
              </a:solidFill>
              <a:latin typeface="Times New Roman"/>
              <a:ea typeface="Times New Roman"/>
              <a:cs typeface="Times New Roman"/>
              <a:sym typeface="Times New Roman"/>
            </a:endParaRPr>
          </a:p>
          <a:p>
            <a:pPr marL="0" lvl="0" indent="0" rtl="0">
              <a:lnSpc>
                <a:spcPct val="150000"/>
              </a:lnSpc>
              <a:spcBef>
                <a:spcPts val="0"/>
              </a:spcBef>
              <a:spcAft>
                <a:spcPts val="0"/>
              </a:spcAft>
              <a:buClr>
                <a:schemeClr val="lt1"/>
              </a:buClr>
              <a:buSzPts val="1800"/>
              <a:buNone/>
            </a:pPr>
            <a:r>
              <a:rPr lang="vi-VN" sz="2400" b="1" dirty="0">
                <a:solidFill>
                  <a:schemeClr val="bg1"/>
                </a:solidFill>
                <a:latin typeface="Times New Roman"/>
                <a:ea typeface="Times New Roman"/>
                <a:cs typeface="Times New Roman"/>
                <a:sym typeface="Times New Roman"/>
              </a:rPr>
              <a:t>Giảng viên hướng dẫn: T</a:t>
            </a:r>
            <a:r>
              <a:rPr lang="en-US" sz="2400" b="1" dirty="0">
                <a:solidFill>
                  <a:schemeClr val="bg1"/>
                </a:solidFill>
                <a:latin typeface="Times New Roman"/>
                <a:ea typeface="Times New Roman"/>
                <a:cs typeface="Times New Roman"/>
                <a:sym typeface="Times New Roman"/>
              </a:rPr>
              <a:t>S. Nguyễn Bá </a:t>
            </a:r>
            <a:r>
              <a:rPr lang="en-US" sz="2400" b="1" dirty="0" err="1">
                <a:solidFill>
                  <a:schemeClr val="bg1"/>
                </a:solidFill>
                <a:latin typeface="Times New Roman"/>
                <a:ea typeface="Times New Roman"/>
                <a:cs typeface="Times New Roman"/>
                <a:sym typeface="Times New Roman"/>
              </a:rPr>
              <a:t>Nghiễn</a:t>
            </a:r>
            <a:endParaRPr lang="vi-VN" sz="2400" b="1" dirty="0">
              <a:solidFill>
                <a:schemeClr val="bg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3.1 </a:t>
            </a:r>
            <a:r>
              <a:rPr lang="en-US" sz="2800" b="1" dirty="0" err="1">
                <a:solidFill>
                  <a:schemeClr val="lt1"/>
                </a:solidFill>
                <a:latin typeface="Times New Roman"/>
                <a:ea typeface="Times New Roman"/>
                <a:cs typeface="Times New Roman"/>
                <a:sym typeface="Times New Roman"/>
              </a:rPr>
              <a:t>Mô</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tả</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về</a:t>
            </a:r>
            <a:r>
              <a:rPr lang="en-US" sz="2800" b="1" dirty="0">
                <a:solidFill>
                  <a:schemeClr val="lt1"/>
                </a:solidFill>
                <a:latin typeface="Times New Roman"/>
                <a:ea typeface="Times New Roman"/>
                <a:cs typeface="Times New Roman"/>
                <a:sym typeface="Times New Roman"/>
              </a:rPr>
              <a:t> website </a:t>
            </a:r>
            <a:r>
              <a:rPr lang="en-US" sz="2800" b="1" dirty="0" err="1">
                <a:solidFill>
                  <a:schemeClr val="lt1"/>
                </a:solidFill>
                <a:latin typeface="Times New Roman"/>
                <a:ea typeface="Times New Roman"/>
                <a:cs typeface="Times New Roman"/>
                <a:sym typeface="Times New Roman"/>
              </a:rPr>
              <a:t>bán</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thực</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phẩm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chức</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năng</a:t>
            </a:r>
            <a:endParaRPr lang="en-US" sz="2800" b="1" dirty="0">
              <a:solidFill>
                <a:schemeClr val="lt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F773FBB-D688-6BA5-5BDE-11F1F1E6A5F6}"/>
              </a:ext>
            </a:extLst>
          </p:cNvPr>
          <p:cNvSpPr txBox="1"/>
          <p:nvPr/>
        </p:nvSpPr>
        <p:spPr>
          <a:xfrm>
            <a:off x="709126" y="1862312"/>
            <a:ext cx="5495729" cy="3834896"/>
          </a:xfrm>
          <a:prstGeom prst="rect">
            <a:avLst/>
          </a:prstGeom>
          <a:noFill/>
        </p:spPr>
        <p:txBody>
          <a:bodyPr wrap="square" rtlCol="0">
            <a:spAutoFit/>
          </a:bodyPr>
          <a:lstStyle/>
          <a:p>
            <a:pPr marL="285750" indent="-285750" rtl="0">
              <a:lnSpc>
                <a:spcPct val="120000"/>
              </a:lnSpc>
              <a:spcBef>
                <a:spcPts val="0"/>
              </a:spcBef>
              <a:spcAft>
                <a:spcPts val="0"/>
              </a:spcAft>
              <a:buClr>
                <a:schemeClr val="bg1"/>
              </a:buClr>
              <a:buSzPct val="71000"/>
              <a:buFont typeface="Times New Roman" panose="02020603050405020304" pitchFamily="18" charset="0"/>
              <a:buChar char="ˉ"/>
            </a:pP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thử</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website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bán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nhằm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đáp</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nhu</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cầu</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mua</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và</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bán</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dung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trên</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mạng</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trực</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tuyến</a:t>
            </a:r>
            <a:r>
              <a:rPr lang="en-US" sz="2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br>
              <a:rPr lang="vi-VN" sz="2600" dirty="0">
                <a:solidFill>
                  <a:schemeClr val="bg1"/>
                </a:solidFill>
                <a:latin typeface="Times New Roman" panose="02020603050405020304" pitchFamily="18" charset="0"/>
                <a:cs typeface="Times New Roman" panose="02020603050405020304" pitchFamily="18" charset="0"/>
              </a:rPr>
            </a:br>
            <a:endParaRPr lang="vi-VN" sz="2600" b="0" dirty="0">
              <a:solidFill>
                <a:schemeClr val="bg1"/>
              </a:solidFill>
              <a:effectLst/>
              <a:latin typeface="Times New Roman" panose="02020603050405020304" pitchFamily="18" charset="0"/>
              <a:cs typeface="Times New Roman" panose="02020603050405020304" pitchFamily="18" charset="0"/>
            </a:endParaRPr>
          </a:p>
          <a:p>
            <a:br>
              <a:rPr lang="vi-VN" sz="2800" dirty="0"/>
            </a:br>
            <a:endParaRPr lang="en-US" sz="2800" dirty="0"/>
          </a:p>
        </p:txBody>
      </p:sp>
      <p:pic>
        <p:nvPicPr>
          <p:cNvPr id="6" name="Picture 5">
            <a:extLst>
              <a:ext uri="{FF2B5EF4-FFF2-40B4-BE49-F238E27FC236}">
                <a16:creationId xmlns:a16="http://schemas.microsoft.com/office/drawing/2014/main" id="{777FC2F9-E4BA-69E4-48EF-9F375A32CFD4}"/>
              </a:ext>
            </a:extLst>
          </p:cNvPr>
          <p:cNvPicPr>
            <a:picLocks noChangeAspect="1"/>
          </p:cNvPicPr>
          <p:nvPr/>
        </p:nvPicPr>
        <p:blipFill rotWithShape="1">
          <a:blip r:embed="rId3"/>
          <a:srcRect b="18991"/>
          <a:stretch/>
        </p:blipFill>
        <p:spPr>
          <a:xfrm>
            <a:off x="6447453" y="1640923"/>
            <a:ext cx="5464630" cy="2632498"/>
          </a:xfrm>
          <a:prstGeom prst="rect">
            <a:avLst/>
          </a:prstGeom>
        </p:spPr>
      </p:pic>
      <p:sp>
        <p:nvSpPr>
          <p:cNvPr id="5" name="TextBox 4">
            <a:extLst>
              <a:ext uri="{FF2B5EF4-FFF2-40B4-BE49-F238E27FC236}">
                <a16:creationId xmlns:a16="http://schemas.microsoft.com/office/drawing/2014/main" id="{65802899-28CA-0CE2-08FE-B83BC90A4BC7}"/>
              </a:ext>
            </a:extLst>
          </p:cNvPr>
          <p:cNvSpPr txBox="1"/>
          <p:nvPr/>
        </p:nvSpPr>
        <p:spPr>
          <a:xfrm>
            <a:off x="631369" y="4322406"/>
            <a:ext cx="11146972" cy="1490857"/>
          </a:xfrm>
          <a:prstGeom prst="rect">
            <a:avLst/>
          </a:prstGeom>
          <a:noFill/>
        </p:spPr>
        <p:txBody>
          <a:bodyPr wrap="square" rtlCol="0">
            <a:spAutoFit/>
          </a:bodyPr>
          <a:lstStyle/>
          <a:p>
            <a:pPr marL="285750" indent="-285750" rtl="0">
              <a:lnSpc>
                <a:spcPct val="120000"/>
              </a:lnSpc>
              <a:spcBef>
                <a:spcPts val="0"/>
              </a:spcBef>
              <a:spcAft>
                <a:spcPts val="0"/>
              </a:spcAft>
              <a:buClr>
                <a:schemeClr val="bg1"/>
              </a:buClr>
              <a:buSzPct val="71000"/>
              <a:buFont typeface="Times New Roman" panose="02020603050405020304" pitchFamily="18" charset="0"/>
              <a:buChar char="ˉ"/>
            </a:pPr>
            <a:r>
              <a:rPr lang="en-US" sz="2600" dirty="0" err="1">
                <a:solidFill>
                  <a:schemeClr val="lt1"/>
                </a:solidFill>
                <a:latin typeface="Times New Roman"/>
                <a:ea typeface="Times New Roman"/>
                <a:cs typeface="Times New Roman"/>
                <a:sym typeface="Times New Roman"/>
              </a:rPr>
              <a:t>Đồ</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án</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thực</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hiện</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kiểm</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thử</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các</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chức</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năng</a:t>
            </a:r>
            <a:r>
              <a:rPr lang="en-US" sz="2600" dirty="0">
                <a:solidFill>
                  <a:schemeClr val="lt1"/>
                </a:solidFill>
                <a:latin typeface="Times New Roman"/>
                <a:ea typeface="Times New Roman"/>
                <a:cs typeface="Times New Roman"/>
                <a:sym typeface="Times New Roman"/>
              </a:rPr>
              <a:t> </a:t>
            </a:r>
            <a:r>
              <a:rPr lang="en-US" sz="2600" dirty="0" err="1">
                <a:solidFill>
                  <a:schemeClr val="lt1"/>
                </a:solidFill>
                <a:latin typeface="Times New Roman"/>
                <a:ea typeface="Times New Roman"/>
                <a:cs typeface="Times New Roman"/>
                <a:sym typeface="Times New Roman"/>
              </a:rPr>
              <a:t>của</a:t>
            </a:r>
            <a:r>
              <a:rPr lang="en-US" sz="2600" dirty="0">
                <a:solidFill>
                  <a:schemeClr val="lt1"/>
                </a:solidFill>
                <a:latin typeface="Times New Roman"/>
                <a:ea typeface="Times New Roman"/>
                <a:cs typeface="Times New Roman"/>
                <a:sym typeface="Times New Roman"/>
              </a:rPr>
              <a:t> </a:t>
            </a:r>
            <a:r>
              <a:rPr lang="en-US" sz="2600" b="0" i="0" u="none" strike="noStrike" cap="none" dirty="0">
                <a:solidFill>
                  <a:schemeClr val="lt1"/>
                </a:solidFill>
                <a:latin typeface="Times New Roman"/>
                <a:ea typeface="Times New Roman"/>
                <a:cs typeface="Times New Roman"/>
                <a:sym typeface="Times New Roman"/>
              </a:rPr>
              <a:t>website </a:t>
            </a:r>
            <a:r>
              <a:rPr lang="en-US" sz="2600" b="0" i="0" u="none" strike="noStrike" cap="none" dirty="0" err="1">
                <a:solidFill>
                  <a:schemeClr val="lt1"/>
                </a:solidFill>
                <a:latin typeface="Times New Roman"/>
                <a:ea typeface="Times New Roman"/>
                <a:cs typeface="Times New Roman"/>
                <a:sym typeface="Times New Roman"/>
              </a:rPr>
              <a:t>bán</a:t>
            </a:r>
            <a:r>
              <a:rPr lang="en-US" sz="2600" b="0" i="0" u="none" strike="noStrike" cap="none" dirty="0">
                <a:solidFill>
                  <a:schemeClr val="lt1"/>
                </a:solidFill>
                <a:latin typeface="Times New Roman"/>
                <a:ea typeface="Times New Roman"/>
                <a:cs typeface="Times New Roman"/>
                <a:sym typeface="Times New Roman"/>
              </a:rPr>
              <a:t> </a:t>
            </a:r>
            <a:r>
              <a:rPr lang="en-US" sz="2600" b="0" i="0" u="none" strike="noStrike" cap="none" dirty="0" err="1">
                <a:solidFill>
                  <a:schemeClr val="lt1"/>
                </a:solidFill>
                <a:latin typeface="Times New Roman"/>
                <a:ea typeface="Times New Roman"/>
                <a:cs typeface="Times New Roman"/>
                <a:sym typeface="Times New Roman"/>
              </a:rPr>
              <a:t>thực</a:t>
            </a:r>
            <a:r>
              <a:rPr lang="en-US" sz="2600" b="0" i="0" u="none" strike="noStrike" cap="none" dirty="0">
                <a:solidFill>
                  <a:schemeClr val="lt1"/>
                </a:solidFill>
                <a:latin typeface="Times New Roman"/>
                <a:ea typeface="Times New Roman"/>
                <a:cs typeface="Times New Roman"/>
                <a:sym typeface="Times New Roman"/>
              </a:rPr>
              <a:t> </a:t>
            </a:r>
            <a:r>
              <a:rPr lang="en-US" sz="2600" b="0" i="0" u="none" strike="noStrike" cap="none" dirty="0" err="1">
                <a:solidFill>
                  <a:schemeClr val="lt1"/>
                </a:solidFill>
                <a:latin typeface="Times New Roman"/>
                <a:ea typeface="Times New Roman"/>
                <a:cs typeface="Times New Roman"/>
                <a:sym typeface="Times New Roman"/>
              </a:rPr>
              <a:t>phẩm</a:t>
            </a:r>
            <a:r>
              <a:rPr lang="en-US" sz="2600" b="0" i="0" u="none" strike="noStrike" cap="none" dirty="0">
                <a:solidFill>
                  <a:schemeClr val="lt1"/>
                </a:solidFill>
                <a:latin typeface="Times New Roman"/>
                <a:ea typeface="Times New Roman"/>
                <a:cs typeface="Times New Roman"/>
                <a:sym typeface="Times New Roman"/>
              </a:rPr>
              <a:t> </a:t>
            </a:r>
            <a:r>
              <a:rPr lang="en-US" sz="2600" b="0" i="0" u="none" strike="noStrike" cap="none" dirty="0" err="1">
                <a:solidFill>
                  <a:schemeClr val="lt1"/>
                </a:solidFill>
                <a:latin typeface="Times New Roman"/>
                <a:ea typeface="Times New Roman"/>
                <a:cs typeface="Times New Roman"/>
                <a:sym typeface="Times New Roman"/>
              </a:rPr>
              <a:t>chức</a:t>
            </a:r>
            <a:r>
              <a:rPr lang="en-US" sz="2600" b="0" i="0" u="none" strike="noStrike" cap="none" dirty="0">
                <a:solidFill>
                  <a:schemeClr val="lt1"/>
                </a:solidFill>
                <a:latin typeface="Times New Roman"/>
                <a:ea typeface="Times New Roman"/>
                <a:cs typeface="Times New Roman"/>
                <a:sym typeface="Times New Roman"/>
              </a:rPr>
              <a:t> </a:t>
            </a:r>
            <a:r>
              <a:rPr lang="en-US" sz="2600" b="0" i="0" u="none" strike="noStrike" cap="none" dirty="0" err="1">
                <a:solidFill>
                  <a:schemeClr val="lt1"/>
                </a:solidFill>
                <a:latin typeface="Times New Roman"/>
                <a:ea typeface="Times New Roman"/>
                <a:cs typeface="Times New Roman"/>
                <a:sym typeface="Times New Roman"/>
              </a:rPr>
              <a:t>năng</a:t>
            </a:r>
            <a:r>
              <a:rPr lang="en-US" sz="2600" b="0" i="0" u="none" strike="noStrike" cap="none" dirty="0">
                <a:solidFill>
                  <a:schemeClr val="lt1"/>
                </a:solidFill>
                <a:latin typeface="Times New Roman"/>
                <a:ea typeface="Times New Roman"/>
                <a:cs typeface="Times New Roman"/>
                <a:sym typeface="Times New Roman"/>
              </a:rPr>
              <a:t>:</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ký</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đăng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xuất</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tìm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gửi</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liên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nhân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lịch</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đặt</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giỏ</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đơn</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2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0742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3.2 </a:t>
            </a:r>
            <a:r>
              <a:rPr lang="en-US" sz="2800" b="1" dirty="0" err="1">
                <a:solidFill>
                  <a:schemeClr val="lt1"/>
                </a:solidFill>
                <a:latin typeface="Times New Roman"/>
                <a:ea typeface="Times New Roman"/>
                <a:cs typeface="Times New Roman"/>
                <a:sym typeface="Times New Roman"/>
              </a:rPr>
              <a:t>Thiết</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kế</a:t>
            </a:r>
            <a:r>
              <a:rPr lang="en-US" sz="2800" b="1" dirty="0">
                <a:solidFill>
                  <a:schemeClr val="lt1"/>
                </a:solidFill>
                <a:latin typeface="Times New Roman"/>
                <a:ea typeface="Times New Roman"/>
                <a:cs typeface="Times New Roman"/>
                <a:sym typeface="Times New Roman"/>
              </a:rPr>
              <a:t> ca </a:t>
            </a:r>
            <a:r>
              <a:rPr lang="en-US" sz="2800" b="1" dirty="0" err="1">
                <a:solidFill>
                  <a:schemeClr val="lt1"/>
                </a:solidFill>
                <a:latin typeface="Times New Roman"/>
                <a:ea typeface="Times New Roman"/>
                <a:cs typeface="Times New Roman"/>
                <a:sym typeface="Times New Roman"/>
              </a:rPr>
              <a:t>kiểm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thử</a:t>
            </a:r>
            <a:endParaRPr lang="en-US" sz="2800" b="1" dirty="0">
              <a:solidFill>
                <a:schemeClr val="lt1"/>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159C5019-719A-801B-FD70-C84E9C761F9F}"/>
              </a:ext>
            </a:extLst>
          </p:cNvPr>
          <p:cNvPicPr>
            <a:picLocks noChangeAspect="1"/>
          </p:cNvPicPr>
          <p:nvPr/>
        </p:nvPicPr>
        <p:blipFill>
          <a:blip r:embed="rId3"/>
          <a:stretch>
            <a:fillRect/>
          </a:stretch>
        </p:blipFill>
        <p:spPr>
          <a:xfrm>
            <a:off x="522513" y="1806495"/>
            <a:ext cx="5197152" cy="4071790"/>
          </a:xfrm>
          <a:prstGeom prst="rect">
            <a:avLst/>
          </a:prstGeom>
        </p:spPr>
      </p:pic>
      <p:pic>
        <p:nvPicPr>
          <p:cNvPr id="14" name="Picture 13">
            <a:extLst>
              <a:ext uri="{FF2B5EF4-FFF2-40B4-BE49-F238E27FC236}">
                <a16:creationId xmlns:a16="http://schemas.microsoft.com/office/drawing/2014/main" id="{1AFD96CE-F2FD-8DD4-9CCD-204A5661E62E}"/>
              </a:ext>
            </a:extLst>
          </p:cNvPr>
          <p:cNvPicPr>
            <a:picLocks noChangeAspect="1"/>
          </p:cNvPicPr>
          <p:nvPr/>
        </p:nvPicPr>
        <p:blipFill>
          <a:blip r:embed="rId4"/>
          <a:stretch>
            <a:fillRect/>
          </a:stretch>
        </p:blipFill>
        <p:spPr>
          <a:xfrm>
            <a:off x="5952931" y="1806495"/>
            <a:ext cx="5290456" cy="4071790"/>
          </a:xfrm>
          <a:prstGeom prst="rect">
            <a:avLst/>
          </a:prstGeom>
        </p:spPr>
      </p:pic>
    </p:spTree>
    <p:extLst>
      <p:ext uri="{BB962C8B-B14F-4D97-AF65-F5344CB8AC3E}">
        <p14:creationId xmlns:p14="http://schemas.microsoft.com/office/powerpoint/2010/main" val="80633595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3.3 </a:t>
            </a:r>
            <a:r>
              <a:rPr lang="en-US" sz="2800" b="1" dirty="0" err="1">
                <a:solidFill>
                  <a:schemeClr val="lt1"/>
                </a:solidFill>
                <a:latin typeface="Times New Roman"/>
                <a:ea typeface="Times New Roman"/>
                <a:cs typeface="Times New Roman"/>
                <a:sym typeface="Times New Roman"/>
              </a:rPr>
              <a:t>Xây</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dựng</a:t>
            </a:r>
            <a:r>
              <a:rPr lang="en-US" sz="2800" b="1" dirty="0">
                <a:solidFill>
                  <a:schemeClr val="lt1"/>
                </a:solidFill>
                <a:latin typeface="Times New Roman"/>
                <a:ea typeface="Times New Roman"/>
                <a:cs typeface="Times New Roman"/>
                <a:sym typeface="Times New Roman"/>
              </a:rPr>
              <a:t> test Script</a:t>
            </a:r>
          </a:p>
        </p:txBody>
      </p:sp>
      <p:sp>
        <p:nvSpPr>
          <p:cNvPr id="2" name="TextBox 1">
            <a:extLst>
              <a:ext uri="{FF2B5EF4-FFF2-40B4-BE49-F238E27FC236}">
                <a16:creationId xmlns:a16="http://schemas.microsoft.com/office/drawing/2014/main" id="{6D48C1BA-6E42-DE2F-832B-EFE0F8806C12}"/>
              </a:ext>
            </a:extLst>
          </p:cNvPr>
          <p:cNvSpPr txBox="1"/>
          <p:nvPr/>
        </p:nvSpPr>
        <p:spPr>
          <a:xfrm>
            <a:off x="522513" y="1763486"/>
            <a:ext cx="3761792" cy="3410164"/>
          </a:xfrm>
          <a:prstGeom prst="rect">
            <a:avLst/>
          </a:prstGeom>
          <a:noFill/>
        </p:spPr>
        <p:txBody>
          <a:bodyPr wrap="square" rtlCol="0">
            <a:spAutoFit/>
          </a:bodyPr>
          <a:lstStyle/>
          <a:p>
            <a:pPr marL="457200" indent="-457200">
              <a:lnSpc>
                <a:spcPct val="120000"/>
              </a:lnSpc>
              <a:buClr>
                <a:schemeClr val="bg1"/>
              </a:buClr>
              <a:buSzPct val="71000"/>
              <a:buFont typeface="Times New Roman" panose="02020603050405020304" pitchFamily="18" charset="0"/>
              <a:buChar char="ˉ"/>
            </a:pP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Tạo</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mới</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Maven project: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chọn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File → New → Maven Project →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Nhập</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tin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project →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Nhấn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Finish</a:t>
            </a:r>
          </a:p>
          <a:p>
            <a:endParaRPr lang="en-US" dirty="0"/>
          </a:p>
        </p:txBody>
      </p:sp>
      <p:pic>
        <p:nvPicPr>
          <p:cNvPr id="5" name="Picture 4">
            <a:extLst>
              <a:ext uri="{FF2B5EF4-FFF2-40B4-BE49-F238E27FC236}">
                <a16:creationId xmlns:a16="http://schemas.microsoft.com/office/drawing/2014/main" id="{855298A0-0E93-84D4-995C-EAB4D770E0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153" y="1763486"/>
            <a:ext cx="7253334" cy="4114799"/>
          </a:xfrm>
          <a:prstGeom prst="rect">
            <a:avLst/>
          </a:prstGeom>
          <a:noFill/>
          <a:ln>
            <a:noFill/>
          </a:ln>
        </p:spPr>
      </p:pic>
    </p:spTree>
    <p:extLst>
      <p:ext uri="{BB962C8B-B14F-4D97-AF65-F5344CB8AC3E}">
        <p14:creationId xmlns:p14="http://schemas.microsoft.com/office/powerpoint/2010/main" val="36537225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3.3 </a:t>
            </a:r>
            <a:r>
              <a:rPr lang="en-US" sz="2800" b="1" dirty="0" err="1">
                <a:solidFill>
                  <a:schemeClr val="lt1"/>
                </a:solidFill>
                <a:latin typeface="Times New Roman"/>
                <a:ea typeface="Times New Roman"/>
                <a:cs typeface="Times New Roman"/>
                <a:sym typeface="Times New Roman"/>
              </a:rPr>
              <a:t>Xây</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dựng</a:t>
            </a:r>
            <a:r>
              <a:rPr lang="en-US" sz="2800" b="1" dirty="0">
                <a:solidFill>
                  <a:schemeClr val="lt1"/>
                </a:solidFill>
                <a:latin typeface="Times New Roman"/>
                <a:ea typeface="Times New Roman"/>
                <a:cs typeface="Times New Roman"/>
                <a:sym typeface="Times New Roman"/>
              </a:rPr>
              <a:t> test Script</a:t>
            </a:r>
          </a:p>
        </p:txBody>
      </p:sp>
      <p:sp>
        <p:nvSpPr>
          <p:cNvPr id="2" name="TextBox 1">
            <a:extLst>
              <a:ext uri="{FF2B5EF4-FFF2-40B4-BE49-F238E27FC236}">
                <a16:creationId xmlns:a16="http://schemas.microsoft.com/office/drawing/2014/main" id="{6D48C1BA-6E42-DE2F-832B-EFE0F8806C12}"/>
              </a:ext>
            </a:extLst>
          </p:cNvPr>
          <p:cNvSpPr txBox="1"/>
          <p:nvPr/>
        </p:nvSpPr>
        <p:spPr>
          <a:xfrm>
            <a:off x="522512" y="1763486"/>
            <a:ext cx="3097765" cy="2632067"/>
          </a:xfrm>
          <a:prstGeom prst="rect">
            <a:avLst/>
          </a:prstGeom>
          <a:noFill/>
        </p:spPr>
        <p:txBody>
          <a:bodyPr wrap="square" rtlCol="0">
            <a:spAutoFit/>
          </a:bodyPr>
          <a:lstStyle/>
          <a:p>
            <a:pPr marL="457200" indent="-457200">
              <a:lnSpc>
                <a:spcPct val="120000"/>
              </a:lnSpc>
              <a:buClr>
                <a:schemeClr val="bg1"/>
              </a:buClr>
              <a:buSzPct val="71000"/>
              <a:buFont typeface="Times New Roman" panose="02020603050405020304" pitchFamily="18" charset="0"/>
              <a:buChar char="ˉ"/>
            </a:pPr>
            <a:r>
              <a:rPr lang="en-US" sz="2800" dirty="0" err="1">
                <a:solidFill>
                  <a:schemeClr val="bg1"/>
                </a:solidFill>
                <a:effectLst/>
                <a:latin typeface="Times New Roman" panose="02020603050405020304" pitchFamily="18" charset="0"/>
                <a:ea typeface="Calibri" panose="020F0502020204030204" pitchFamily="34" charset="0"/>
              </a:rPr>
              <a:t>Tạo</a:t>
            </a:r>
            <a:r>
              <a:rPr lang="en-US" sz="2800" dirty="0">
                <a:solidFill>
                  <a:schemeClr val="bg1"/>
                </a:solidFill>
                <a:effectLst/>
                <a:latin typeface="Times New Roman" panose="02020603050405020304" pitchFamily="18" charset="0"/>
                <a:ea typeface="Calibri" panose="020F0502020204030204" pitchFamily="34" charset="0"/>
              </a:rPr>
              <a:t> package Commons </a:t>
            </a:r>
            <a:r>
              <a:rPr lang="en-US" sz="2800" dirty="0" err="1">
                <a:solidFill>
                  <a:schemeClr val="bg1"/>
                </a:solidFill>
                <a:effectLst/>
                <a:latin typeface="Times New Roman" panose="02020603050405020304" pitchFamily="18" charset="0"/>
                <a:ea typeface="Calibri" panose="020F0502020204030204" pitchFamily="34" charset="0"/>
              </a:rPr>
              <a:t>để</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lưu</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trữ</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các</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biến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và</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phương</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thức</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chung</a:t>
            </a:r>
            <a:endParaRPr lang="en-US" sz="2800" dirty="0">
              <a:solidFill>
                <a:schemeClr val="bg1"/>
              </a:solidFill>
            </a:endParaRPr>
          </a:p>
        </p:txBody>
      </p:sp>
      <p:pic>
        <p:nvPicPr>
          <p:cNvPr id="6" name="Picture 5">
            <a:extLst>
              <a:ext uri="{FF2B5EF4-FFF2-40B4-BE49-F238E27FC236}">
                <a16:creationId xmlns:a16="http://schemas.microsoft.com/office/drawing/2014/main" id="{E54B874F-8CB9-4631-A42C-6A8B82165839}"/>
              </a:ext>
            </a:extLst>
          </p:cNvPr>
          <p:cNvPicPr>
            <a:picLocks noChangeAspect="1"/>
          </p:cNvPicPr>
          <p:nvPr/>
        </p:nvPicPr>
        <p:blipFill rotWithShape="1">
          <a:blip r:embed="rId3"/>
          <a:srcRect r="2344" b="41005"/>
          <a:stretch/>
        </p:blipFill>
        <p:spPr>
          <a:xfrm>
            <a:off x="3812886" y="1640922"/>
            <a:ext cx="7729082" cy="1621338"/>
          </a:xfrm>
          <a:prstGeom prst="rect">
            <a:avLst/>
          </a:prstGeom>
        </p:spPr>
      </p:pic>
      <p:pic>
        <p:nvPicPr>
          <p:cNvPr id="7" name="Picture 6">
            <a:extLst>
              <a:ext uri="{FF2B5EF4-FFF2-40B4-BE49-F238E27FC236}">
                <a16:creationId xmlns:a16="http://schemas.microsoft.com/office/drawing/2014/main" id="{AA8F693A-9D7E-9ED8-8E39-DF6D86C5207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344"/>
          <a:stretch/>
        </p:blipFill>
        <p:spPr bwMode="auto">
          <a:xfrm>
            <a:off x="3812886" y="3262260"/>
            <a:ext cx="7729081" cy="2790190"/>
          </a:xfrm>
          <a:prstGeom prst="rect">
            <a:avLst/>
          </a:prstGeom>
          <a:noFill/>
          <a:ln>
            <a:noFill/>
          </a:ln>
        </p:spPr>
      </p:pic>
    </p:spTree>
    <p:extLst>
      <p:ext uri="{BB962C8B-B14F-4D97-AF65-F5344CB8AC3E}">
        <p14:creationId xmlns:p14="http://schemas.microsoft.com/office/powerpoint/2010/main" val="34997836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3.3 </a:t>
            </a:r>
            <a:r>
              <a:rPr lang="en-US" sz="2800" b="1" dirty="0" err="1">
                <a:solidFill>
                  <a:schemeClr val="lt1"/>
                </a:solidFill>
                <a:latin typeface="Times New Roman"/>
                <a:ea typeface="Times New Roman"/>
                <a:cs typeface="Times New Roman"/>
                <a:sym typeface="Times New Roman"/>
              </a:rPr>
              <a:t>Xây</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dựng</a:t>
            </a:r>
            <a:r>
              <a:rPr lang="en-US" sz="2800" b="1" dirty="0">
                <a:solidFill>
                  <a:schemeClr val="lt1"/>
                </a:solidFill>
                <a:latin typeface="Times New Roman"/>
                <a:ea typeface="Times New Roman"/>
                <a:cs typeface="Times New Roman"/>
                <a:sym typeface="Times New Roman"/>
              </a:rPr>
              <a:t> test Script</a:t>
            </a:r>
          </a:p>
        </p:txBody>
      </p:sp>
      <p:sp>
        <p:nvSpPr>
          <p:cNvPr id="2" name="TextBox 1">
            <a:extLst>
              <a:ext uri="{FF2B5EF4-FFF2-40B4-BE49-F238E27FC236}">
                <a16:creationId xmlns:a16="http://schemas.microsoft.com/office/drawing/2014/main" id="{6D48C1BA-6E42-DE2F-832B-EFE0F8806C12}"/>
              </a:ext>
            </a:extLst>
          </p:cNvPr>
          <p:cNvSpPr txBox="1"/>
          <p:nvPr/>
        </p:nvSpPr>
        <p:spPr>
          <a:xfrm>
            <a:off x="522512" y="1763486"/>
            <a:ext cx="3097765" cy="3625608"/>
          </a:xfrm>
          <a:prstGeom prst="rect">
            <a:avLst/>
          </a:prstGeom>
          <a:noFill/>
        </p:spPr>
        <p:txBody>
          <a:bodyPr wrap="square" rtlCol="0">
            <a:spAutoFit/>
          </a:bodyPr>
          <a:lstStyle/>
          <a:p>
            <a:pPr marL="457200" indent="-457200">
              <a:lnSpc>
                <a:spcPct val="120000"/>
              </a:lnSpc>
              <a:buClr>
                <a:schemeClr val="bg1"/>
              </a:buClr>
              <a:buSzPct val="71000"/>
              <a:buFont typeface="Times New Roman" panose="02020603050405020304" pitchFamily="18" charset="0"/>
              <a:buChar char="ˉ"/>
            </a:pPr>
            <a:r>
              <a:rPr lang="en-US" sz="2800" dirty="0" err="1">
                <a:solidFill>
                  <a:schemeClr val="bg1"/>
                </a:solidFill>
                <a:effectLst/>
                <a:latin typeface="Times New Roman" panose="02020603050405020304" pitchFamily="18" charset="0"/>
                <a:ea typeface="Calibri" panose="020F0502020204030204" pitchFamily="34" charset="0"/>
              </a:rPr>
              <a:t>Tạo</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package Interfaces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trữ</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dẫn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xpath</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thao</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website</a:t>
            </a:r>
          </a:p>
          <a:p>
            <a:pPr marL="457200" indent="-457200">
              <a:buClr>
                <a:schemeClr val="bg1"/>
              </a:buClr>
              <a:buSzPct val="71000"/>
              <a:buFont typeface="Times New Roman" panose="02020603050405020304" pitchFamily="18" charset="0"/>
              <a:buChar char="ˉ"/>
            </a:pPr>
            <a:endParaRPr lang="en-US" sz="2800" dirty="0">
              <a:solidFill>
                <a:schemeClr val="bg1"/>
              </a:solidFill>
            </a:endParaRPr>
          </a:p>
        </p:txBody>
      </p:sp>
      <p:pic>
        <p:nvPicPr>
          <p:cNvPr id="5" name="Picture 4">
            <a:extLst>
              <a:ext uri="{FF2B5EF4-FFF2-40B4-BE49-F238E27FC236}">
                <a16:creationId xmlns:a16="http://schemas.microsoft.com/office/drawing/2014/main" id="{C5483FEC-4741-0AD6-2C34-71012CFA71FA}"/>
              </a:ext>
            </a:extLst>
          </p:cNvPr>
          <p:cNvPicPr>
            <a:picLocks noChangeAspect="1"/>
          </p:cNvPicPr>
          <p:nvPr/>
        </p:nvPicPr>
        <p:blipFill rotWithShape="1">
          <a:blip r:embed="rId3"/>
          <a:srcRect r="3523"/>
          <a:stretch/>
        </p:blipFill>
        <p:spPr>
          <a:xfrm>
            <a:off x="3620277" y="1763486"/>
            <a:ext cx="7927912" cy="4302678"/>
          </a:xfrm>
          <a:prstGeom prst="rect">
            <a:avLst/>
          </a:prstGeom>
        </p:spPr>
      </p:pic>
    </p:spTree>
    <p:extLst>
      <p:ext uri="{BB962C8B-B14F-4D97-AF65-F5344CB8AC3E}">
        <p14:creationId xmlns:p14="http://schemas.microsoft.com/office/powerpoint/2010/main" val="71614329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3.3 </a:t>
            </a:r>
            <a:r>
              <a:rPr lang="en-US" sz="2800" b="1" dirty="0" err="1">
                <a:solidFill>
                  <a:schemeClr val="lt1"/>
                </a:solidFill>
                <a:latin typeface="Times New Roman"/>
                <a:ea typeface="Times New Roman"/>
                <a:cs typeface="Times New Roman"/>
                <a:sym typeface="Times New Roman"/>
              </a:rPr>
              <a:t>Xây</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dựng</a:t>
            </a:r>
            <a:r>
              <a:rPr lang="en-US" sz="2800" b="1" dirty="0">
                <a:solidFill>
                  <a:schemeClr val="lt1"/>
                </a:solidFill>
                <a:latin typeface="Times New Roman"/>
                <a:ea typeface="Times New Roman"/>
                <a:cs typeface="Times New Roman"/>
                <a:sym typeface="Times New Roman"/>
              </a:rPr>
              <a:t> test Script</a:t>
            </a:r>
          </a:p>
        </p:txBody>
      </p:sp>
      <p:sp>
        <p:nvSpPr>
          <p:cNvPr id="2" name="TextBox 1">
            <a:extLst>
              <a:ext uri="{FF2B5EF4-FFF2-40B4-BE49-F238E27FC236}">
                <a16:creationId xmlns:a16="http://schemas.microsoft.com/office/drawing/2014/main" id="{6D48C1BA-6E42-DE2F-832B-EFE0F8806C12}"/>
              </a:ext>
            </a:extLst>
          </p:cNvPr>
          <p:cNvSpPr txBox="1"/>
          <p:nvPr/>
        </p:nvSpPr>
        <p:spPr>
          <a:xfrm>
            <a:off x="522512" y="1763486"/>
            <a:ext cx="3097765" cy="2115003"/>
          </a:xfrm>
          <a:prstGeom prst="rect">
            <a:avLst/>
          </a:prstGeom>
          <a:noFill/>
        </p:spPr>
        <p:txBody>
          <a:bodyPr wrap="square" rtlCol="0">
            <a:spAutoFit/>
          </a:bodyPr>
          <a:lstStyle/>
          <a:p>
            <a:pPr marL="457200" indent="-457200">
              <a:lnSpc>
                <a:spcPct val="120000"/>
              </a:lnSpc>
              <a:buClr>
                <a:schemeClr val="bg1"/>
              </a:buClr>
              <a:buSzPct val="71000"/>
              <a:buFont typeface="Times New Roman" panose="02020603050405020304" pitchFamily="18" charset="0"/>
              <a:buChar char="ˉ"/>
            </a:pPr>
            <a:r>
              <a:rPr lang="en-US" sz="2800" dirty="0" err="1">
                <a:solidFill>
                  <a:schemeClr val="bg1"/>
                </a:solidFill>
                <a:effectLst/>
                <a:latin typeface="Times New Roman" panose="02020603050405020304" pitchFamily="18" charset="0"/>
                <a:ea typeface="Calibri" panose="020F0502020204030204" pitchFamily="34" charset="0"/>
              </a:rPr>
              <a:t>Tạo</a:t>
            </a:r>
            <a:r>
              <a:rPr lang="en-US" sz="2800" dirty="0">
                <a:solidFill>
                  <a:schemeClr val="bg1"/>
                </a:solidFill>
                <a:effectLst/>
                <a:latin typeface="Times New Roman" panose="02020603050405020304" pitchFamily="18" charset="0"/>
                <a:ea typeface="Calibri" panose="020F0502020204030204" pitchFamily="34" charset="0"/>
              </a:rPr>
              <a:t> package </a:t>
            </a:r>
            <a:r>
              <a:rPr lang="en-US" sz="2800" dirty="0" err="1">
                <a:solidFill>
                  <a:schemeClr val="bg1"/>
                </a:solidFill>
                <a:effectLst/>
                <a:latin typeface="Times New Roman" panose="02020603050405020304" pitchFamily="18" charset="0"/>
                <a:ea typeface="Calibri" panose="020F0502020204030204" pitchFamily="34" charset="0"/>
              </a:rPr>
              <a:t>TestCases</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để</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lưu</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trữ</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các</a:t>
            </a:r>
            <a:r>
              <a:rPr lang="en-US" sz="2800" dirty="0">
                <a:solidFill>
                  <a:schemeClr val="bg1"/>
                </a:solidFill>
                <a:effectLst/>
                <a:latin typeface="Times New Roman" panose="02020603050405020304" pitchFamily="18" charset="0"/>
                <a:ea typeface="Calibri" panose="020F0502020204030204" pitchFamily="34" charset="0"/>
              </a:rPr>
              <a:t> ca </a:t>
            </a:r>
            <a:r>
              <a:rPr lang="en-US" sz="2800" dirty="0" err="1">
                <a:solidFill>
                  <a:schemeClr val="bg1"/>
                </a:solidFill>
                <a:effectLst/>
                <a:latin typeface="Times New Roman" panose="02020603050405020304" pitchFamily="18" charset="0"/>
                <a:ea typeface="Calibri" panose="020F0502020204030204" pitchFamily="34" charset="0"/>
              </a:rPr>
              <a:t>kiểm</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thử</a:t>
            </a:r>
            <a:endParaRPr lang="en-US" sz="2800" dirty="0">
              <a:solidFill>
                <a:schemeClr val="bg1"/>
              </a:solidFill>
            </a:endParaRPr>
          </a:p>
        </p:txBody>
      </p:sp>
      <p:pic>
        <p:nvPicPr>
          <p:cNvPr id="6" name="Picture 5">
            <a:extLst>
              <a:ext uri="{FF2B5EF4-FFF2-40B4-BE49-F238E27FC236}">
                <a16:creationId xmlns:a16="http://schemas.microsoft.com/office/drawing/2014/main" id="{832905F4-1DC1-AE92-A9D8-A1BA69E55DD8}"/>
              </a:ext>
            </a:extLst>
          </p:cNvPr>
          <p:cNvPicPr>
            <a:picLocks noChangeAspect="1"/>
          </p:cNvPicPr>
          <p:nvPr/>
        </p:nvPicPr>
        <p:blipFill rotWithShape="1">
          <a:blip r:embed="rId3"/>
          <a:srcRect r="5635"/>
          <a:stretch/>
        </p:blipFill>
        <p:spPr>
          <a:xfrm>
            <a:off x="3858436" y="1763486"/>
            <a:ext cx="7811051" cy="4114799"/>
          </a:xfrm>
          <a:prstGeom prst="rect">
            <a:avLst/>
          </a:prstGeom>
        </p:spPr>
      </p:pic>
    </p:spTree>
    <p:extLst>
      <p:ext uri="{BB962C8B-B14F-4D97-AF65-F5344CB8AC3E}">
        <p14:creationId xmlns:p14="http://schemas.microsoft.com/office/powerpoint/2010/main" val="105161512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3.3 </a:t>
            </a:r>
            <a:r>
              <a:rPr lang="en-US" sz="2800" b="1" dirty="0" err="1">
                <a:solidFill>
                  <a:schemeClr val="lt1"/>
                </a:solidFill>
                <a:latin typeface="Times New Roman"/>
                <a:ea typeface="Times New Roman"/>
                <a:cs typeface="Times New Roman"/>
                <a:sym typeface="Times New Roman"/>
              </a:rPr>
              <a:t>Xây</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dựng</a:t>
            </a:r>
            <a:r>
              <a:rPr lang="en-US" sz="2800" b="1" dirty="0">
                <a:solidFill>
                  <a:schemeClr val="lt1"/>
                </a:solidFill>
                <a:latin typeface="Times New Roman"/>
                <a:ea typeface="Times New Roman"/>
                <a:cs typeface="Times New Roman"/>
                <a:sym typeface="Times New Roman"/>
              </a:rPr>
              <a:t> test Script</a:t>
            </a:r>
          </a:p>
        </p:txBody>
      </p:sp>
      <p:sp>
        <p:nvSpPr>
          <p:cNvPr id="13" name="Rectangle 11">
            <a:extLst>
              <a:ext uri="{FF2B5EF4-FFF2-40B4-BE49-F238E27FC236}">
                <a16:creationId xmlns:a16="http://schemas.microsoft.com/office/drawing/2014/main" id="{79E31705-BE3D-7924-C026-36E602BB47E4}"/>
              </a:ext>
            </a:extLst>
          </p:cNvPr>
          <p:cNvSpPr>
            <a:spLocks noChangeArrowheads="1"/>
          </p:cNvSpPr>
          <p:nvPr/>
        </p:nvSpPr>
        <p:spPr bwMode="auto">
          <a:xfrm>
            <a:off x="698546" y="1550281"/>
            <a:ext cx="3159889" cy="470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20000"/>
              </a:lnSpc>
              <a:spcBef>
                <a:spcPct val="0"/>
              </a:spcBef>
              <a:spcAft>
                <a:spcPct val="0"/>
              </a:spcAft>
              <a:buClr>
                <a:schemeClr val="bg1"/>
              </a:buClr>
              <a:buSzPct val="71000"/>
              <a:buFont typeface="Times New Roman" panose="02020603050405020304" pitchFamily="18" charset="0"/>
              <a:buChar char="ˉ"/>
              <a:tabLst/>
            </a:pP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Để</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chạy</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ca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thử</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của</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từng</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chức</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năng</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thì</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mở</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file testcase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rồi</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nhấn</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nút</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thanh</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menu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hoặc</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chuột</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phải</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ja-JP" sz="2800" b="0" i="0" u="none" strike="noStrike" cap="none" normalizeH="0" baseline="0" dirty="0" err="1">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chọn</a:t>
            </a:r>
            <a:r>
              <a:rPr kumimoji="0" lang="en-US" altLang="ja-JP" sz="2800" b="0" i="0" u="none" strike="noStrike" cap="none" normalizeH="0" baseline="0" dirty="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Run as </a:t>
            </a:r>
            <a:endParaRPr kumimoji="0" lang="en-US" altLang="ja-JP" sz="2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1034" name="Picture 5">
            <a:extLst>
              <a:ext uri="{FF2B5EF4-FFF2-40B4-BE49-F238E27FC236}">
                <a16:creationId xmlns:a16="http://schemas.microsoft.com/office/drawing/2014/main" id="{9F74C57D-4348-6A7F-6C4A-D9D34CA15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652" y="4217909"/>
            <a:ext cx="439838" cy="4121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9138DA22-CE07-1505-0FBA-220D13B56E1A}"/>
              </a:ext>
            </a:extLst>
          </p:cNvPr>
          <p:cNvPicPr>
            <a:picLocks noChangeAspect="1"/>
          </p:cNvPicPr>
          <p:nvPr/>
        </p:nvPicPr>
        <p:blipFill rotWithShape="1">
          <a:blip r:embed="rId4"/>
          <a:srcRect r="1912"/>
          <a:stretch/>
        </p:blipFill>
        <p:spPr>
          <a:xfrm>
            <a:off x="4006813" y="1672441"/>
            <a:ext cx="7915111" cy="4206925"/>
          </a:xfrm>
          <a:prstGeom prst="rect">
            <a:avLst/>
          </a:prstGeom>
        </p:spPr>
      </p:pic>
    </p:spTree>
    <p:extLst>
      <p:ext uri="{BB962C8B-B14F-4D97-AF65-F5344CB8AC3E}">
        <p14:creationId xmlns:p14="http://schemas.microsoft.com/office/powerpoint/2010/main" val="170127185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3.3 </a:t>
            </a:r>
            <a:r>
              <a:rPr lang="en-US" sz="2800" b="1" dirty="0" err="1">
                <a:solidFill>
                  <a:schemeClr val="lt1"/>
                </a:solidFill>
                <a:latin typeface="Times New Roman"/>
                <a:ea typeface="Times New Roman"/>
                <a:cs typeface="Times New Roman"/>
                <a:sym typeface="Times New Roman"/>
              </a:rPr>
              <a:t>Xây</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dựng</a:t>
            </a:r>
            <a:r>
              <a:rPr lang="en-US" sz="2800" b="1" dirty="0">
                <a:solidFill>
                  <a:schemeClr val="lt1"/>
                </a:solidFill>
                <a:latin typeface="Times New Roman"/>
                <a:ea typeface="Times New Roman"/>
                <a:cs typeface="Times New Roman"/>
                <a:sym typeface="Times New Roman"/>
              </a:rPr>
              <a:t> test Script</a:t>
            </a:r>
          </a:p>
        </p:txBody>
      </p:sp>
      <p:sp>
        <p:nvSpPr>
          <p:cNvPr id="2" name="TextBox 1">
            <a:extLst>
              <a:ext uri="{FF2B5EF4-FFF2-40B4-BE49-F238E27FC236}">
                <a16:creationId xmlns:a16="http://schemas.microsoft.com/office/drawing/2014/main" id="{6D48C1BA-6E42-DE2F-832B-EFE0F8806C12}"/>
              </a:ext>
            </a:extLst>
          </p:cNvPr>
          <p:cNvSpPr txBox="1"/>
          <p:nvPr/>
        </p:nvSpPr>
        <p:spPr>
          <a:xfrm>
            <a:off x="522512" y="1763486"/>
            <a:ext cx="3097765" cy="4183261"/>
          </a:xfrm>
          <a:prstGeom prst="rect">
            <a:avLst/>
          </a:prstGeom>
          <a:noFill/>
        </p:spPr>
        <p:txBody>
          <a:bodyPr wrap="square" rtlCol="0">
            <a:spAutoFit/>
          </a:bodyPr>
          <a:lstStyle/>
          <a:p>
            <a:pPr marL="457200" indent="-457200">
              <a:lnSpc>
                <a:spcPct val="120000"/>
              </a:lnSpc>
              <a:buClr>
                <a:schemeClr val="bg1"/>
              </a:buClr>
              <a:buSzPct val="71000"/>
              <a:buFont typeface="Times New Roman" panose="02020603050405020304" pitchFamily="18" charset="0"/>
              <a:buChar char="ˉ"/>
            </a:pPr>
            <a:r>
              <a:rPr lang="en-US" sz="2800" dirty="0">
                <a:solidFill>
                  <a:schemeClr val="bg1"/>
                </a:solidFill>
                <a:effectLst/>
                <a:latin typeface="Times New Roman" panose="02020603050405020304" pitchFamily="18" charset="0"/>
                <a:ea typeface="Calibri" panose="020F0502020204030204" pitchFamily="34" charset="0"/>
              </a:rPr>
              <a:t>Sau </a:t>
            </a:r>
            <a:r>
              <a:rPr lang="en-US" sz="2800" dirty="0" err="1">
                <a:solidFill>
                  <a:schemeClr val="bg1"/>
                </a:solidFill>
                <a:effectLst/>
                <a:latin typeface="Times New Roman" panose="02020603050405020304" pitchFamily="18" charset="0"/>
                <a:ea typeface="Calibri" panose="020F0502020204030204" pitchFamily="34" charset="0"/>
              </a:rPr>
              <a:t>khi</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chạy</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kiểm</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thử</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tự</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động</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thì</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tự</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động</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sinh</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ra</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kết</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quả</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kiểm</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thử</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và</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lưu</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lại</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ảnh</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thực</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hiện</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kiểm</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thử</a:t>
            </a:r>
            <a:r>
              <a:rPr lang="en-US" sz="2800" dirty="0">
                <a:solidFill>
                  <a:schemeClr val="bg1"/>
                </a:solidFill>
                <a:effectLst/>
                <a:latin typeface="Times New Roman" panose="02020603050405020304" pitchFamily="18" charset="0"/>
                <a:ea typeface="Calibri" panose="020F0502020204030204" pitchFamily="34" charset="0"/>
              </a:rPr>
              <a:t> </a:t>
            </a:r>
            <a:r>
              <a:rPr lang="en-US" sz="2800" dirty="0" err="1">
                <a:solidFill>
                  <a:schemeClr val="bg1"/>
                </a:solidFill>
                <a:effectLst/>
                <a:latin typeface="Times New Roman" panose="02020603050405020304" pitchFamily="18" charset="0"/>
                <a:ea typeface="Calibri" panose="020F0502020204030204" pitchFamily="34" charset="0"/>
              </a:rPr>
              <a:t>trong</a:t>
            </a:r>
            <a:r>
              <a:rPr lang="en-US" sz="2800" dirty="0">
                <a:solidFill>
                  <a:schemeClr val="bg1"/>
                </a:solidFill>
                <a:effectLst/>
                <a:latin typeface="Times New Roman" panose="02020603050405020304" pitchFamily="18" charset="0"/>
                <a:ea typeface="Calibri" panose="020F0502020204030204" pitchFamily="34" charset="0"/>
              </a:rPr>
              <a:t> folder “result”</a:t>
            </a:r>
            <a:endParaRPr lang="en-US" sz="2800" dirty="0">
              <a:solidFill>
                <a:schemeClr val="bg1"/>
              </a:solidFill>
            </a:endParaRPr>
          </a:p>
        </p:txBody>
      </p:sp>
      <p:pic>
        <p:nvPicPr>
          <p:cNvPr id="5" name="Picture 4">
            <a:extLst>
              <a:ext uri="{FF2B5EF4-FFF2-40B4-BE49-F238E27FC236}">
                <a16:creationId xmlns:a16="http://schemas.microsoft.com/office/drawing/2014/main" id="{353C3714-5285-A37B-752A-BE5981D2AAB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066"/>
          <a:stretch/>
        </p:blipFill>
        <p:spPr bwMode="auto">
          <a:xfrm>
            <a:off x="3796496" y="1763485"/>
            <a:ext cx="7986532" cy="397755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05970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3.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Ứng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dụng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thực</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nhiệm</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3.4 </a:t>
            </a:r>
            <a:r>
              <a:rPr lang="en-US" sz="2800" b="1" dirty="0" err="1">
                <a:solidFill>
                  <a:schemeClr val="lt1"/>
                </a:solidFill>
                <a:latin typeface="Times New Roman"/>
                <a:ea typeface="Times New Roman"/>
                <a:cs typeface="Times New Roman"/>
                <a:sym typeface="Times New Roman"/>
              </a:rPr>
              <a:t>Kết</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quả</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kiểm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thử</a:t>
            </a:r>
            <a:endParaRPr lang="en-US" sz="28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6378642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4.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Kết</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quả</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đạt</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BDCF638-70E9-C684-98CB-41A41C9DEF7A}"/>
              </a:ext>
            </a:extLst>
          </p:cNvPr>
          <p:cNvSpPr txBox="1"/>
          <p:nvPr/>
        </p:nvSpPr>
        <p:spPr>
          <a:xfrm>
            <a:off x="905069" y="1809750"/>
            <a:ext cx="8292581" cy="2246769"/>
          </a:xfrm>
          <a:prstGeom prst="rect">
            <a:avLst/>
          </a:prstGeom>
          <a:noFill/>
        </p:spPr>
        <p:txBody>
          <a:bodyPr wrap="square">
            <a:spAutoFit/>
          </a:bodyPr>
          <a:lstStyle/>
          <a:p>
            <a:pPr rtl="0">
              <a:spcBef>
                <a:spcPts val="0"/>
              </a:spcBef>
              <a:spcAft>
                <a:spcPts val="0"/>
              </a:spcAft>
            </a:pPr>
            <a:r>
              <a:rPr lang="vi-VN" sz="1800" i="0" u="none" strike="noStrike" dirty="0">
                <a:solidFill>
                  <a:schemeClr val="bg1"/>
                </a:solidFill>
                <a:effectLst/>
                <a:latin typeface="Times New Roman" panose="02020603050405020304" pitchFamily="18" charset="0"/>
              </a:rPr>
              <a:t>Trình bày được các kiến thức cơ bản về kiểm thử phần mềm nói chung và kiểm thử phần mềm tự động cho các ứng dụng web nói riêng.</a:t>
            </a:r>
            <a:endParaRPr lang="vi-VN" sz="1800" dirty="0">
              <a:solidFill>
                <a:schemeClr val="bg1"/>
              </a:solidFill>
              <a:effectLst/>
            </a:endParaRPr>
          </a:p>
          <a:p>
            <a:pPr rtl="0">
              <a:spcBef>
                <a:spcPts val="0"/>
              </a:spcBef>
              <a:spcAft>
                <a:spcPts val="0"/>
              </a:spcAft>
            </a:pPr>
            <a:r>
              <a:rPr lang="vi-VN" sz="1800" i="0" u="none" strike="noStrike" dirty="0">
                <a:solidFill>
                  <a:schemeClr val="bg1"/>
                </a:solidFill>
                <a:effectLst/>
                <a:latin typeface="Times New Roman" panose="02020603050405020304" pitchFamily="18" charset="0"/>
              </a:rPr>
              <a:t>- Giới thiệu được các đặc điểm, thành phần của công cụ kiểm thử tự động Selenium. Kết hợp công cụ Selenium WebDriver và framework </a:t>
            </a:r>
            <a:r>
              <a:rPr lang="en-US" sz="1800" dirty="0">
                <a:solidFill>
                  <a:schemeClr val="bg1"/>
                </a:solidFill>
                <a:latin typeface="Times New Roman" panose="02020603050405020304" pitchFamily="18" charset="0"/>
              </a:rPr>
              <a:t>TestNG</a:t>
            </a:r>
            <a:r>
              <a:rPr lang="vi-VN" sz="1800" i="0" u="none" strike="noStrike" dirty="0">
                <a:solidFill>
                  <a:schemeClr val="bg1"/>
                </a:solidFill>
                <a:effectLst/>
                <a:latin typeface="Times New Roman" panose="02020603050405020304" pitchFamily="18" charset="0"/>
              </a:rPr>
              <a:t> trong kiểm thử tự động ứng dụng web.</a:t>
            </a:r>
            <a:endParaRPr lang="vi-VN" sz="1800" dirty="0">
              <a:solidFill>
                <a:schemeClr val="bg1"/>
              </a:solidFill>
              <a:effectLst/>
            </a:endParaRPr>
          </a:p>
          <a:p>
            <a:pPr rtl="0">
              <a:spcBef>
                <a:spcPts val="0"/>
              </a:spcBef>
              <a:spcAft>
                <a:spcPts val="0"/>
              </a:spcAft>
            </a:pPr>
            <a:r>
              <a:rPr lang="vi-VN" sz="1800" i="0" u="none" strike="noStrike" dirty="0">
                <a:solidFill>
                  <a:schemeClr val="bg1"/>
                </a:solidFill>
                <a:effectLst/>
                <a:latin typeface="Times New Roman" panose="02020603050405020304" pitchFamily="18" charset="0"/>
              </a:rPr>
              <a:t>- Áp dụng các kiến thức đã tìm hiểu vào thực hiện kiểm thử tự động các chức năng chính của ứng dụng web bán hàng</a:t>
            </a:r>
            <a:br>
              <a:rPr lang="vi-VN" dirty="0"/>
            </a:br>
            <a:endParaRPr lang="en-US" dirty="0"/>
          </a:p>
        </p:txBody>
      </p:sp>
      <p:sp>
        <p:nvSpPr>
          <p:cNvPr id="8" name="TextBox 7">
            <a:extLst>
              <a:ext uri="{FF2B5EF4-FFF2-40B4-BE49-F238E27FC236}">
                <a16:creationId xmlns:a16="http://schemas.microsoft.com/office/drawing/2014/main" id="{40ED87F3-E69E-98E1-ABB4-56E665925898}"/>
              </a:ext>
            </a:extLst>
          </p:cNvPr>
          <p:cNvSpPr txBox="1"/>
          <p:nvPr/>
        </p:nvSpPr>
        <p:spPr>
          <a:xfrm>
            <a:off x="905069" y="976176"/>
            <a:ext cx="6162868" cy="376834"/>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1400" b="1" dirty="0">
                <a:solidFill>
                  <a:schemeClr val="lt1"/>
                </a:solidFill>
                <a:latin typeface="Times New Roman"/>
                <a:ea typeface="Times New Roman"/>
                <a:cs typeface="Times New Roman"/>
                <a:sym typeface="Times New Roman"/>
              </a:rPr>
              <a:t>3.4 </a:t>
            </a:r>
            <a:r>
              <a:rPr lang="en-US" sz="1400" b="1" dirty="0" err="1">
                <a:solidFill>
                  <a:schemeClr val="lt1"/>
                </a:solidFill>
                <a:latin typeface="Times New Roman"/>
                <a:ea typeface="Times New Roman"/>
                <a:cs typeface="Times New Roman"/>
                <a:sym typeface="Times New Roman"/>
              </a:rPr>
              <a:t>Kết</a:t>
            </a:r>
            <a:r>
              <a:rPr lang="en-US" sz="1400" b="1" dirty="0">
                <a:solidFill>
                  <a:schemeClr val="lt1"/>
                </a:solidFill>
                <a:latin typeface="Times New Roman"/>
                <a:ea typeface="Times New Roman"/>
                <a:cs typeface="Times New Roman"/>
                <a:sym typeface="Times New Roman"/>
              </a:rPr>
              <a:t> </a:t>
            </a:r>
            <a:r>
              <a:rPr lang="en-US" sz="1400" b="1" dirty="0" err="1">
                <a:solidFill>
                  <a:schemeClr val="lt1"/>
                </a:solidFill>
                <a:latin typeface="Times New Roman"/>
                <a:ea typeface="Times New Roman"/>
                <a:cs typeface="Times New Roman"/>
                <a:sym typeface="Times New Roman"/>
              </a:rPr>
              <a:t>quả</a:t>
            </a:r>
            <a:r>
              <a:rPr lang="en-US" sz="1400" b="1" dirty="0">
                <a:solidFill>
                  <a:schemeClr val="lt1"/>
                </a:solidFill>
                <a:latin typeface="Times New Roman"/>
                <a:ea typeface="Times New Roman"/>
                <a:cs typeface="Times New Roman"/>
                <a:sym typeface="Times New Roman"/>
              </a:rPr>
              <a:t> </a:t>
            </a:r>
            <a:r>
              <a:rPr lang="en-US" sz="1400" b="1" dirty="0" err="1">
                <a:solidFill>
                  <a:schemeClr val="lt1"/>
                </a:solidFill>
                <a:latin typeface="Times New Roman"/>
                <a:ea typeface="Times New Roman"/>
                <a:cs typeface="Times New Roman"/>
                <a:sym typeface="Times New Roman"/>
              </a:rPr>
              <a:t>kiểm</a:t>
            </a:r>
            <a:r>
              <a:rPr lang="en-US" sz="1400" b="1" dirty="0">
                <a:solidFill>
                  <a:schemeClr val="lt1"/>
                </a:solidFill>
                <a:latin typeface="Times New Roman"/>
                <a:ea typeface="Times New Roman"/>
                <a:cs typeface="Times New Roman"/>
                <a:sym typeface="Times New Roman"/>
              </a:rPr>
              <a:t> </a:t>
            </a:r>
            <a:r>
              <a:rPr lang="en-US" sz="1400" b="1" dirty="0" err="1">
                <a:solidFill>
                  <a:schemeClr val="lt1"/>
                </a:solidFill>
                <a:latin typeface="Times New Roman"/>
                <a:ea typeface="Times New Roman"/>
                <a:cs typeface="Times New Roman"/>
                <a:sym typeface="Times New Roman"/>
              </a:rPr>
              <a:t>thử</a:t>
            </a:r>
            <a:endParaRPr lang="en-US" sz="14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16354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4"/>
        <p:cNvGrpSpPr/>
        <p:nvPr/>
      </p:nvGrpSpPr>
      <p:grpSpPr>
        <a:xfrm>
          <a:off x="0" y="0"/>
          <a:ext cx="0" cy="0"/>
          <a:chOff x="0" y="0"/>
          <a:chExt cx="0" cy="0"/>
        </a:xfrm>
      </p:grpSpPr>
      <p:sp>
        <p:nvSpPr>
          <p:cNvPr id="16" name="Google Shape;55;p2"/>
          <p:cNvSpPr txBox="1"/>
          <p:nvPr/>
        </p:nvSpPr>
        <p:spPr>
          <a:xfrm>
            <a:off x="3787486" y="-56188"/>
            <a:ext cx="5027532" cy="1049836"/>
          </a:xfrm>
          <a:prstGeom prst="rect">
            <a:avLst/>
          </a:prstGeom>
          <a:noFill/>
          <a:ln>
            <a:noFill/>
          </a:ln>
        </p:spPr>
        <p:txBody>
          <a:bodyPr spcFirstLastPara="1" wrap="square" lIns="91425" tIns="45700" rIns="91425" bIns="45700" anchor="ctr" anchorCtr="0">
            <a:normAutofit/>
          </a:bodyPr>
          <a:lstStyle/>
          <a:p>
            <a:pPr marL="0" marR="0" lvl="0" indent="0" algn="ctr" rtl="0">
              <a:lnSpc>
                <a:spcPct val="120000"/>
              </a:lnSpc>
              <a:spcBef>
                <a:spcPts val="0"/>
              </a:spcBef>
              <a:spcAft>
                <a:spcPts val="0"/>
              </a:spcAft>
              <a:buClr>
                <a:srgbClr val="FACA06"/>
              </a:buClr>
              <a:buSzPts val="3200"/>
              <a:buFont typeface="Arial" panose="020B0604020202020204"/>
              <a:buNone/>
            </a:pPr>
            <a:r>
              <a:rPr lang="en-US" sz="2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sym typeface="Baloo Da 2"/>
              </a:rPr>
              <a:t>NỘI DUNG CHÍNH</a:t>
            </a:r>
          </a:p>
        </p:txBody>
      </p:sp>
      <p:graphicFrame>
        <p:nvGraphicFramePr>
          <p:cNvPr id="3" name="Sơ đồ 14">
            <a:extLst>
              <a:ext uri="{FF2B5EF4-FFF2-40B4-BE49-F238E27FC236}">
                <a16:creationId xmlns:a16="http://schemas.microsoft.com/office/drawing/2014/main" id="{1B71EF5D-92C3-96BF-ED21-C834F6D9B7CA}"/>
              </a:ext>
            </a:extLst>
          </p:cNvPr>
          <p:cNvGraphicFramePr/>
          <p:nvPr>
            <p:extLst>
              <p:ext uri="{D42A27DB-BD31-4B8C-83A1-F6EECF244321}">
                <p14:modId xmlns:p14="http://schemas.microsoft.com/office/powerpoint/2010/main" val="1300288088"/>
              </p:ext>
            </p:extLst>
          </p:nvPr>
        </p:nvGraphicFramePr>
        <p:xfrm>
          <a:off x="671804" y="1194318"/>
          <a:ext cx="10642608" cy="47866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Google Shape;35;p1">
            <a:extLst>
              <a:ext uri="{FF2B5EF4-FFF2-40B4-BE49-F238E27FC236}">
                <a16:creationId xmlns:a16="http://schemas.microsoft.com/office/drawing/2014/main" id="{E8654DEC-9764-8830-47C7-F548BD8FD391}"/>
              </a:ext>
            </a:extLst>
          </p:cNvPr>
          <p:cNvSpPr txBox="1"/>
          <p:nvPr/>
        </p:nvSpPr>
        <p:spPr>
          <a:xfrm>
            <a:off x="11314411" y="6312719"/>
            <a:ext cx="899575" cy="46162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dirty="0">
                <a:solidFill>
                  <a:schemeClr val="lt1"/>
                </a:solidFill>
                <a:latin typeface="Times New Roman" panose="02020603050405020304" pitchFamily="18" charset="0"/>
                <a:ea typeface="Calibri" panose="020F0502020204030204" pitchFamily="34" charset="0"/>
                <a:cs typeface="Times New Roman" panose="02020603050405020304" pitchFamily="18" charset="0"/>
                <a:sym typeface="Times New Roman" panose="02020603050405020304"/>
              </a:rPr>
              <a:t>2/22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4.1 </a:t>
            </a:r>
            <a:r>
              <a:rPr lang="en-US" sz="2800" b="1" dirty="0" err="1">
                <a:solidFill>
                  <a:schemeClr val="lt1"/>
                </a:solidFill>
                <a:latin typeface="Times New Roman"/>
                <a:ea typeface="Times New Roman"/>
                <a:cs typeface="Times New Roman"/>
                <a:sym typeface="Times New Roman"/>
              </a:rPr>
              <a:t>Kết</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quả</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đạt</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được</a:t>
            </a:r>
            <a:endParaRPr lang="en-US" sz="2800" b="1" dirty="0">
              <a:solidFill>
                <a:schemeClr val="lt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7A4A4E6-64D6-4E5C-D6D9-50D69C8E372E}"/>
              </a:ext>
            </a:extLst>
          </p:cNvPr>
          <p:cNvSpPr txBox="1"/>
          <p:nvPr/>
        </p:nvSpPr>
        <p:spPr>
          <a:xfrm>
            <a:off x="992155" y="16340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4.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Kết</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quả</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đạt</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4228C57-EA8B-7BC5-2E5C-14B1F02C568A}"/>
              </a:ext>
            </a:extLst>
          </p:cNvPr>
          <p:cNvSpPr txBox="1"/>
          <p:nvPr/>
        </p:nvSpPr>
        <p:spPr>
          <a:xfrm>
            <a:off x="737118" y="1734229"/>
            <a:ext cx="11112759" cy="3411383"/>
          </a:xfrm>
          <a:prstGeom prst="rect">
            <a:avLst/>
          </a:prstGeom>
          <a:noFill/>
        </p:spPr>
        <p:txBody>
          <a:bodyPr wrap="square">
            <a:spAutoFit/>
          </a:bodyPr>
          <a:lstStyle/>
          <a:p>
            <a:pPr marL="457200" indent="-457200" rtl="0">
              <a:lnSpc>
                <a:spcPct val="120000"/>
              </a:lnSpc>
              <a:spcBef>
                <a:spcPts val="0"/>
              </a:spcBef>
              <a:spcAft>
                <a:spcPts val="0"/>
              </a:spcAft>
              <a:buClr>
                <a:schemeClr val="bg1"/>
              </a:buClr>
              <a:buSzPct val="71000"/>
              <a:buFont typeface="Times New Roman" panose="02020603050405020304" pitchFamily="18" charset="0"/>
              <a:buChar char="ˉ"/>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Trình bày được các kiến thức cơ bản về kiểm thử phần mềm nói chung và kiểm thử phần mềm tự động cho các ứng dụng web nói riêng.</a:t>
            </a:r>
            <a:endParaRPr lang="vi-VN" sz="2600" b="0" dirty="0">
              <a:solidFill>
                <a:schemeClr val="bg1"/>
              </a:solidFill>
              <a:effectLst/>
              <a:latin typeface="Times New Roman" panose="02020603050405020304" pitchFamily="18" charset="0"/>
              <a:cs typeface="Times New Roman" panose="02020603050405020304" pitchFamily="18" charset="0"/>
            </a:endParaRPr>
          </a:p>
          <a:p>
            <a:pPr marL="457200" indent="-457200" rtl="0">
              <a:lnSpc>
                <a:spcPct val="120000"/>
              </a:lnSpc>
              <a:spcBef>
                <a:spcPts val="0"/>
              </a:spcBef>
              <a:spcAft>
                <a:spcPts val="0"/>
              </a:spcAft>
              <a:buClr>
                <a:schemeClr val="bg1"/>
              </a:buClr>
              <a:buSzPct val="71000"/>
              <a:buFont typeface="Times New Roman" panose="02020603050405020304" pitchFamily="18" charset="0"/>
              <a:buChar char="ˉ"/>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Giới thiệu được các đặc điểm, thành phần của công cụ kiểm thử tự động Selenium. Kết hợp công cụ Selenium WebDriver và framework JUnit trong kiểm thử tự động ứng dụng web.</a:t>
            </a:r>
            <a:endParaRPr lang="vi-VN" sz="2600" b="0" dirty="0">
              <a:solidFill>
                <a:schemeClr val="bg1"/>
              </a:solidFill>
              <a:effectLst/>
              <a:latin typeface="Times New Roman" panose="02020603050405020304" pitchFamily="18" charset="0"/>
              <a:cs typeface="Times New Roman" panose="02020603050405020304" pitchFamily="18" charset="0"/>
            </a:endParaRPr>
          </a:p>
          <a:p>
            <a:pPr marL="457200" indent="-457200" rtl="0">
              <a:lnSpc>
                <a:spcPct val="120000"/>
              </a:lnSpc>
              <a:spcBef>
                <a:spcPts val="0"/>
              </a:spcBef>
              <a:spcAft>
                <a:spcPts val="0"/>
              </a:spcAft>
              <a:buClr>
                <a:schemeClr val="bg1"/>
              </a:buClr>
              <a:buSzPct val="71000"/>
              <a:buFont typeface="Times New Roman" panose="02020603050405020304" pitchFamily="18" charset="0"/>
              <a:buChar char="ˉ"/>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Áp dụng các kiến thức đã tìm hiểu vào thực hiện kiểm thử tự động các chức năng chính của ứng dụng web bán hàng online Functional Food Store.</a:t>
            </a:r>
            <a:endParaRPr lang="vi-VN" sz="2600" b="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46286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4.2 </a:t>
            </a:r>
            <a:r>
              <a:rPr lang="en-US" sz="2800" b="1" dirty="0" err="1">
                <a:solidFill>
                  <a:schemeClr val="lt1"/>
                </a:solidFill>
                <a:latin typeface="Times New Roman"/>
                <a:ea typeface="Times New Roman"/>
                <a:cs typeface="Times New Roman"/>
                <a:sym typeface="Times New Roman"/>
              </a:rPr>
              <a:t>Hạn</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chế</a:t>
            </a:r>
            <a:endParaRPr lang="en-US" sz="2800" b="1" dirty="0">
              <a:solidFill>
                <a:schemeClr val="lt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7A4A4E6-64D6-4E5C-D6D9-50D69C8E372E}"/>
              </a:ext>
            </a:extLst>
          </p:cNvPr>
          <p:cNvSpPr txBox="1"/>
          <p:nvPr/>
        </p:nvSpPr>
        <p:spPr>
          <a:xfrm>
            <a:off x="992155" y="16340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4.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Kết</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quả</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đạt</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4228C57-EA8B-7BC5-2E5C-14B1F02C568A}"/>
              </a:ext>
            </a:extLst>
          </p:cNvPr>
          <p:cNvSpPr txBox="1"/>
          <p:nvPr/>
        </p:nvSpPr>
        <p:spPr>
          <a:xfrm>
            <a:off x="737118" y="1734229"/>
            <a:ext cx="11094097" cy="2966966"/>
          </a:xfrm>
          <a:prstGeom prst="rect">
            <a:avLst/>
          </a:prstGeom>
          <a:noFill/>
        </p:spPr>
        <p:txBody>
          <a:bodyPr wrap="square">
            <a:spAutoFit/>
          </a:bodyPr>
          <a:lstStyle/>
          <a:p>
            <a:pPr rtl="0">
              <a:lnSpc>
                <a:spcPct val="120000"/>
              </a:lnSpc>
              <a:spcBef>
                <a:spcPts val="0"/>
              </a:spcBef>
              <a:spcAft>
                <a:spcPts val="0"/>
              </a:spcAft>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 Chưa thể giả lập nhiều người dùng ảo chạy đồng thời để kiểm thử khả năng xử lý xung đột khi có nhiều khách hàng cùng đặt hàng vào một thời điểm.</a:t>
            </a:r>
            <a:endParaRPr lang="vi-VN" sz="2600" b="0" dirty="0">
              <a:solidFill>
                <a:schemeClr val="bg1"/>
              </a:solidFill>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 Chưa nghiên cứu được phương pháp kiểm thử hướng từ khóa với Selenium.</a:t>
            </a:r>
            <a:endParaRPr lang="vi-VN" sz="2600" b="0" dirty="0">
              <a:solidFill>
                <a:schemeClr val="bg1"/>
              </a:solidFill>
              <a:effectLst/>
              <a:latin typeface="Times New Roman" panose="02020603050405020304" pitchFamily="18" charset="0"/>
              <a:cs typeface="Times New Roman" panose="02020603050405020304" pitchFamily="18" charset="0"/>
            </a:endParaRPr>
          </a:p>
          <a:p>
            <a:pPr rtl="0">
              <a:lnSpc>
                <a:spcPct val="120000"/>
              </a:lnSpc>
              <a:spcBef>
                <a:spcPts val="0"/>
              </a:spcBef>
              <a:spcAft>
                <a:spcPts val="0"/>
              </a:spcAft>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 Mới kiểm thử với ứng dụng nhỏ, chưa kiểm thử với ứng dụng thực tế.</a:t>
            </a:r>
            <a:endParaRPr lang="vi-VN" sz="2600" b="0" dirty="0">
              <a:solidFill>
                <a:schemeClr val="bg1"/>
              </a:solidFill>
              <a:effectLst/>
              <a:latin typeface="Times New Roman" panose="02020603050405020304" pitchFamily="18" charset="0"/>
              <a:cs typeface="Times New Roman" panose="02020603050405020304" pitchFamily="18" charset="0"/>
            </a:endParaRPr>
          </a:p>
          <a:p>
            <a:br>
              <a:rPr lang="vi-VN" sz="3600" dirty="0"/>
            </a:br>
            <a:endParaRPr lang="vi-VN" sz="2600" b="0" dirty="0">
              <a:solidFill>
                <a:schemeClr val="bg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BBB2E86-EAC9-6516-83C3-2D6534565A54}"/>
              </a:ext>
            </a:extLst>
          </p:cNvPr>
          <p:cNvSpPr txBox="1"/>
          <p:nvPr/>
        </p:nvSpPr>
        <p:spPr>
          <a:xfrm>
            <a:off x="522512" y="3707364"/>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4.3 </a:t>
            </a:r>
            <a:r>
              <a:rPr lang="en-US" sz="2800" b="1" dirty="0" err="1">
                <a:solidFill>
                  <a:schemeClr val="lt1"/>
                </a:solidFill>
                <a:latin typeface="Times New Roman"/>
                <a:ea typeface="Times New Roman"/>
                <a:cs typeface="Times New Roman"/>
                <a:sym typeface="Times New Roman"/>
              </a:rPr>
              <a:t>Hướng</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phát</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triển</a:t>
            </a:r>
            <a:endParaRPr lang="en-US" sz="2800" b="1" dirty="0">
              <a:solidFill>
                <a:schemeClr val="lt1"/>
              </a:solidFill>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68454CB6-5AE2-D456-03AA-F3AA7CA0CD15}"/>
              </a:ext>
            </a:extLst>
          </p:cNvPr>
          <p:cNvSpPr txBox="1"/>
          <p:nvPr/>
        </p:nvSpPr>
        <p:spPr>
          <a:xfrm>
            <a:off x="737118" y="4387428"/>
            <a:ext cx="11094097" cy="1490857"/>
          </a:xfrm>
          <a:prstGeom prst="rect">
            <a:avLst/>
          </a:prstGeom>
          <a:noFill/>
        </p:spPr>
        <p:txBody>
          <a:bodyPr wrap="square">
            <a:spAutoFit/>
          </a:bodyPr>
          <a:lstStyle/>
          <a:p>
            <a:pPr marL="508000" marR="0" lvl="0" indent="-457200" rtl="0">
              <a:lnSpc>
                <a:spcPct val="120000"/>
              </a:lnSpc>
              <a:spcBef>
                <a:spcPts val="0"/>
              </a:spcBef>
              <a:spcAft>
                <a:spcPts val="0"/>
              </a:spcAft>
              <a:buClr>
                <a:schemeClr val="lt1"/>
              </a:buClr>
              <a:buSzPct val="71000"/>
              <a:buFont typeface="Times New Roman" panose="02020603050405020304" pitchFamily="18" charset="0"/>
              <a:buChar char="ˉ"/>
            </a:pPr>
            <a:r>
              <a:rPr lang="vi-VN" sz="2600" b="0" i="0" u="none" strike="noStrike" cap="none" dirty="0">
                <a:solidFill>
                  <a:schemeClr val="lt1"/>
                </a:solidFill>
                <a:latin typeface="Times New Roman"/>
                <a:ea typeface="Times New Roman"/>
                <a:cs typeface="Times New Roman"/>
                <a:sym typeface="Times New Roman"/>
              </a:rPr>
              <a:t>Tìm hiểu, thiết kế và thực hiện kiểm thử tự động các chức năng khác của website.</a:t>
            </a:r>
          </a:p>
          <a:p>
            <a:pPr marL="508000" marR="0" lvl="0" indent="-457200" rtl="0">
              <a:lnSpc>
                <a:spcPct val="120000"/>
              </a:lnSpc>
              <a:spcBef>
                <a:spcPts val="0"/>
              </a:spcBef>
              <a:spcAft>
                <a:spcPts val="0"/>
              </a:spcAft>
              <a:buClr>
                <a:schemeClr val="lt1"/>
              </a:buClr>
              <a:buSzPct val="71000"/>
              <a:buFont typeface="Times New Roman" panose="02020603050405020304" pitchFamily="18" charset="0"/>
              <a:buChar char="ˉ"/>
            </a:pPr>
            <a:r>
              <a:rPr lang="vi-VN" sz="2600" b="0" i="0" u="none" strike="noStrike" cap="none" dirty="0">
                <a:solidFill>
                  <a:schemeClr val="lt1"/>
                </a:solidFill>
                <a:latin typeface="Times New Roman"/>
                <a:ea typeface="Times New Roman"/>
                <a:cs typeface="Times New Roman"/>
                <a:sym typeface="Times New Roman"/>
              </a:rPr>
              <a:t>Nghiên cứu sâu hơn về các vấn đề của kiểm thử phần mềm</a:t>
            </a:r>
          </a:p>
        </p:txBody>
      </p:sp>
    </p:spTree>
    <p:extLst>
      <p:ext uri="{BB962C8B-B14F-4D97-AF65-F5344CB8AC3E}">
        <p14:creationId xmlns:p14="http://schemas.microsoft.com/office/powerpoint/2010/main" val="343268403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6"/>
          <p:cNvSpPr txBox="1">
            <a:spLocks noGrp="1"/>
          </p:cNvSpPr>
          <p:nvPr>
            <p:ph type="ctrTitle"/>
          </p:nvPr>
        </p:nvSpPr>
        <p:spPr>
          <a:xfrm>
            <a:off x="1581621" y="2361750"/>
            <a:ext cx="9001462"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800"/>
              <a:buFont typeface="Baloo Da 2"/>
              <a:buNone/>
            </a:pPr>
            <a:r>
              <a:rPr lang="en-US" sz="5400" dirty="0">
                <a:latin typeface="Times New Roman" panose="02020603050405020304" pitchFamily="18" charset="0"/>
                <a:ea typeface="Baloo Da 2"/>
                <a:cs typeface="Times New Roman" panose="02020603050405020304" pitchFamily="18" charset="0"/>
                <a:sym typeface="Baloo Da 2"/>
              </a:rPr>
              <a:t>CẢM ƠN THẦY VÀ CÁC BẠN </a:t>
            </a:r>
            <a:br>
              <a:rPr lang="en-US" sz="5400" dirty="0">
                <a:latin typeface="Times New Roman" panose="02020603050405020304" pitchFamily="18" charset="0"/>
                <a:ea typeface="Baloo Da 2"/>
                <a:cs typeface="Times New Roman" panose="02020603050405020304" pitchFamily="18" charset="0"/>
                <a:sym typeface="Baloo Da 2"/>
              </a:rPr>
            </a:br>
            <a:r>
              <a:rPr lang="en-US" sz="5400" dirty="0">
                <a:latin typeface="Times New Roman" panose="02020603050405020304" pitchFamily="18" charset="0"/>
                <a:ea typeface="Baloo Da 2"/>
                <a:cs typeface="Times New Roman" panose="02020603050405020304" pitchFamily="18" charset="0"/>
                <a:sym typeface="Baloo Da 2"/>
              </a:rPr>
              <a:t>ĐÃ LẮNG NGHE!</a:t>
            </a:r>
          </a:p>
        </p:txBody>
      </p:sp>
      <p:sp>
        <p:nvSpPr>
          <p:cNvPr id="2" name="Google Shape;34;p1">
            <a:extLst>
              <a:ext uri="{FF2B5EF4-FFF2-40B4-BE49-F238E27FC236}">
                <a16:creationId xmlns:a16="http://schemas.microsoft.com/office/drawing/2014/main" id="{695DD9C6-DC8A-7EFA-5F8C-1ED88D6E9DB4}"/>
              </a:ext>
            </a:extLst>
          </p:cNvPr>
          <p:cNvSpPr txBox="1">
            <a:spLocks noGrp="1"/>
          </p:cNvSpPr>
          <p:nvPr>
            <p:ph type="subTitle" idx="1"/>
          </p:nvPr>
        </p:nvSpPr>
        <p:spPr>
          <a:xfrm>
            <a:off x="2272588" y="139959"/>
            <a:ext cx="7412736" cy="742222"/>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chemeClr val="lt1"/>
              </a:buClr>
              <a:buSzPts val="4000"/>
              <a:buNone/>
            </a:pPr>
            <a:r>
              <a:rPr lang="en-US" sz="2800" b="1" dirty="0">
                <a:latin typeface="Calibri" panose="020F0502020204030204" pitchFamily="34" charset="0"/>
                <a:ea typeface="Calibri" panose="020F0502020204030204" pitchFamily="34" charset="0"/>
                <a:cs typeface="Calibri" panose="020F0502020204030204" pitchFamily="34" charset="0"/>
                <a:sym typeface="Baloo Da 2"/>
              </a:rPr>
              <a:t>TRƯỜNG ĐẠI HỌC CÔNG NGHIỆP HÀ NỘI</a:t>
            </a:r>
            <a:endParaRPr sz="2800" b="1" dirty="0">
              <a:latin typeface="Calibri" panose="020F0502020204030204" pitchFamily="34" charset="0"/>
              <a:ea typeface="Calibri" panose="020F0502020204030204" pitchFamily="34" charset="0"/>
              <a:cs typeface="Calibri" panose="020F0502020204030204" pitchFamily="34" charset="0"/>
              <a:sym typeface="Baloo Da 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3/22</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1.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Tổng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về</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đề</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tài</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E1BB572-2442-B780-3839-B18A827043AC}"/>
              </a:ext>
            </a:extLst>
          </p:cNvPr>
          <p:cNvSpPr txBox="1"/>
          <p:nvPr/>
        </p:nvSpPr>
        <p:spPr>
          <a:xfrm>
            <a:off x="541175" y="923730"/>
            <a:ext cx="11150081" cy="5860066"/>
          </a:xfrm>
          <a:prstGeom prst="rect">
            <a:avLst/>
          </a:prstGeom>
          <a:noFill/>
        </p:spPr>
        <p:txBody>
          <a:bodyPr wrap="square" rtlCol="0">
            <a:spAutoFit/>
          </a:bodyPr>
          <a:lstStyle/>
          <a:p>
            <a:pPr marL="0" marR="0" lvl="0" indent="0" algn="just" rtl="0">
              <a:lnSpc>
                <a:spcPct val="150000"/>
              </a:lnSpc>
              <a:spcBef>
                <a:spcPts val="0"/>
              </a:spcBef>
              <a:spcAft>
                <a:spcPts val="0"/>
              </a:spcAft>
              <a:buClr>
                <a:srgbClr val="000000"/>
              </a:buClr>
              <a:buSzPts val="2800"/>
              <a:buFont typeface="Arial"/>
              <a:buNone/>
            </a:pPr>
            <a:r>
              <a:rPr lang="vi-VN" sz="2800" b="1" i="0" u="none" strike="noStrike" cap="none" dirty="0">
                <a:solidFill>
                  <a:schemeClr val="lt1"/>
                </a:solidFill>
                <a:latin typeface="Times New Roman"/>
                <a:ea typeface="Times New Roman"/>
                <a:cs typeface="Times New Roman"/>
                <a:sym typeface="Times New Roman"/>
              </a:rPr>
              <a:t>1.1 Lý do chọn đề tài</a:t>
            </a:r>
          </a:p>
          <a:p>
            <a:pPr marL="457200" marR="0" lvl="0" indent="-355600" algn="l" rtl="0">
              <a:lnSpc>
                <a:spcPct val="120000"/>
              </a:lnSpc>
              <a:spcBef>
                <a:spcPts val="0"/>
              </a:spcBef>
              <a:spcAft>
                <a:spcPts val="0"/>
              </a:spcAft>
              <a:buClr>
                <a:schemeClr val="lt1"/>
              </a:buClr>
              <a:buSzPts val="2000"/>
              <a:buFont typeface="Twentieth Century"/>
              <a:buChar char="ˉ"/>
            </a:pPr>
            <a:r>
              <a:rPr lang="vi-VN" sz="2800" b="0" i="0" u="none" strike="noStrike" cap="none" dirty="0">
                <a:solidFill>
                  <a:schemeClr val="lt1"/>
                </a:solidFill>
                <a:latin typeface="Times New Roman"/>
                <a:ea typeface="Times New Roman"/>
                <a:cs typeface="Times New Roman"/>
                <a:sym typeface="Times New Roman"/>
              </a:rPr>
              <a:t>Cuộc sống hiện đại ngày càng kỹ thuật số hóa, và mua sắm online ngày càng trở nên phổ biến. </a:t>
            </a:r>
          </a:p>
          <a:p>
            <a:pPr marL="457200" marR="0" lvl="0" indent="-355600" algn="l" rtl="0">
              <a:lnSpc>
                <a:spcPct val="120000"/>
              </a:lnSpc>
              <a:spcBef>
                <a:spcPts val="0"/>
              </a:spcBef>
              <a:spcAft>
                <a:spcPts val="0"/>
              </a:spcAft>
              <a:buClr>
                <a:schemeClr val="lt1"/>
              </a:buClr>
              <a:buSzPts val="2000"/>
              <a:buFont typeface="Twentieth Century"/>
              <a:buChar char="ˉ"/>
            </a:pPr>
            <a:r>
              <a:rPr lang="vi-VN" sz="2800" b="0" i="0" u="none" strike="noStrike" cap="none" dirty="0">
                <a:solidFill>
                  <a:schemeClr val="lt1"/>
                </a:solidFill>
                <a:latin typeface="Times New Roman"/>
                <a:ea typeface="Times New Roman"/>
                <a:cs typeface="Times New Roman"/>
                <a:sym typeface="Times New Roman"/>
              </a:rPr>
              <a:t>Kiểm thử  trên các website giúp đảm bảo chất lượng, tính ổn định và trải nghiệm tốt cho người dùng.</a:t>
            </a:r>
          </a:p>
          <a:p>
            <a:pPr marL="457200" marR="0" lvl="0" indent="-355600" algn="l" rtl="0">
              <a:lnSpc>
                <a:spcPct val="120000"/>
              </a:lnSpc>
              <a:spcBef>
                <a:spcPts val="0"/>
              </a:spcBef>
              <a:spcAft>
                <a:spcPts val="0"/>
              </a:spcAft>
              <a:buClr>
                <a:schemeClr val="lt1"/>
              </a:buClr>
              <a:buSzPts val="2000"/>
              <a:buFont typeface="Twentieth Century"/>
              <a:buChar char="ˉ"/>
            </a:pPr>
            <a:r>
              <a:rPr lang="vi-VN" sz="2800" b="0" i="0" u="none" strike="noStrike" cap="none" dirty="0">
                <a:solidFill>
                  <a:schemeClr val="lt1"/>
                </a:solidFill>
                <a:latin typeface="Times New Roman"/>
                <a:ea typeface="Times New Roman"/>
                <a:cs typeface="Times New Roman"/>
                <a:sym typeface="Times New Roman"/>
              </a:rPr>
              <a:t>Selenium là một công cụ phổ biến và mạnh mẽ để thực hiện kiểm thử tự động trên các ứng dụng web</a:t>
            </a:r>
            <a:endParaRPr lang="en-US" sz="2800" dirty="0">
              <a:solidFill>
                <a:schemeClr val="lt1"/>
              </a:solidFill>
              <a:latin typeface="Times New Roman"/>
              <a:ea typeface="Times New Roman"/>
              <a:cs typeface="Times New Roman"/>
              <a:sym typeface="Times New Roman"/>
            </a:endParaRPr>
          </a:p>
          <a:p>
            <a:pPr marL="457200" marR="0" lvl="0" indent="-355600" algn="l" rtl="0">
              <a:lnSpc>
                <a:spcPct val="120000"/>
              </a:lnSpc>
              <a:spcBef>
                <a:spcPts val="0"/>
              </a:spcBef>
              <a:spcAft>
                <a:spcPts val="0"/>
              </a:spcAft>
              <a:buClr>
                <a:schemeClr val="lt1"/>
              </a:buClr>
              <a:buSzPts val="2000"/>
              <a:buFont typeface="Twentieth Century"/>
              <a:buChar char="ˉ"/>
            </a:pP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Vì</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vậy</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em</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chọn</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đề</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tài</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Tìm</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 </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hiểu</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 </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công</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 </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cụ</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 selenium </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và</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 </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vận</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 </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dụng</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 </a:t>
            </a:r>
            <a:r>
              <a:rPr lang="en-US" sz="2800" b="1" i="1" u="none" strike="noStrike" dirty="0" err="1">
                <a:solidFill>
                  <a:schemeClr val="bg1"/>
                </a:solidFill>
                <a:effectLst/>
                <a:latin typeface="Times New Roman" panose="02020603050405020304" pitchFamily="18" charset="0"/>
                <a:cs typeface="Times New Roman" panose="02020603050405020304" pitchFamily="18" charset="0"/>
              </a:rPr>
              <a:t>và</a:t>
            </a:r>
            <a:r>
              <a:rPr lang="en-US" sz="2800" b="1" i="1" dirty="0" err="1">
                <a:solidFill>
                  <a:schemeClr val="bg1"/>
                </a:solidFill>
                <a:latin typeface="Times New Roman" panose="02020603050405020304" pitchFamily="18" charset="0"/>
                <a:cs typeface="Times New Roman" panose="02020603050405020304" pitchFamily="18" charset="0"/>
              </a:rPr>
              <a:t>o</a:t>
            </a:r>
            <a:r>
              <a:rPr lang="en-US" sz="2800" b="1" i="1" dirty="0">
                <a:solidFill>
                  <a:schemeClr val="bg1"/>
                </a:solidFill>
                <a:latin typeface="Times New Roman" panose="02020603050405020304" pitchFamily="18" charset="0"/>
                <a:cs typeface="Times New Roman" panose="02020603050405020304" pitchFamily="18" charset="0"/>
              </a:rPr>
              <a:t> </a:t>
            </a:r>
            <a:r>
              <a:rPr lang="en-US" sz="2800" b="1" i="1" dirty="0" err="1">
                <a:solidFill>
                  <a:schemeClr val="bg1"/>
                </a:solidFill>
                <a:latin typeface="Times New Roman" panose="02020603050405020304" pitchFamily="18" charset="0"/>
                <a:cs typeface="Times New Roman" panose="02020603050405020304" pitchFamily="18" charset="0"/>
              </a:rPr>
              <a:t>kiểm</a:t>
            </a:r>
            <a:r>
              <a:rPr lang="en-US" sz="2800" b="1" i="1" dirty="0">
                <a:solidFill>
                  <a:schemeClr val="bg1"/>
                </a:solidFill>
                <a:latin typeface="Times New Roman" panose="02020603050405020304" pitchFamily="18" charset="0"/>
                <a:cs typeface="Times New Roman" panose="02020603050405020304" pitchFamily="18" charset="0"/>
              </a:rPr>
              <a:t> </a:t>
            </a:r>
            <a:r>
              <a:rPr lang="en-US" sz="2800" b="1" i="1" dirty="0" err="1">
                <a:solidFill>
                  <a:schemeClr val="bg1"/>
                </a:solidFill>
                <a:latin typeface="Times New Roman" panose="02020603050405020304" pitchFamily="18" charset="0"/>
                <a:cs typeface="Times New Roman" panose="02020603050405020304" pitchFamily="18" charset="0"/>
              </a:rPr>
              <a:t>thử</a:t>
            </a:r>
            <a:r>
              <a:rPr lang="en-US" sz="2800" b="1" i="1" dirty="0">
                <a:solidFill>
                  <a:schemeClr val="bg1"/>
                </a:solidFill>
                <a:latin typeface="Times New Roman" panose="02020603050405020304" pitchFamily="18" charset="0"/>
                <a:cs typeface="Times New Roman" panose="02020603050405020304" pitchFamily="18" charset="0"/>
              </a:rPr>
              <a:t> </a:t>
            </a:r>
            <a:r>
              <a:rPr lang="en-US" sz="2800" b="1" i="1" dirty="0" err="1">
                <a:solidFill>
                  <a:schemeClr val="bg1"/>
                </a:solidFill>
                <a:latin typeface="Times New Roman" panose="02020603050405020304" pitchFamily="18" charset="0"/>
                <a:cs typeface="Times New Roman" panose="02020603050405020304" pitchFamily="18" charset="0"/>
              </a:rPr>
              <a:t>ứng</a:t>
            </a:r>
            <a:r>
              <a:rPr lang="en-US" sz="2800" b="1" i="1" dirty="0">
                <a:solidFill>
                  <a:schemeClr val="bg1"/>
                </a:solidFill>
                <a:latin typeface="Times New Roman" panose="02020603050405020304" pitchFamily="18" charset="0"/>
                <a:cs typeface="Times New Roman" panose="02020603050405020304" pitchFamily="18" charset="0"/>
              </a:rPr>
              <a:t> </a:t>
            </a:r>
            <a:r>
              <a:rPr lang="en-US" sz="2800" b="1" i="1" dirty="0" err="1">
                <a:solidFill>
                  <a:schemeClr val="bg1"/>
                </a:solidFill>
                <a:latin typeface="Times New Roman" panose="02020603050405020304" pitchFamily="18" charset="0"/>
                <a:cs typeface="Times New Roman" panose="02020603050405020304" pitchFamily="18" charset="0"/>
              </a:rPr>
              <a:t>dụng</a:t>
            </a:r>
            <a:r>
              <a:rPr lang="en-US" sz="2800" b="1" i="1" dirty="0">
                <a:solidFill>
                  <a:schemeClr val="bg1"/>
                </a:solidFill>
                <a:latin typeface="Times New Roman" panose="02020603050405020304" pitchFamily="18" charset="0"/>
                <a:cs typeface="Times New Roman" panose="02020603050405020304" pitchFamily="18" charset="0"/>
              </a:rPr>
              <a:t> web</a:t>
            </a:r>
            <a:r>
              <a:rPr lang="en-US" sz="2800" b="1" i="1" u="none" strike="noStrike" dirty="0">
                <a:solidFill>
                  <a:schemeClr val="bg1"/>
                </a:solidFill>
                <a:effectLst/>
                <a:latin typeface="Times New Roman" panose="02020603050405020304" pitchFamily="18" charset="0"/>
                <a:cs typeface="Times New Roman" panose="02020603050405020304" pitchFamily="18" charset="0"/>
              </a:rPr>
              <a:t>”</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làm</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đồ</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án</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tốt</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 </a:t>
            </a:r>
            <a:r>
              <a:rPr lang="en-US" sz="2800" b="0" i="0" u="none" strike="noStrike" dirty="0" err="1">
                <a:solidFill>
                  <a:schemeClr val="bg1"/>
                </a:solidFill>
                <a:effectLst/>
                <a:latin typeface="Times New Roman" panose="02020603050405020304" pitchFamily="18" charset="0"/>
                <a:cs typeface="Times New Roman" panose="02020603050405020304" pitchFamily="18" charset="0"/>
              </a:rPr>
              <a:t>nghiệp</a:t>
            </a:r>
            <a:r>
              <a:rPr lang="en-US" sz="2800" b="0" i="0" u="none" strike="noStrike" dirty="0">
                <a:solidFill>
                  <a:schemeClr val="bg1"/>
                </a:solidFill>
                <a:effectLst/>
                <a:latin typeface="Times New Roman" panose="02020603050405020304" pitchFamily="18" charset="0"/>
                <a:cs typeface="Times New Roman" panose="02020603050405020304" pitchFamily="18" charset="0"/>
              </a:rPr>
              <a:t>.</a:t>
            </a:r>
            <a:endParaRPr lang="en-US" sz="2800" b="0" dirty="0">
              <a:solidFill>
                <a:schemeClr val="bg1"/>
              </a:solidFill>
              <a:effectLst/>
              <a:latin typeface="Times New Roman" panose="02020603050405020304" pitchFamily="18" charset="0"/>
              <a:cs typeface="Times New Roman" panose="02020603050405020304" pitchFamily="18" charset="0"/>
            </a:endParaRPr>
          </a:p>
          <a:p>
            <a:br>
              <a:rPr lang="en-US" sz="3600" dirty="0"/>
            </a:br>
            <a:endParaRPr lang="en-US" sz="2800" dirty="0"/>
          </a:p>
        </p:txBody>
      </p:sp>
    </p:spTree>
    <p:extLst>
      <p:ext uri="{BB962C8B-B14F-4D97-AF65-F5344CB8AC3E}">
        <p14:creationId xmlns:p14="http://schemas.microsoft.com/office/powerpoint/2010/main" val="3546009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/22</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1.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Tổng</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quan</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về</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đề</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tài</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4" y="979715"/>
            <a:ext cx="11150082" cy="3795911"/>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vi-VN" sz="2800" b="1" i="0" u="none" strike="noStrike" cap="none" dirty="0">
                <a:solidFill>
                  <a:schemeClr val="lt1"/>
                </a:solidFill>
                <a:latin typeface="Times New Roman"/>
                <a:ea typeface="Times New Roman"/>
                <a:cs typeface="Times New Roman"/>
                <a:sym typeface="Times New Roman"/>
              </a:rPr>
              <a:t>1.</a:t>
            </a:r>
            <a:r>
              <a:rPr lang="en-US" sz="2800" b="1" i="0" u="none" strike="noStrike" cap="none" dirty="0">
                <a:solidFill>
                  <a:schemeClr val="lt1"/>
                </a:solidFill>
                <a:latin typeface="Times New Roman"/>
                <a:ea typeface="Times New Roman"/>
                <a:cs typeface="Times New Roman"/>
                <a:sym typeface="Times New Roman"/>
              </a:rPr>
              <a:t>2</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Mục</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tiêu</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của</a:t>
            </a:r>
            <a:r>
              <a:rPr lang="vi-VN" sz="2800" b="1" i="0" u="none" strike="noStrike" cap="none" dirty="0">
                <a:solidFill>
                  <a:schemeClr val="lt1"/>
                </a:solidFill>
                <a:latin typeface="Times New Roman"/>
                <a:ea typeface="Times New Roman"/>
                <a:cs typeface="Times New Roman"/>
                <a:sym typeface="Times New Roman"/>
              </a:rPr>
              <a:t> đề tài</a:t>
            </a:r>
          </a:p>
          <a:p>
            <a:pPr marL="457200" marR="0" lvl="0" indent="-355600" algn="l" rtl="0">
              <a:lnSpc>
                <a:spcPct val="120000"/>
              </a:lnSpc>
              <a:spcBef>
                <a:spcPts val="0"/>
              </a:spcBef>
              <a:spcAft>
                <a:spcPts val="0"/>
              </a:spcAft>
              <a:buClr>
                <a:schemeClr val="lt1"/>
              </a:buClr>
              <a:buSzPts val="2000"/>
              <a:buFont typeface="Twentieth Century"/>
              <a:buChar char="ˉ"/>
            </a:pPr>
            <a:r>
              <a:rPr lang="vi-VN" sz="2800" dirty="0">
                <a:solidFill>
                  <a:schemeClr val="lt1"/>
                </a:solidFill>
                <a:latin typeface="Times New Roman"/>
                <a:cs typeface="Times New Roman"/>
              </a:rPr>
              <a:t>Nắm được tầm quan trọng, mục đích, vai trò kiểm thử phần mềm.</a:t>
            </a:r>
            <a:endParaRPr lang="en-US" sz="2800" dirty="0">
              <a:solidFill>
                <a:schemeClr val="lt1"/>
              </a:solidFill>
              <a:latin typeface="Times New Roman"/>
              <a:cs typeface="Times New Roman"/>
            </a:endParaRPr>
          </a:p>
          <a:p>
            <a:pPr marL="457200" marR="0" lvl="0" indent="-355600" algn="l" rtl="0">
              <a:lnSpc>
                <a:spcPct val="120000"/>
              </a:lnSpc>
              <a:spcBef>
                <a:spcPts val="0"/>
              </a:spcBef>
              <a:spcAft>
                <a:spcPts val="0"/>
              </a:spcAft>
              <a:buClr>
                <a:schemeClr val="lt1"/>
              </a:buClr>
              <a:buSzPts val="2000"/>
              <a:buFont typeface="Twentieth Century"/>
              <a:buChar char="ˉ"/>
            </a:pPr>
            <a:r>
              <a:rPr lang="vi-VN" sz="2800" dirty="0">
                <a:solidFill>
                  <a:schemeClr val="lt1"/>
                </a:solidFill>
                <a:latin typeface="Times New Roman"/>
                <a:cs typeface="Times New Roman"/>
              </a:rPr>
              <a:t>Tìm hiểu các cấp độ, các phương pháp, kỹ thuật kiểm thử phần mềm.</a:t>
            </a:r>
            <a:endParaRPr lang="en-US" sz="2800" dirty="0">
              <a:solidFill>
                <a:schemeClr val="lt1"/>
              </a:solidFill>
              <a:latin typeface="Times New Roman"/>
              <a:cs typeface="Times New Roman"/>
            </a:endParaRPr>
          </a:p>
          <a:p>
            <a:pPr marL="457200" marR="0" lvl="0" indent="-355600" algn="l" rtl="0">
              <a:lnSpc>
                <a:spcPct val="120000"/>
              </a:lnSpc>
              <a:spcBef>
                <a:spcPts val="0"/>
              </a:spcBef>
              <a:spcAft>
                <a:spcPts val="0"/>
              </a:spcAft>
              <a:buClr>
                <a:schemeClr val="lt1"/>
              </a:buClr>
              <a:buSzPts val="2000"/>
              <a:buFont typeface="Twentieth Century"/>
              <a:buChar char="ˉ"/>
            </a:pPr>
            <a:r>
              <a:rPr lang="vi-VN" sz="2800" dirty="0">
                <a:solidFill>
                  <a:schemeClr val="lt1"/>
                </a:solidFill>
                <a:latin typeface="Times New Roman"/>
                <a:cs typeface="Times New Roman"/>
              </a:rPr>
              <a:t>Biết cách cài đặt và sử dụng công cụ Selenium Webdriver với ngôn ngữ lập trình Java trong quá trình kiểm thử tự động.</a:t>
            </a:r>
            <a:endParaRPr lang="en-US" sz="2800" dirty="0">
              <a:solidFill>
                <a:schemeClr val="lt1"/>
              </a:solidFill>
              <a:latin typeface="Times New Roman"/>
              <a:cs typeface="Times New Roman"/>
            </a:endParaRPr>
          </a:p>
          <a:p>
            <a:pPr marL="457200" marR="0" lvl="0" indent="-355600" algn="l" rtl="0">
              <a:lnSpc>
                <a:spcPct val="120000"/>
              </a:lnSpc>
              <a:spcBef>
                <a:spcPts val="0"/>
              </a:spcBef>
              <a:spcAft>
                <a:spcPts val="0"/>
              </a:spcAft>
              <a:buClr>
                <a:schemeClr val="lt1"/>
              </a:buClr>
              <a:buSzPts val="2000"/>
              <a:buFont typeface="Twentieth Century"/>
              <a:buChar char="ˉ"/>
            </a:pPr>
            <a:r>
              <a:rPr lang="vi-VN" sz="2800" dirty="0">
                <a:solidFill>
                  <a:schemeClr val="lt1"/>
                </a:solidFill>
                <a:latin typeface="Times New Roman"/>
                <a:cs typeface="Times New Roman"/>
              </a:rPr>
              <a:t>Áp dụng tiến hành kiểm thử tự động chức năng trên website thương mại điện tử</a:t>
            </a:r>
          </a:p>
        </p:txBody>
      </p:sp>
    </p:spTree>
    <p:extLst>
      <p:ext uri="{BB962C8B-B14F-4D97-AF65-F5344CB8AC3E}">
        <p14:creationId xmlns:p14="http://schemas.microsoft.com/office/powerpoint/2010/main" val="77351187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5/22</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Cơ</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sở</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lý</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thuyết</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4" y="979715"/>
            <a:ext cx="6951306" cy="224471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2.1 </a:t>
            </a:r>
            <a:r>
              <a:rPr lang="en-US" sz="2800" b="1" dirty="0" err="1">
                <a:solidFill>
                  <a:schemeClr val="lt1"/>
                </a:solidFill>
                <a:latin typeface="Times New Roman"/>
                <a:ea typeface="Times New Roman"/>
                <a:cs typeface="Times New Roman"/>
                <a:sym typeface="Times New Roman"/>
              </a:rPr>
              <a:t>Khái</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niệm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kiểm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thử</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phần</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mềm</a:t>
            </a:r>
            <a:endParaRPr lang="en-US" sz="2800" b="1" dirty="0">
              <a:solidFill>
                <a:schemeClr val="lt1"/>
              </a:solidFill>
              <a:latin typeface="Times New Roman"/>
              <a:ea typeface="Times New Roman"/>
              <a:cs typeface="Times New Roman"/>
              <a:sym typeface="Times New Roman"/>
            </a:endParaRPr>
          </a:p>
          <a:p>
            <a:pPr marL="457200" indent="-355600">
              <a:lnSpc>
                <a:spcPct val="120000"/>
              </a:lnSpc>
              <a:buClr>
                <a:schemeClr val="lt1"/>
              </a:buClr>
              <a:buSzPts val="2000"/>
              <a:buFont typeface="Twentieth Century"/>
              <a:buChar char="ˉ"/>
            </a:pP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thử</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(software testing)</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quá</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nhằm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xác</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minh</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rằng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đáp</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chí</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6" name="Picture 5">
            <a:extLst>
              <a:ext uri="{FF2B5EF4-FFF2-40B4-BE49-F238E27FC236}">
                <a16:creationId xmlns:a16="http://schemas.microsoft.com/office/drawing/2014/main" id="{EA1B145C-5CFF-61D7-5E54-36D930F36D08}"/>
              </a:ext>
            </a:extLst>
          </p:cNvPr>
          <p:cNvPicPr>
            <a:picLocks noChangeAspect="1"/>
          </p:cNvPicPr>
          <p:nvPr/>
        </p:nvPicPr>
        <p:blipFill>
          <a:blip r:embed="rId3"/>
          <a:stretch>
            <a:fillRect/>
          </a:stretch>
        </p:blipFill>
        <p:spPr>
          <a:xfrm>
            <a:off x="7608751" y="1847461"/>
            <a:ext cx="4175812" cy="2761862"/>
          </a:xfrm>
          <a:prstGeom prst="rect">
            <a:avLst/>
          </a:prstGeom>
        </p:spPr>
      </p:pic>
      <p:sp>
        <p:nvSpPr>
          <p:cNvPr id="8" name="TextBox 7">
            <a:extLst>
              <a:ext uri="{FF2B5EF4-FFF2-40B4-BE49-F238E27FC236}">
                <a16:creationId xmlns:a16="http://schemas.microsoft.com/office/drawing/2014/main" id="{0801A31D-99BE-8F29-55CD-B837C8761988}"/>
              </a:ext>
            </a:extLst>
          </p:cNvPr>
          <p:cNvSpPr txBox="1"/>
          <p:nvPr/>
        </p:nvSpPr>
        <p:spPr>
          <a:xfrm>
            <a:off x="1026368" y="3158277"/>
            <a:ext cx="5374432" cy="3539430"/>
          </a:xfrm>
          <a:prstGeom prst="rect">
            <a:avLst/>
          </a:prstGeom>
          <a:noFill/>
        </p:spPr>
        <p:txBody>
          <a:bodyPr wrap="square" rtlCol="0">
            <a:spAutoFit/>
          </a:bodyPr>
          <a:lstStyle/>
          <a:p>
            <a:pPr marL="457200" lvl="0" indent="-457200">
              <a:lnSpc>
                <a:spcPct val="150000"/>
              </a:lnSpc>
              <a:buClr>
                <a:schemeClr val="bg1"/>
              </a:buClr>
              <a:buFont typeface="Arial" panose="020B0604020202020204" pitchFamily="34" charset="0"/>
              <a:buChar char="•"/>
            </a:pP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Đúng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đưa</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50000"/>
              </a:lnSpc>
              <a:buClr>
                <a:schemeClr val="bg1"/>
              </a:buClr>
              <a:buFont typeface="Arial" panose="020B0604020202020204" pitchFamily="34" charset="0"/>
              <a:buChar char="•"/>
            </a:pP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mong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đợi</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50000"/>
              </a:lnSpc>
              <a:buClr>
                <a:schemeClr val="bg1"/>
              </a:buClr>
              <a:buFont typeface="Arial" panose="020B0604020202020204" pitchFamily="34" charset="0"/>
              <a:buChar char="•"/>
            </a:pP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Chạy</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như</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môi</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nhau</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50000"/>
              </a:lnSpc>
              <a:buClr>
                <a:schemeClr val="bg1"/>
              </a:buClr>
              <a:buFont typeface="Arial" panose="020B0604020202020204" pitchFamily="34" charset="0"/>
              <a:buChar char="•"/>
            </a:pP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hài</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lòng</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khách</a:t>
            </a: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hàng</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7867284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6/22</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Cơ</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sở</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lý</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thuyết</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4" y="979715"/>
            <a:ext cx="6951306"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2.2 Quy </a:t>
            </a:r>
            <a:r>
              <a:rPr lang="en-US" sz="2800" b="1" dirty="0" err="1">
                <a:solidFill>
                  <a:schemeClr val="lt1"/>
                </a:solidFill>
                <a:latin typeface="Times New Roman"/>
                <a:ea typeface="Times New Roman"/>
                <a:cs typeface="Times New Roman"/>
                <a:sym typeface="Times New Roman"/>
              </a:rPr>
              <a:t>trình</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kiểm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thử</a:t>
            </a:r>
            <a:endParaRPr lang="en-US" sz="2800" b="1" dirty="0">
              <a:solidFill>
                <a:schemeClr val="lt1"/>
              </a:solidFill>
              <a:latin typeface="Times New Roman"/>
              <a:ea typeface="Times New Roman"/>
              <a:cs typeface="Times New Roman"/>
              <a:sym typeface="Times New Roman"/>
            </a:endParaRPr>
          </a:p>
        </p:txBody>
      </p:sp>
      <p:pic>
        <p:nvPicPr>
          <p:cNvPr id="2" name="image1.png">
            <a:extLst>
              <a:ext uri="{FF2B5EF4-FFF2-40B4-BE49-F238E27FC236}">
                <a16:creationId xmlns:a16="http://schemas.microsoft.com/office/drawing/2014/main" id="{323EBFC1-D925-1116-7E4C-5A509170CB51}"/>
              </a:ext>
            </a:extLst>
          </p:cNvPr>
          <p:cNvPicPr/>
          <p:nvPr/>
        </p:nvPicPr>
        <p:blipFill>
          <a:blip r:embed="rId3"/>
          <a:srcRect/>
          <a:stretch>
            <a:fillRect/>
          </a:stretch>
        </p:blipFill>
        <p:spPr>
          <a:xfrm>
            <a:off x="8369559" y="1875453"/>
            <a:ext cx="3469880" cy="38348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C04DDE52-6538-0AB3-DC24-47DBF77F7312}"/>
              </a:ext>
            </a:extLst>
          </p:cNvPr>
          <p:cNvSpPr txBox="1"/>
          <p:nvPr/>
        </p:nvSpPr>
        <p:spPr>
          <a:xfrm>
            <a:off x="615821" y="1640922"/>
            <a:ext cx="7753738" cy="5977855"/>
          </a:xfrm>
          <a:prstGeom prst="rect">
            <a:avLst/>
          </a:prstGeom>
          <a:noFill/>
        </p:spPr>
        <p:txBody>
          <a:bodyPr wrap="square" rtlCol="0">
            <a:spAutoFit/>
          </a:bodyPr>
          <a:lstStyle/>
          <a:p>
            <a:pPr>
              <a:lnSpc>
                <a:spcPct val="120000"/>
              </a:lnSpc>
            </a:pPr>
            <a:r>
              <a:rPr lang="en-US" sz="2500" b="0" i="0" u="none" strike="noStrike" cap="none" dirty="0">
                <a:solidFill>
                  <a:schemeClr val="lt1"/>
                </a:solidFill>
                <a:latin typeface="Times New Roman"/>
                <a:ea typeface="Times New Roman"/>
                <a:cs typeface="Times New Roman"/>
                <a:sym typeface="Times New Roman"/>
              </a:rPr>
              <a:t>1. </a:t>
            </a:r>
            <a:r>
              <a:rPr lang="en-US" sz="2500" b="0" i="0" u="none" strike="noStrike" cap="none" dirty="0" err="1">
                <a:solidFill>
                  <a:schemeClr val="lt1"/>
                </a:solidFill>
                <a:latin typeface="Times New Roman"/>
                <a:ea typeface="Times New Roman"/>
                <a:cs typeface="Times New Roman"/>
                <a:sym typeface="Times New Roman"/>
              </a:rPr>
              <a:t>Phân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tích</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yêu</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cầu</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thu</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thập</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phân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tích</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yêu</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cầu</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từ</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khách</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h</a:t>
            </a:r>
            <a:r>
              <a:rPr lang="en-US" sz="2500" dirty="0" err="1">
                <a:solidFill>
                  <a:schemeClr val="lt1"/>
                </a:solidFill>
                <a:latin typeface="Times New Roman"/>
                <a:ea typeface="Times New Roman"/>
                <a:cs typeface="Times New Roman"/>
                <a:sym typeface="Times New Roman"/>
              </a:rPr>
              <a:t>à</a:t>
            </a:r>
            <a:r>
              <a:rPr lang="en-US" sz="2500" b="0" i="0" u="none" strike="noStrike" cap="none" dirty="0" err="1">
                <a:solidFill>
                  <a:schemeClr val="lt1"/>
                </a:solidFill>
                <a:latin typeface="Times New Roman"/>
                <a:ea typeface="Times New Roman"/>
                <a:cs typeface="Times New Roman"/>
                <a:sym typeface="Times New Roman"/>
              </a:rPr>
              <a:t>ng</a:t>
            </a:r>
            <a:endParaRPr lang="en-US" sz="2500" b="0" i="0" u="none" strike="noStrike" cap="none" dirty="0">
              <a:solidFill>
                <a:schemeClr val="lt1"/>
              </a:solidFill>
              <a:latin typeface="Times New Roman"/>
              <a:ea typeface="Times New Roman"/>
              <a:cs typeface="Times New Roman"/>
              <a:sym typeface="Times New Roman"/>
            </a:endParaRPr>
          </a:p>
          <a:p>
            <a:pPr>
              <a:lnSpc>
                <a:spcPct val="120000"/>
              </a:lnSpc>
            </a:pPr>
            <a:r>
              <a:rPr lang="vi-VN" sz="2500" b="0" i="0" u="none" strike="noStrike" cap="none" dirty="0">
                <a:solidFill>
                  <a:schemeClr val="lt1"/>
                </a:solidFill>
                <a:latin typeface="Times New Roman"/>
                <a:ea typeface="Times New Roman"/>
                <a:cs typeface="Times New Roman"/>
                <a:sym typeface="Times New Roman"/>
              </a:rPr>
              <a:t>2.</a:t>
            </a:r>
            <a:r>
              <a:rPr lang="en-US" sz="2500" b="0" i="0" u="none" strike="noStrike" cap="none" dirty="0">
                <a:solidFill>
                  <a:schemeClr val="lt1"/>
                </a:solidFill>
                <a:latin typeface="Times New Roman"/>
                <a:ea typeface="Times New Roman"/>
                <a:cs typeface="Times New Roman"/>
                <a:sym typeface="Times New Roman"/>
              </a:rPr>
              <a:t> </a:t>
            </a:r>
            <a:r>
              <a:rPr lang="vi-VN" sz="2500" b="0" i="0" u="none" strike="noStrike" cap="none" dirty="0">
                <a:solidFill>
                  <a:schemeClr val="lt1"/>
                </a:solidFill>
                <a:latin typeface="Times New Roman"/>
                <a:ea typeface="Times New Roman"/>
                <a:cs typeface="Times New Roman"/>
                <a:sym typeface="Times New Roman"/>
              </a:rPr>
              <a:t>Lập kế hoạch kiểm thử: </a:t>
            </a:r>
            <a:r>
              <a:rPr lang="en-US" sz="2500" b="0" i="0" u="none" strike="noStrike" cap="none" dirty="0">
                <a:solidFill>
                  <a:schemeClr val="lt1"/>
                </a:solidFill>
                <a:latin typeface="Times New Roman"/>
                <a:ea typeface="Times New Roman"/>
                <a:cs typeface="Times New Roman"/>
                <a:sym typeface="Times New Roman"/>
              </a:rPr>
              <a:t>n</a:t>
            </a:r>
            <a:r>
              <a:rPr lang="vi-VN" sz="2500" b="0" i="0" u="none" strike="noStrike" cap="none" dirty="0">
                <a:solidFill>
                  <a:schemeClr val="lt1"/>
                </a:solidFill>
                <a:latin typeface="Times New Roman"/>
                <a:ea typeface="Times New Roman"/>
                <a:cs typeface="Times New Roman"/>
                <a:sym typeface="Times New Roman"/>
              </a:rPr>
              <a:t>hằm xác định các mục tiêu, phạm vi và chiến lược kiểm thử.</a:t>
            </a:r>
            <a:endParaRPr lang="en-US" sz="2500" b="0" i="0" u="none" strike="noStrike" cap="none" dirty="0">
              <a:solidFill>
                <a:schemeClr val="lt1"/>
              </a:solidFill>
              <a:latin typeface="Times New Roman"/>
              <a:ea typeface="Times New Roman"/>
              <a:cs typeface="Times New Roman"/>
              <a:sym typeface="Times New Roman"/>
            </a:endParaRPr>
          </a:p>
          <a:p>
            <a:pPr>
              <a:lnSpc>
                <a:spcPct val="120000"/>
              </a:lnSpc>
            </a:pPr>
            <a:r>
              <a:rPr lang="en-US" sz="2500" b="0" i="0" u="none" strike="noStrike" cap="none" dirty="0">
                <a:solidFill>
                  <a:schemeClr val="lt1"/>
                </a:solidFill>
                <a:latin typeface="Times New Roman"/>
                <a:ea typeface="Times New Roman"/>
                <a:cs typeface="Times New Roman"/>
                <a:sym typeface="Times New Roman"/>
              </a:rPr>
              <a:t>3. </a:t>
            </a:r>
            <a:r>
              <a:rPr lang="en-US" sz="2500" b="0" i="0" u="none" strike="noStrike" cap="none" dirty="0" err="1">
                <a:solidFill>
                  <a:schemeClr val="lt1"/>
                </a:solidFill>
                <a:latin typeface="Times New Roman"/>
                <a:ea typeface="Times New Roman"/>
                <a:cs typeface="Times New Roman"/>
                <a:sym typeface="Times New Roman"/>
              </a:rPr>
              <a:t>Phát</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triển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kịch</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bản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kiểm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endParaRPr lang="en-US" sz="2500" b="0" i="0" u="none" strike="noStrike" cap="none" dirty="0">
              <a:solidFill>
                <a:schemeClr val="lt1"/>
              </a:solidFill>
              <a:latin typeface="Times New Roman"/>
              <a:ea typeface="Times New Roman"/>
              <a:cs typeface="Times New Roman"/>
              <a:sym typeface="Times New Roman"/>
            </a:endParaRPr>
          </a:p>
          <a:p>
            <a:pPr>
              <a:lnSpc>
                <a:spcPct val="120000"/>
              </a:lnSpc>
            </a:pPr>
            <a:r>
              <a:rPr lang="en-US" sz="2500" dirty="0">
                <a:solidFill>
                  <a:schemeClr val="lt1"/>
                </a:solidFill>
                <a:latin typeface="Times New Roman"/>
                <a:ea typeface="Times New Roman"/>
                <a:cs typeface="Times New Roman"/>
                <a:sym typeface="Times New Roman"/>
              </a:rPr>
              <a:t>4. </a:t>
            </a:r>
            <a:r>
              <a:rPr lang="en-US" sz="2500" b="0" i="0" u="none" strike="noStrike" cap="none" dirty="0" err="1">
                <a:solidFill>
                  <a:schemeClr val="lt1"/>
                </a:solidFill>
                <a:latin typeface="Times New Roman"/>
                <a:ea typeface="Times New Roman"/>
                <a:cs typeface="Times New Roman"/>
                <a:sym typeface="Times New Roman"/>
              </a:rPr>
              <a:t>Thiết</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lập</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môi</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trường</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nghiệm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bắt</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đầu</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cùng</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với</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giai</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đoạn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phát</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triển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kịch</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bản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kiểm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r>
              <a:rPr lang="en-US" sz="2500" b="0" i="0" u="none" strike="noStrike" cap="none" dirty="0">
                <a:solidFill>
                  <a:schemeClr val="lt1"/>
                </a:solidFill>
                <a:latin typeface="Times New Roman"/>
                <a:ea typeface="Times New Roman"/>
                <a:cs typeface="Times New Roman"/>
                <a:sym typeface="Times New Roman"/>
              </a:rPr>
              <a:t>.</a:t>
            </a:r>
            <a:endParaRPr lang="en-US" sz="2500" dirty="0">
              <a:solidFill>
                <a:schemeClr val="lt1"/>
              </a:solidFill>
              <a:latin typeface="Times New Roman"/>
              <a:ea typeface="Times New Roman"/>
              <a:cs typeface="Times New Roman"/>
              <a:sym typeface="Times New Roman"/>
            </a:endParaRPr>
          </a:p>
          <a:p>
            <a:pPr>
              <a:lnSpc>
                <a:spcPct val="120000"/>
              </a:lnSpc>
            </a:pPr>
            <a:r>
              <a:rPr lang="en-US" sz="2500" b="0" i="0" u="none" strike="noStrike" cap="none" dirty="0">
                <a:solidFill>
                  <a:schemeClr val="lt1"/>
                </a:solidFill>
                <a:latin typeface="Times New Roman"/>
                <a:ea typeface="Times New Roman"/>
                <a:cs typeface="Times New Roman"/>
                <a:sym typeface="Times New Roman"/>
              </a:rPr>
              <a:t>5. </a:t>
            </a:r>
            <a:r>
              <a:rPr lang="en-US" sz="2500" b="0" i="0" u="none" strike="noStrike" cap="none" dirty="0" err="1">
                <a:solidFill>
                  <a:schemeClr val="lt1"/>
                </a:solidFill>
                <a:latin typeface="Times New Roman"/>
                <a:ea typeface="Times New Roman"/>
                <a:cs typeface="Times New Roman"/>
                <a:sym typeface="Times New Roman"/>
              </a:rPr>
              <a:t>Thực</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hiện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kiểm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thực</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hiện</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các</a:t>
            </a:r>
            <a:r>
              <a:rPr lang="en-US" sz="2500" b="0" i="0" u="none" strike="noStrike" cap="none" dirty="0">
                <a:solidFill>
                  <a:schemeClr val="lt1"/>
                </a:solidFill>
                <a:latin typeface="Times New Roman"/>
                <a:ea typeface="Times New Roman"/>
                <a:cs typeface="Times New Roman"/>
                <a:sym typeface="Times New Roman"/>
              </a:rPr>
              <a:t> ca </a:t>
            </a:r>
            <a:r>
              <a:rPr lang="en-US" sz="2500" b="0" i="0" u="none" strike="noStrike" cap="none" dirty="0" err="1">
                <a:solidFill>
                  <a:schemeClr val="lt1"/>
                </a:solidFill>
                <a:latin typeface="Times New Roman"/>
                <a:ea typeface="Times New Roman"/>
                <a:cs typeface="Times New Roman"/>
                <a:sym typeface="Times New Roman"/>
              </a:rPr>
              <a:t>kiểm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đã</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thiết</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kế</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và</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ghi</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lại</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kết</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quả</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của</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mỗi</a:t>
            </a:r>
            <a:r>
              <a:rPr lang="en-US" sz="2500" b="0" i="0" u="none" strike="noStrike" cap="none" dirty="0">
                <a:solidFill>
                  <a:schemeClr val="lt1"/>
                </a:solidFill>
                <a:latin typeface="Times New Roman"/>
                <a:ea typeface="Times New Roman"/>
                <a:cs typeface="Times New Roman"/>
                <a:sym typeface="Times New Roman"/>
              </a:rPr>
              <a:t> ca </a:t>
            </a:r>
            <a:r>
              <a:rPr lang="en-US" sz="2500" b="0" i="0" u="none" strike="noStrike" cap="none" dirty="0" err="1">
                <a:solidFill>
                  <a:schemeClr val="lt1"/>
                </a:solidFill>
                <a:latin typeface="Times New Roman"/>
                <a:ea typeface="Times New Roman"/>
                <a:cs typeface="Times New Roman"/>
                <a:sym typeface="Times New Roman"/>
              </a:rPr>
              <a:t>kiểm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r>
              <a:rPr lang="en-US" sz="2500" b="0" i="0" u="none" strike="noStrike" cap="none" dirty="0">
                <a:solidFill>
                  <a:schemeClr val="lt1"/>
                </a:solidFill>
                <a:latin typeface="Times New Roman"/>
                <a:ea typeface="Times New Roman"/>
                <a:cs typeface="Times New Roman"/>
                <a:sym typeface="Times New Roman"/>
              </a:rPr>
              <a:t>.</a:t>
            </a:r>
          </a:p>
          <a:p>
            <a:pPr>
              <a:lnSpc>
                <a:spcPct val="120000"/>
              </a:lnSpc>
            </a:pPr>
            <a:r>
              <a:rPr lang="en-US" sz="2500" dirty="0">
                <a:solidFill>
                  <a:schemeClr val="lt1"/>
                </a:solidFill>
                <a:latin typeface="Times New Roman"/>
                <a:ea typeface="Times New Roman"/>
                <a:cs typeface="Times New Roman"/>
                <a:sym typeface="Times New Roman"/>
              </a:rPr>
              <a:t>6. </a:t>
            </a:r>
            <a:r>
              <a:rPr lang="en-US" sz="2500" b="0" i="0" u="none" strike="noStrike" cap="none" dirty="0" err="1">
                <a:solidFill>
                  <a:schemeClr val="lt1"/>
                </a:solidFill>
                <a:latin typeface="Times New Roman"/>
                <a:ea typeface="Times New Roman"/>
                <a:cs typeface="Times New Roman"/>
                <a:sym typeface="Times New Roman"/>
              </a:rPr>
              <a:t>Đóng</a:t>
            </a:r>
            <a:r>
              <a:rPr lang="en-US" sz="2500" b="0" i="0" u="none" strike="noStrike" cap="none" dirty="0">
                <a:solidFill>
                  <a:schemeClr val="lt1"/>
                </a:solidFill>
                <a:latin typeface="Times New Roman"/>
                <a:ea typeface="Times New Roman"/>
                <a:cs typeface="Times New Roman"/>
                <a:sym typeface="Times New Roman"/>
              </a:rPr>
              <a:t> chu </a:t>
            </a:r>
            <a:r>
              <a:rPr lang="en-US" sz="2500" b="0" i="0" u="none" strike="noStrike" cap="none" dirty="0" err="1">
                <a:solidFill>
                  <a:schemeClr val="lt1"/>
                </a:solidFill>
                <a:latin typeface="Times New Roman"/>
                <a:ea typeface="Times New Roman"/>
                <a:cs typeface="Times New Roman"/>
                <a:sym typeface="Times New Roman"/>
              </a:rPr>
              <a:t>trình</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kiểm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báo</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cáo</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kết</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thúc</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kiểm</a:t>
            </a:r>
            <a:r>
              <a:rPr lang="en-US" sz="2500" b="0" i="0" u="none" strike="noStrike" cap="none" dirty="0">
                <a:solidFill>
                  <a:schemeClr val="lt1"/>
                </a:solidFill>
                <a:latin typeface="Times New Roman"/>
                <a:ea typeface="Times New Roman"/>
                <a:cs typeface="Times New Roman"/>
                <a:sym typeface="Times New Roman"/>
              </a:rPr>
              <a:t> </a:t>
            </a:r>
            <a:r>
              <a:rPr lang="en-US" sz="2500" b="0" i="0" u="none" strike="noStrike" cap="none" dirty="0" err="1">
                <a:solidFill>
                  <a:schemeClr val="lt1"/>
                </a:solidFill>
                <a:latin typeface="Times New Roman"/>
                <a:ea typeface="Times New Roman"/>
                <a:cs typeface="Times New Roman"/>
                <a:sym typeface="Times New Roman"/>
              </a:rPr>
              <a:t>thử</a:t>
            </a:r>
            <a:endParaRPr lang="en-US" sz="2500" b="0" i="0" u="none" strike="noStrike" cap="none" dirty="0">
              <a:solidFill>
                <a:schemeClr val="lt1"/>
              </a:solidFill>
              <a:latin typeface="Times New Roman"/>
              <a:ea typeface="Times New Roman"/>
              <a:cs typeface="Times New Roman"/>
              <a:sym typeface="Times New Roman"/>
            </a:endParaRPr>
          </a:p>
          <a:p>
            <a:pPr>
              <a:lnSpc>
                <a:spcPct val="120000"/>
              </a:lnSpc>
            </a:pPr>
            <a:endParaRPr lang="vi-VN" sz="2800" b="0" i="0" u="none" strike="noStrike" cap="none" dirty="0">
              <a:solidFill>
                <a:schemeClr val="lt1"/>
              </a:solidFill>
              <a:latin typeface="Times New Roman"/>
              <a:ea typeface="Times New Roman"/>
              <a:cs typeface="Times New Roman"/>
              <a:sym typeface="Times New Roman"/>
            </a:endParaRPr>
          </a:p>
          <a:p>
            <a:pPr>
              <a:lnSpc>
                <a:spcPct val="120000"/>
              </a:lnSpc>
            </a:pPr>
            <a:endParaRPr lang="en-US" sz="2800" b="0" i="0" u="none" strike="noStrike" cap="none" dirty="0">
              <a:solidFill>
                <a:schemeClr val="lt1"/>
              </a:solidFill>
              <a:latin typeface="Times New Roman"/>
              <a:ea typeface="Times New Roman"/>
              <a:cs typeface="Times New Roman"/>
              <a:sym typeface="Times New Roman"/>
            </a:endParaRPr>
          </a:p>
          <a:p>
            <a:pPr>
              <a:lnSpc>
                <a:spcPct val="120000"/>
              </a:lnSpc>
            </a:pPr>
            <a:endParaRPr lang="en-US" dirty="0"/>
          </a:p>
        </p:txBody>
      </p:sp>
    </p:spTree>
    <p:extLst>
      <p:ext uri="{BB962C8B-B14F-4D97-AF65-F5344CB8AC3E}">
        <p14:creationId xmlns:p14="http://schemas.microsoft.com/office/powerpoint/2010/main" val="3364009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7/22</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Cơ</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sở</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lý</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thuyết</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4" y="979715"/>
            <a:ext cx="6951306"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2.3 </a:t>
            </a:r>
            <a:r>
              <a:rPr lang="en-US" sz="2800" b="1" dirty="0" err="1">
                <a:solidFill>
                  <a:schemeClr val="lt1"/>
                </a:solidFill>
                <a:latin typeface="Times New Roman"/>
                <a:ea typeface="Times New Roman"/>
                <a:cs typeface="Times New Roman"/>
                <a:sym typeface="Times New Roman"/>
              </a:rPr>
              <a:t>Các</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kỹ</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thuật</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thiết</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kế</a:t>
            </a:r>
            <a:r>
              <a:rPr lang="en-US" sz="2800" b="1" dirty="0">
                <a:solidFill>
                  <a:schemeClr val="lt1"/>
                </a:solidFill>
                <a:latin typeface="Times New Roman"/>
                <a:ea typeface="Times New Roman"/>
                <a:cs typeface="Times New Roman"/>
                <a:sym typeface="Times New Roman"/>
              </a:rPr>
              <a:t> testcase</a:t>
            </a:r>
          </a:p>
        </p:txBody>
      </p:sp>
      <p:sp>
        <p:nvSpPr>
          <p:cNvPr id="5" name="TextBox 4">
            <a:extLst>
              <a:ext uri="{FF2B5EF4-FFF2-40B4-BE49-F238E27FC236}">
                <a16:creationId xmlns:a16="http://schemas.microsoft.com/office/drawing/2014/main" id="{C04DDE52-6538-0AB3-DC24-47DBF77F7312}"/>
              </a:ext>
            </a:extLst>
          </p:cNvPr>
          <p:cNvSpPr txBox="1"/>
          <p:nvPr/>
        </p:nvSpPr>
        <p:spPr>
          <a:xfrm>
            <a:off x="522515" y="1640922"/>
            <a:ext cx="11318032" cy="6249596"/>
          </a:xfrm>
          <a:prstGeom prst="rect">
            <a:avLst/>
          </a:prstGeom>
          <a:noFill/>
        </p:spPr>
        <p:txBody>
          <a:bodyPr wrap="square" rtlCol="0">
            <a:spAutoFit/>
          </a:bodyPr>
          <a:lstStyle/>
          <a:p>
            <a:pPr marL="457200" indent="-457200" rtl="0">
              <a:lnSpc>
                <a:spcPct val="120000"/>
              </a:lnSpc>
              <a:spcBef>
                <a:spcPts val="0"/>
              </a:spcBef>
              <a:spcAft>
                <a:spcPts val="0"/>
              </a:spcAft>
              <a:buClr>
                <a:schemeClr val="bg1"/>
              </a:buClr>
              <a:buSzPct val="71000"/>
              <a:buFont typeface="Times New Roman" panose="02020603050405020304" pitchFamily="18" charset="0"/>
              <a:buChar char="ˉ"/>
            </a:pPr>
            <a:r>
              <a:rPr lang="vi-VN" sz="2800" b="0" i="0" u="none" strike="noStrike" dirty="0">
                <a:solidFill>
                  <a:schemeClr val="bg1"/>
                </a:solidFill>
                <a:effectLst/>
                <a:latin typeface="Times New Roman" panose="02020603050405020304" pitchFamily="18" charset="0"/>
                <a:cs typeface="Times New Roman" panose="02020603050405020304" pitchFamily="18" charset="0"/>
              </a:rPr>
              <a:t>Phân vùng tương đương: phân chia tập hợp các điều kiện kiểm tra thành một phân vùng nên được coi là giống nhau.</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rtl="0">
              <a:lnSpc>
                <a:spcPct val="120000"/>
              </a:lnSpc>
              <a:spcBef>
                <a:spcPts val="0"/>
              </a:spcBef>
              <a:spcAft>
                <a:spcPts val="0"/>
              </a:spcAft>
              <a:buClr>
                <a:schemeClr val="bg1"/>
              </a:buClr>
              <a:buSzPct val="71000"/>
              <a:buFont typeface="Times New Roman" panose="02020603050405020304" pitchFamily="18" charset="0"/>
              <a:buChar char="ˉ"/>
            </a:pPr>
            <a:r>
              <a:rPr lang="vi-VN" sz="2800" b="0" i="0" u="none" strike="noStrike" dirty="0">
                <a:solidFill>
                  <a:schemeClr val="bg1"/>
                </a:solidFill>
                <a:effectLst/>
                <a:latin typeface="Times New Roman" panose="02020603050405020304" pitchFamily="18" charset="0"/>
                <a:cs typeface="Times New Roman" panose="02020603050405020304" pitchFamily="18" charset="0"/>
              </a:rPr>
              <a:t>Phân tích giá trị biên: tập trung vào các giá trị biên chứ không test toàn bộ dữ liệu.</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rtl="0">
              <a:lnSpc>
                <a:spcPct val="120000"/>
              </a:lnSpc>
              <a:spcBef>
                <a:spcPts val="0"/>
              </a:spcBef>
              <a:spcAft>
                <a:spcPts val="0"/>
              </a:spcAft>
              <a:buClr>
                <a:schemeClr val="bg1"/>
              </a:buClr>
              <a:buSzPct val="71000"/>
              <a:buFont typeface="Times New Roman" panose="02020603050405020304" pitchFamily="18" charset="0"/>
              <a:buChar char="ˉ"/>
            </a:pPr>
            <a:r>
              <a:rPr lang="vi-VN" sz="2800" b="0" i="0" u="none" strike="noStrike" dirty="0">
                <a:solidFill>
                  <a:schemeClr val="bg1"/>
                </a:solidFill>
                <a:effectLst/>
                <a:latin typeface="Times New Roman" panose="02020603050405020304" pitchFamily="18" charset="0"/>
                <a:cs typeface="Times New Roman" panose="02020603050405020304" pitchFamily="18" charset="0"/>
              </a:rPr>
              <a:t>Bảng quyết định: được sử dụng cho các chức năng cần sự kết hợp của các yếu tố đầu vào các biến.</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rtl="0">
              <a:lnSpc>
                <a:spcPct val="120000"/>
              </a:lnSpc>
              <a:spcBef>
                <a:spcPts val="0"/>
              </a:spcBef>
              <a:spcAft>
                <a:spcPts val="0"/>
              </a:spcAft>
              <a:buClr>
                <a:schemeClr val="bg1"/>
              </a:buClr>
              <a:buSzPct val="71000"/>
              <a:buFont typeface="Times New Roman" panose="02020603050405020304" pitchFamily="18" charset="0"/>
              <a:buChar char="ˉ"/>
            </a:pPr>
            <a:r>
              <a:rPr lang="vi-VN" sz="2800" b="0" i="0" u="none" strike="noStrike" dirty="0">
                <a:solidFill>
                  <a:schemeClr val="bg1"/>
                </a:solidFill>
                <a:effectLst/>
                <a:latin typeface="Times New Roman" panose="02020603050405020304" pitchFamily="18" charset="0"/>
                <a:cs typeface="Times New Roman" panose="02020603050405020304" pitchFamily="18" charset="0"/>
              </a:rPr>
              <a:t>Đoán lỗi: dựa trên kinh nghiệm, trong đó nhà phân tích kiểm thử sử dụng kinh nghiệm của mình để đoán phần có vấn đề hoặc có lỗi của ứng dụng kiểm thử.</a:t>
            </a:r>
            <a:br>
              <a:rPr lang="vi-VN" sz="2800" dirty="0">
                <a:solidFill>
                  <a:schemeClr val="bg1"/>
                </a:solidFill>
                <a:latin typeface="Times New Roman" panose="02020603050405020304" pitchFamily="18" charset="0"/>
                <a:cs typeface="Times New Roman" panose="02020603050405020304" pitchFamily="18" charset="0"/>
              </a:rPr>
            </a:br>
            <a:endParaRPr lang="vi-VN" sz="2800" b="0" i="0" u="none" strike="noStrike" cap="none"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a:lnSpc>
                <a:spcPct val="120000"/>
              </a:lnSpc>
            </a:pPr>
            <a:endParaRPr lang="en-US" sz="2800" b="0" i="0" u="none" strike="noStrike" cap="none" dirty="0">
              <a:solidFill>
                <a:schemeClr val="lt1"/>
              </a:solidFill>
              <a:latin typeface="Times New Roman"/>
              <a:ea typeface="Times New Roman"/>
              <a:cs typeface="Times New Roman"/>
              <a:sym typeface="Times New Roman"/>
            </a:endParaRPr>
          </a:p>
          <a:p>
            <a:pPr>
              <a:lnSpc>
                <a:spcPct val="120000"/>
              </a:lnSpc>
            </a:pPr>
            <a:endParaRPr lang="en-US" sz="2800" dirty="0"/>
          </a:p>
        </p:txBody>
      </p:sp>
    </p:spTree>
    <p:extLst>
      <p:ext uri="{BB962C8B-B14F-4D97-AF65-F5344CB8AC3E}">
        <p14:creationId xmlns:p14="http://schemas.microsoft.com/office/powerpoint/2010/main" val="145318687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Cơ</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sở</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lý</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thuyết</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2.4 So </a:t>
            </a:r>
            <a:r>
              <a:rPr lang="en-US" sz="2800" b="1" dirty="0" err="1">
                <a:solidFill>
                  <a:schemeClr val="lt1"/>
                </a:solidFill>
                <a:latin typeface="Times New Roman"/>
                <a:ea typeface="Times New Roman"/>
                <a:cs typeface="Times New Roman"/>
                <a:sym typeface="Times New Roman"/>
              </a:rPr>
              <a:t>sánh</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kiểm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thử</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thủ</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công</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và</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kiểm</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thử</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tự</a:t>
            </a:r>
            <a:r>
              <a:rPr lang="en-US" sz="2800" b="1" dirty="0">
                <a:solidFill>
                  <a:schemeClr val="lt1"/>
                </a:solidFill>
                <a:latin typeface="Times New Roman"/>
                <a:ea typeface="Times New Roman"/>
                <a:cs typeface="Times New Roman"/>
                <a:sym typeface="Times New Roman"/>
              </a:rPr>
              <a:t> </a:t>
            </a:r>
            <a:r>
              <a:rPr lang="en-US" sz="2800" b="1" dirty="0" err="1">
                <a:solidFill>
                  <a:schemeClr val="lt1"/>
                </a:solidFill>
                <a:latin typeface="Times New Roman"/>
                <a:ea typeface="Times New Roman"/>
                <a:cs typeface="Times New Roman"/>
                <a:sym typeface="Times New Roman"/>
              </a:rPr>
              <a:t>động</a:t>
            </a:r>
            <a:endParaRPr lang="en-US" sz="2800" b="1" dirty="0">
              <a:solidFill>
                <a:schemeClr val="lt1"/>
              </a:solidFill>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81B23CC9-C4F5-9A45-9503-A137DB393F0E}"/>
              </a:ext>
            </a:extLst>
          </p:cNvPr>
          <p:cNvPicPr>
            <a:picLocks noChangeAspect="1"/>
          </p:cNvPicPr>
          <p:nvPr/>
        </p:nvPicPr>
        <p:blipFill>
          <a:blip r:embed="rId3"/>
          <a:stretch>
            <a:fillRect/>
          </a:stretch>
        </p:blipFill>
        <p:spPr>
          <a:xfrm>
            <a:off x="1026552" y="1640922"/>
            <a:ext cx="6297980" cy="5056785"/>
          </a:xfrm>
          <a:prstGeom prst="rect">
            <a:avLst/>
          </a:prstGeom>
        </p:spPr>
      </p:pic>
    </p:spTree>
    <p:extLst>
      <p:ext uri="{BB962C8B-B14F-4D97-AF65-F5344CB8AC3E}">
        <p14:creationId xmlns:p14="http://schemas.microsoft.com/office/powerpoint/2010/main" val="154697187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3" name="Google Shape;35;p1">
            <a:extLst>
              <a:ext uri="{FF2B5EF4-FFF2-40B4-BE49-F238E27FC236}">
                <a16:creationId xmlns:a16="http://schemas.microsoft.com/office/drawing/2014/main" id="{2E3D3915-A0AB-021F-9ADD-6B76EB7C16BC}"/>
              </a:ext>
            </a:extLst>
          </p:cNvPr>
          <p:cNvSpPr txBox="1"/>
          <p:nvPr/>
        </p:nvSpPr>
        <p:spPr>
          <a:xfrm>
            <a:off x="11436072" y="6365943"/>
            <a:ext cx="582801" cy="338554"/>
          </a:xfrm>
          <a:prstGeom prst="rect">
            <a:avLst/>
          </a:prstGeom>
          <a:noFill/>
          <a:ln w="12700">
            <a:solidFill>
              <a:schemeClr val="bg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4</a:t>
            </a:r>
            <a:r>
              <a:rPr lang="en-US" sz="1600" b="1"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Times New Roman" panose="02020603050405020304"/>
              </a:rPr>
              <a:t>/24</a:t>
            </a:r>
          </a:p>
        </p:txBody>
      </p:sp>
      <p:sp>
        <p:nvSpPr>
          <p:cNvPr id="12" name="TextBox 11">
            <a:extLst>
              <a:ext uri="{FF2B5EF4-FFF2-40B4-BE49-F238E27FC236}">
                <a16:creationId xmlns:a16="http://schemas.microsoft.com/office/drawing/2014/main" id="{998CE045-0F08-B1A9-3D93-B08519B200DD}"/>
              </a:ext>
            </a:extLst>
          </p:cNvPr>
          <p:cNvSpPr txBox="1"/>
          <p:nvPr/>
        </p:nvSpPr>
        <p:spPr>
          <a:xfrm>
            <a:off x="905069" y="160293"/>
            <a:ext cx="6419462" cy="523220"/>
          </a:xfrm>
          <a:prstGeom prst="rect">
            <a:avLst/>
          </a:prstGeom>
          <a:noFill/>
          <a:ln>
            <a:noFill/>
          </a:ln>
        </p:spPr>
        <p:txBody>
          <a:bodyPr wrap="square" rtlCol="0" anchor="ctr">
            <a:spAutoFit/>
          </a:bodyPr>
          <a:lstStyle/>
          <a:p>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Cơ</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sở</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lý</a:t>
            </a:r>
            <a:r>
              <a:rPr lang="en-US" sz="2800" b="1" kern="1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kern="12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thuyết</a:t>
            </a:r>
            <a:endPar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265E507-275E-0AB9-7D9C-E31A8E8DC862}"/>
              </a:ext>
            </a:extLst>
          </p:cNvPr>
          <p:cNvSpPr txBox="1"/>
          <p:nvPr/>
        </p:nvSpPr>
        <p:spPr>
          <a:xfrm>
            <a:off x="522513" y="979715"/>
            <a:ext cx="8210939" cy="661207"/>
          </a:xfrm>
          <a:prstGeom prst="rect">
            <a:avLst/>
          </a:prstGeom>
          <a:noFill/>
        </p:spPr>
        <p:txBody>
          <a:bodyPr wrap="square">
            <a:spAutoFit/>
          </a:bodyPr>
          <a:lstStyle/>
          <a:p>
            <a:pPr marL="0" marR="0" lvl="0" indent="0" algn="just" rtl="0">
              <a:lnSpc>
                <a:spcPct val="150000"/>
              </a:lnSpc>
              <a:spcBef>
                <a:spcPts val="0"/>
              </a:spcBef>
              <a:spcAft>
                <a:spcPts val="0"/>
              </a:spcAft>
              <a:buClr>
                <a:srgbClr val="000000"/>
              </a:buClr>
              <a:buSzPts val="2800"/>
              <a:buFont typeface="Arial"/>
              <a:buNone/>
            </a:pPr>
            <a:r>
              <a:rPr lang="en-US" sz="2800" b="1" dirty="0">
                <a:solidFill>
                  <a:schemeClr val="lt1"/>
                </a:solidFill>
                <a:latin typeface="Times New Roman"/>
                <a:ea typeface="Times New Roman"/>
                <a:cs typeface="Times New Roman"/>
                <a:sym typeface="Times New Roman"/>
              </a:rPr>
              <a:t>2.4 Selenium WebDriver</a:t>
            </a:r>
          </a:p>
        </p:txBody>
      </p:sp>
      <p:sp>
        <p:nvSpPr>
          <p:cNvPr id="2" name="TextBox 1">
            <a:extLst>
              <a:ext uri="{FF2B5EF4-FFF2-40B4-BE49-F238E27FC236}">
                <a16:creationId xmlns:a16="http://schemas.microsoft.com/office/drawing/2014/main" id="{DF773FBB-D688-6BA5-5BDE-11F1F1E6A5F6}"/>
              </a:ext>
            </a:extLst>
          </p:cNvPr>
          <p:cNvSpPr txBox="1"/>
          <p:nvPr/>
        </p:nvSpPr>
        <p:spPr>
          <a:xfrm>
            <a:off x="522514" y="1640922"/>
            <a:ext cx="8136294" cy="6292172"/>
          </a:xfrm>
          <a:prstGeom prst="rect">
            <a:avLst/>
          </a:prstGeom>
          <a:noFill/>
        </p:spPr>
        <p:txBody>
          <a:bodyPr wrap="square" rtlCol="0">
            <a:spAutoFit/>
          </a:bodyPr>
          <a:lstStyle/>
          <a:p>
            <a:pPr marL="285750" indent="-285750" rtl="0">
              <a:lnSpc>
                <a:spcPct val="120000"/>
              </a:lnSpc>
              <a:spcBef>
                <a:spcPts val="0"/>
              </a:spcBef>
              <a:spcAft>
                <a:spcPts val="0"/>
              </a:spcAft>
              <a:buClr>
                <a:schemeClr val="bg1"/>
              </a:buClr>
              <a:buSzPct val="71000"/>
              <a:buFont typeface="Times New Roman" panose="02020603050405020304" pitchFamily="18" charset="0"/>
              <a:buChar char="ˉ"/>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Selenium WebDriver là một automation framework của web, cho phép thực thi các test của người dùng đối với các trình duyệt khác nhau không chỉ Firefox, Chrome.</a:t>
            </a:r>
            <a:endParaRPr lang="en-US" sz="2600" dirty="0">
              <a:solidFill>
                <a:schemeClr val="bg1"/>
              </a:solidFill>
              <a:latin typeface="Times New Roman" panose="02020603050405020304" pitchFamily="18" charset="0"/>
              <a:cs typeface="Times New Roman" panose="02020603050405020304" pitchFamily="18" charset="0"/>
            </a:endParaRPr>
          </a:p>
          <a:p>
            <a:pPr marL="285750" indent="-285750" rtl="0">
              <a:lnSpc>
                <a:spcPct val="120000"/>
              </a:lnSpc>
              <a:spcBef>
                <a:spcPts val="0"/>
              </a:spcBef>
              <a:spcAft>
                <a:spcPts val="0"/>
              </a:spcAft>
              <a:buClr>
                <a:schemeClr val="bg1"/>
              </a:buClr>
              <a:buSzPct val="71000"/>
              <a:buFont typeface="Times New Roman" panose="02020603050405020304" pitchFamily="18" charset="0"/>
              <a:buChar char="ˉ"/>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Webdriver cho phép người dùng sử dụng các ngôn ngữ lập trình trong việc tạo test script của họ. </a:t>
            </a:r>
            <a:endParaRPr lang="en-US" sz="2600" dirty="0">
              <a:solidFill>
                <a:schemeClr val="bg1"/>
              </a:solidFill>
              <a:latin typeface="Times New Roman" panose="02020603050405020304" pitchFamily="18" charset="0"/>
              <a:cs typeface="Times New Roman" panose="02020603050405020304" pitchFamily="18" charset="0"/>
            </a:endParaRPr>
          </a:p>
          <a:p>
            <a:pPr marL="285750" indent="-285750" rtl="0">
              <a:lnSpc>
                <a:spcPct val="120000"/>
              </a:lnSpc>
              <a:spcBef>
                <a:spcPts val="0"/>
              </a:spcBef>
              <a:spcAft>
                <a:spcPts val="0"/>
              </a:spcAft>
              <a:buClr>
                <a:schemeClr val="bg1"/>
              </a:buClr>
              <a:buSzPct val="71000"/>
              <a:buFont typeface="Times New Roman" panose="02020603050405020304" pitchFamily="18" charset="0"/>
              <a:buChar char="ˉ"/>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Người dùng có thể sử dụng Conditional operations như If-else hay là Switch-case hoặc vòng lặp Do-while.</a:t>
            </a:r>
            <a:endParaRPr lang="en-US" sz="2600" dirty="0">
              <a:solidFill>
                <a:schemeClr val="bg1"/>
              </a:solidFill>
              <a:latin typeface="Times New Roman" panose="02020603050405020304" pitchFamily="18" charset="0"/>
              <a:cs typeface="Times New Roman" panose="02020603050405020304" pitchFamily="18" charset="0"/>
            </a:endParaRPr>
          </a:p>
          <a:p>
            <a:pPr marL="285750" indent="-285750" rtl="0">
              <a:lnSpc>
                <a:spcPct val="120000"/>
              </a:lnSpc>
              <a:spcBef>
                <a:spcPts val="0"/>
              </a:spcBef>
              <a:spcAft>
                <a:spcPts val="0"/>
              </a:spcAft>
              <a:buClr>
                <a:schemeClr val="bg1"/>
              </a:buClr>
              <a:buSzPct val="71000"/>
              <a:buFont typeface="Times New Roman" panose="02020603050405020304" pitchFamily="18" charset="0"/>
              <a:buChar char="ˉ"/>
            </a:pPr>
            <a:r>
              <a:rPr lang="vi-VN" sz="2600" b="0" i="0" u="none" strike="noStrike" dirty="0">
                <a:solidFill>
                  <a:schemeClr val="bg1"/>
                </a:solidFill>
                <a:effectLst/>
                <a:latin typeface="Times New Roman" panose="02020603050405020304" pitchFamily="18" charset="0"/>
                <a:cs typeface="Times New Roman" panose="02020603050405020304" pitchFamily="18" charset="0"/>
              </a:rPr>
              <a:t>WebDriver hỗ trợ nhiều ngôn ngữ lập trình khác nhau như Java, .Net, PHP, Python, Perl, Ruby, ... </a:t>
            </a:r>
            <a:endParaRPr lang="vi-VN" sz="2600" b="0" dirty="0">
              <a:solidFill>
                <a:schemeClr val="bg1"/>
              </a:solidFill>
              <a:effectLst/>
              <a:latin typeface="Times New Roman" panose="02020603050405020304" pitchFamily="18" charset="0"/>
              <a:cs typeface="Times New Roman" panose="02020603050405020304" pitchFamily="18" charset="0"/>
            </a:endParaRPr>
          </a:p>
          <a:p>
            <a:pPr>
              <a:lnSpc>
                <a:spcPct val="120000"/>
              </a:lnSpc>
            </a:pPr>
            <a:br>
              <a:rPr lang="vi-VN" sz="2600" dirty="0">
                <a:latin typeface="Times New Roman" panose="02020603050405020304" pitchFamily="18" charset="0"/>
                <a:cs typeface="Times New Roman" panose="02020603050405020304" pitchFamily="18" charset="0"/>
              </a:rPr>
            </a:br>
            <a:endParaRPr lang="vi-VN" sz="2600" b="0" dirty="0">
              <a:solidFill>
                <a:schemeClr val="bg1"/>
              </a:solidFill>
              <a:effectLst/>
              <a:latin typeface="Times New Roman" panose="02020603050405020304" pitchFamily="18" charset="0"/>
              <a:cs typeface="Times New Roman" panose="02020603050405020304" pitchFamily="18" charset="0"/>
            </a:endParaRPr>
          </a:p>
          <a:p>
            <a:pPr>
              <a:lnSpc>
                <a:spcPct val="120000"/>
              </a:lnSpc>
            </a:pPr>
            <a:br>
              <a:rPr lang="vi-VN"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pic>
        <p:nvPicPr>
          <p:cNvPr id="5" name="Google Shape;244;g24b0efb7ff5_0_9">
            <a:extLst>
              <a:ext uri="{FF2B5EF4-FFF2-40B4-BE49-F238E27FC236}">
                <a16:creationId xmlns:a16="http://schemas.microsoft.com/office/drawing/2014/main" id="{7E187BD1-A0C7-7F0B-5B58-A598ABA0B946}"/>
              </a:ext>
            </a:extLst>
          </p:cNvPr>
          <p:cNvPicPr preferRelativeResize="0"/>
          <p:nvPr/>
        </p:nvPicPr>
        <p:blipFill rotWithShape="1">
          <a:blip r:embed="rId3">
            <a:alphaModFix/>
          </a:blip>
          <a:srcRect/>
          <a:stretch/>
        </p:blipFill>
        <p:spPr>
          <a:xfrm>
            <a:off x="8733451" y="1868655"/>
            <a:ext cx="2983245" cy="2908618"/>
          </a:xfrm>
          <a:prstGeom prst="rect">
            <a:avLst/>
          </a:prstGeom>
          <a:noFill/>
          <a:ln>
            <a:noFill/>
          </a:ln>
        </p:spPr>
      </p:pic>
    </p:spTree>
    <p:extLst>
      <p:ext uri="{BB962C8B-B14F-4D97-AF65-F5344CB8AC3E}">
        <p14:creationId xmlns:p14="http://schemas.microsoft.com/office/powerpoint/2010/main" val="1960484291"/>
      </p:ext>
    </p:extLst>
  </p:cSld>
  <p:clrMapOvr>
    <a:masterClrMapping/>
  </p:clrMapOvr>
  <p:transition spd="slow">
    <p:wipe/>
  </p:transition>
</p:sld>
</file>

<file path=ppt/theme/theme1.xml><?xml version="1.0" encoding="utf-8"?>
<a:theme xmlns:a="http://schemas.openxmlformats.org/drawingml/2006/main" name="Damask">
  <a:themeElements>
    <a:clrScheme name="Custom 1">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2397</TotalTime>
  <Words>1393</Words>
  <Application>Microsoft Office PowerPoint</Application>
  <PresentationFormat>Widescreen</PresentationFormat>
  <Paragraphs>125</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Twentieth Century</vt:lpstr>
      <vt:lpstr>Baloo Da 2</vt:lpstr>
      <vt:lpstr>Calibri</vt:lpstr>
      <vt:lpstr>Arial</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9Slide.vn</dc:subject>
  <dc:creator>Duc</dc:creator>
  <dc:description>9Slide.vn</dc:description>
  <cp:lastModifiedBy>Administrator</cp:lastModifiedBy>
  <cp:revision>107</cp:revision>
  <dcterms:created xsi:type="dcterms:W3CDTF">2021-01-21T04:17:00Z</dcterms:created>
  <dcterms:modified xsi:type="dcterms:W3CDTF">2025-05-25T16:38:14Z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09D6921164424803B2FEE3BD11F58B2D</vt:lpwstr>
  </property>
  <property fmtid="{D5CDD505-2E9C-101B-9397-08002B2CF9AE}" pid="3" name="KSOProductBuildVer">
    <vt:lpwstr>1033-11.2.0.11341</vt:lpwstr>
  </property>
</Properties>
</file>