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84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392"/>
    <a:srgbClr val="2C9483"/>
    <a:srgbClr val="35B19D"/>
    <a:srgbClr val="35759D"/>
    <a:srgbClr val="4D4D4D"/>
    <a:srgbClr val="B92D14"/>
    <a:srgbClr val="00000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536" autoAdjust="0"/>
    <p:restoredTop sz="95596" autoAdjust="0"/>
  </p:normalViewPr>
  <p:slideViewPr>
    <p:cSldViewPr>
      <p:cViewPr varScale="1">
        <p:scale>
          <a:sx n="136" d="100"/>
          <a:sy n="136" d="100"/>
        </p:scale>
        <p:origin x="55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749601-3443-414A-BE17-86AE6676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3BEE6C8-3C9E-4958-978B-48D128D90110}" type="slidenum">
              <a:rPr lang="en-US" sz="1200" smtClean="0"/>
              <a:pPr algn="r"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728023D-F8BE-4B2A-8C8E-250AAA66BC6D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2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ình chữ nhật 4"/>
          <p:cNvSpPr>
            <a:spLocks noChangeArrowheads="1"/>
          </p:cNvSpPr>
          <p:nvPr/>
        </p:nvSpPr>
        <p:spPr bwMode="auto">
          <a:xfrm>
            <a:off x="0" y="4953000"/>
            <a:ext cx="9144000" cy="16002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368925"/>
            <a:ext cx="7315200" cy="6508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T2S</a:t>
            </a:r>
          </a:p>
          <a:p>
            <a:pPr algn="ctr" eaLnBrk="1" hangingPunct="1">
              <a:defRPr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Sử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dụng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API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của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VnExpress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và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Text to Speech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của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FPT HO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để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phát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triển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ứng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dụng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VnExpress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có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chức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năng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đọc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báo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trên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thiết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bị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giải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mã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Truyền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hình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 FPT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Hình chữ nhật 11"/>
          <p:cNvSpPr>
            <a:spLocks noChangeArrowheads="1"/>
          </p:cNvSpPr>
          <p:nvPr/>
        </p:nvSpPr>
        <p:spPr bwMode="auto">
          <a:xfrm>
            <a:off x="0" y="4953000"/>
            <a:ext cx="9144000" cy="16002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195888"/>
            <a:ext cx="8145463" cy="6508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“XIN CHÂN THÀNH CẢM ƠN”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">
      <a:dk1>
        <a:srgbClr val="FFFFFF"/>
      </a:dk1>
      <a:lt1>
        <a:srgbClr val="FFFFFF"/>
      </a:lt1>
      <a:dk2>
        <a:srgbClr val="FFFFFF"/>
      </a:dk2>
      <a:lt2>
        <a:srgbClr val="0289C6"/>
      </a:lt2>
      <a:accent1>
        <a:srgbClr val="07B1F5"/>
      </a:accent1>
      <a:accent2>
        <a:srgbClr val="3BC3FF"/>
      </a:accent2>
      <a:accent3>
        <a:srgbClr val="FFFFFF"/>
      </a:accent3>
      <a:accent4>
        <a:srgbClr val="DADADA"/>
      </a:accent4>
      <a:accent5>
        <a:srgbClr val="AAD5F9"/>
      </a:accent5>
      <a:accent6>
        <a:srgbClr val="35B0E7"/>
      </a:accent6>
      <a:hlink>
        <a:srgbClr val="04DDEE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106</TotalTime>
  <Words>41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Microsoft Sans Serif</vt:lpstr>
      <vt:lpstr>Verdana</vt:lpstr>
      <vt:lpstr>powerpoint-template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Carcassonno</dc:creator>
  <cp:lastModifiedBy>PhamVanDuong</cp:lastModifiedBy>
  <cp:revision>17</cp:revision>
  <dcterms:created xsi:type="dcterms:W3CDTF">2013-04-30T17:33:15Z</dcterms:created>
  <dcterms:modified xsi:type="dcterms:W3CDTF">2016-10-15T16:36:19Z</dcterms:modified>
</cp:coreProperties>
</file>