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89" r:id="rId7"/>
    <p:sldId id="264" r:id="rId8"/>
    <p:sldId id="258" r:id="rId9"/>
    <p:sldId id="290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Food picking App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Linh Do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ABOUT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259" y="2998819"/>
            <a:ext cx="4666085" cy="2646201"/>
          </a:xfrm>
        </p:spPr>
        <p:txBody>
          <a:bodyPr>
            <a:noAutofit/>
          </a:bodyPr>
          <a:lstStyle/>
          <a:p>
            <a:r>
              <a:rPr lang="en-US" sz="1600" dirty="0"/>
              <a:t>Have you ever in the situation where you have a fridge full but still do not know what to eat?</a:t>
            </a:r>
          </a:p>
          <a:p>
            <a:r>
              <a:rPr lang="en-US" sz="1600" dirty="0"/>
              <a:t>Or you are just bored and looking for new recipe to try out?</a:t>
            </a:r>
          </a:p>
          <a:p>
            <a:r>
              <a:rPr lang="en-US" sz="1600" dirty="0"/>
              <a:t>Or want to treat yourself and order takeout but do not know what you are in the mood for?</a:t>
            </a:r>
          </a:p>
          <a:p>
            <a:r>
              <a:rPr lang="en-US" sz="1600" dirty="0"/>
              <a:t>Or you just created a new recipe and want to share with others?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3502" y="957099"/>
            <a:ext cx="6745118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Not know what to eat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735" y="1424077"/>
            <a:ext cx="6743885" cy="557950"/>
          </a:xfrm>
        </p:spPr>
        <p:txBody>
          <a:bodyPr>
            <a:noAutofit/>
          </a:bodyPr>
          <a:lstStyle/>
          <a:p>
            <a:r>
              <a:rPr lang="en-US" sz="1600" dirty="0"/>
              <a:t>Go on the app and swipe the dish that you think will fit your mood and taste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843502" y="2266943"/>
            <a:ext cx="717309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have ingredient and want to try something new?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843502" y="2843238"/>
            <a:ext cx="6743885" cy="557950"/>
          </a:xfrm>
        </p:spPr>
        <p:txBody>
          <a:bodyPr>
            <a:noAutofit/>
          </a:bodyPr>
          <a:lstStyle/>
          <a:p>
            <a:r>
              <a:rPr lang="en-ZA" sz="1600" dirty="0"/>
              <a:t>You can input your available ingredients and the app will present a list of dishes that you can make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43502" y="3732888"/>
            <a:ext cx="6182492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Too many options?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43502" y="4279453"/>
            <a:ext cx="5431971" cy="557950"/>
          </a:xfrm>
        </p:spPr>
        <p:txBody>
          <a:bodyPr>
            <a:noAutofit/>
          </a:bodyPr>
          <a:lstStyle/>
          <a:p>
            <a:r>
              <a:rPr lang="en-ZA" sz="1600" dirty="0"/>
              <a:t>You can narrow down the options by using filters or your location</a:t>
            </a:r>
            <a:endParaRPr lang="en-US" sz="1600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68C4231-82EC-4B72-A317-53EC7A75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570627"/>
            <a:ext cx="5111750" cy="1204912"/>
          </a:xfrm>
        </p:spPr>
        <p:txBody>
          <a:bodyPr/>
          <a:lstStyle/>
          <a:p>
            <a:r>
              <a:rPr lang="en-US" dirty="0"/>
              <a:t>PRODUCT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090057"/>
            <a:ext cx="5111750" cy="32829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/>
              <a:t>Save you time trying to think of what to 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noProof="1"/>
              <a:t>Find more interesting and unfamiliar recipes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noProof="1"/>
              <a:t>Share your passion for cooking with others that have the same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3502" y="957099"/>
            <a:ext cx="6745118" cy="5399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Similar to Tinder, you can swipe through photos of recipes’ final products and choose what is the most appealing to you. </a:t>
            </a:r>
          </a:p>
          <a:p>
            <a:endParaRPr lang="en-US" dirty="0"/>
          </a:p>
          <a:p>
            <a:r>
              <a:rPr lang="en-US" dirty="0"/>
              <a:t>There will be </a:t>
            </a:r>
            <a:r>
              <a:rPr lang="en-US"/>
              <a:t>different filters </a:t>
            </a:r>
            <a:r>
              <a:rPr lang="en-US" dirty="0"/>
              <a:t>you can use to narrow down your search (</a:t>
            </a:r>
            <a:r>
              <a:rPr lang="en-US" dirty="0" err="1"/>
              <a:t>i.e</a:t>
            </a:r>
            <a:r>
              <a:rPr lang="en-US" dirty="0"/>
              <a:t>: Asian cuisine, Fusion cuisine, French cuisine, etc.) or using your locations.</a:t>
            </a:r>
          </a:p>
          <a:p>
            <a:endParaRPr lang="en-US" dirty="0"/>
          </a:p>
          <a:p>
            <a:r>
              <a:rPr lang="en-US" dirty="0"/>
              <a:t>The recipes you chosen will then be saved and you can access that whenever you want.</a:t>
            </a:r>
          </a:p>
          <a:p>
            <a:endParaRPr lang="en-US" dirty="0"/>
          </a:p>
          <a:p>
            <a:r>
              <a:rPr lang="en-US" dirty="0"/>
              <a:t>You can also share your recipes onto the app for other people to try it out.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68C4231-82EC-4B72-A317-53EC7A75D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97" y="4279453"/>
            <a:ext cx="3139440" cy="1325563"/>
          </a:xfrm>
        </p:spPr>
        <p:txBody>
          <a:bodyPr/>
          <a:lstStyle/>
          <a:p>
            <a:r>
              <a:rPr lang="en-US" dirty="0"/>
              <a:t>How does the app work?</a:t>
            </a:r>
          </a:p>
        </p:txBody>
      </p:sp>
    </p:spTree>
    <p:extLst>
      <p:ext uri="{BB962C8B-B14F-4D97-AF65-F5344CB8AC3E}">
        <p14:creationId xmlns:p14="http://schemas.microsoft.com/office/powerpoint/2010/main" val="8025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444954"/>
            <a:ext cx="5111750" cy="1204912"/>
          </a:xfrm>
        </p:spPr>
        <p:txBody>
          <a:bodyPr/>
          <a:lstStyle/>
          <a:p>
            <a:r>
              <a:rPr lang="en-US" dirty="0"/>
              <a:t>Initial tech stack </a:t>
            </a:r>
            <a:br>
              <a:rPr lang="en-US" dirty="0"/>
            </a:br>
            <a:r>
              <a:rPr lang="en-US" sz="1800" dirty="0"/>
              <a:t>(Pending)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1779101"/>
            <a:ext cx="5111750" cy="271825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800" dirty="0"/>
              <a:t>This is a tinder-like application.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Android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Java/Kotlin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Various food recipes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755695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75</TotalTime>
  <Words>304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Monoline</vt:lpstr>
      <vt:lpstr>Food picking App</vt:lpstr>
      <vt:lpstr>ABOUT</vt:lpstr>
      <vt:lpstr>Solution</vt:lpstr>
      <vt:lpstr>PRODUCT BENEFITS</vt:lpstr>
      <vt:lpstr>The app</vt:lpstr>
      <vt:lpstr>How does the app work?</vt:lpstr>
      <vt:lpstr>Initial tech stack  (Pending)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picking App</dc:title>
  <dc:creator>Linh Do</dc:creator>
  <cp:lastModifiedBy>Linh Do</cp:lastModifiedBy>
  <cp:revision>8</cp:revision>
  <dcterms:created xsi:type="dcterms:W3CDTF">2022-04-06T00:14:15Z</dcterms:created>
  <dcterms:modified xsi:type="dcterms:W3CDTF">2022-04-06T23:14:47Z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