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04" r:id="rId2"/>
    <p:sldId id="411" r:id="rId3"/>
    <p:sldId id="412" r:id="rId4"/>
    <p:sldId id="413" r:id="rId5"/>
    <p:sldId id="414" r:id="rId6"/>
    <p:sldId id="415" r:id="rId7"/>
    <p:sldId id="419" r:id="rId8"/>
    <p:sldId id="416" r:id="rId9"/>
    <p:sldId id="438" r:id="rId10"/>
    <p:sldId id="41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81" autoAdjust="0"/>
    <p:restoredTop sz="93936" autoAdjust="0"/>
  </p:normalViewPr>
  <p:slideViewPr>
    <p:cSldViewPr snapToGrid="0">
      <p:cViewPr varScale="1">
        <p:scale>
          <a:sx n="107" d="100"/>
          <a:sy n="107" d="100"/>
        </p:scale>
        <p:origin x="11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F84AA-269A-42FD-BEAC-2075DFD7A8C9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ABC95-4D3D-4AC8-992D-37D3767B1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65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65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43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121920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2192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2540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F69ADF-44AA-49B4-A3C1-315607DE7250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Angsana New" pitchFamily="18" charset="-34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3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76267" y="1"/>
            <a:ext cx="2912533" cy="65960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4434" y="1"/>
            <a:ext cx="8538633" cy="65960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41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3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34434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4167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1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8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0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2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0033CC"/>
                </a:solidFill>
                <a:latin typeface="+mn-lt"/>
                <a:cs typeface="Angsana New" pitchFamily="18" charset="-34"/>
              </a:defRPr>
            </a:lvl1pPr>
          </a:lstStyle>
          <a:p>
            <a:fld id="{DBF69ADF-44AA-49B4-A3C1-315607DE7250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0033CC"/>
                </a:solidFill>
                <a:latin typeface="+mn-lt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33CC"/>
                </a:solidFill>
                <a:latin typeface="Calibri" panose="020F0502020204030204" pitchFamily="34" charset="0"/>
                <a:cs typeface="Angsana New" panose="02020603050405020304" pitchFamily="18" charset="-34"/>
              </a:defRPr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3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Synthesis by Quartus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175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Gate-Level Simulation by </a:t>
            </a:r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3 : gate level simulation</a:t>
            </a:r>
          </a:p>
          <a:p>
            <a:pPr lvl="1"/>
            <a:r>
              <a:rPr lang="en-US" altLang="zh-TW" sz="2000" dirty="0"/>
              <a:t>This time, use the *.</a:t>
            </a:r>
            <a:r>
              <a:rPr lang="en-US" altLang="zh-TW" sz="2000" dirty="0" err="1"/>
              <a:t>vo</a:t>
            </a:r>
            <a:r>
              <a:rPr lang="en-US" altLang="zh-TW" sz="2000" dirty="0"/>
              <a:t> for simulation ( Replace the original </a:t>
            </a:r>
            <a:r>
              <a:rPr lang="en-US" altLang="zh-TW" sz="2000" dirty="0" err="1"/>
              <a:t>top_module.v</a:t>
            </a:r>
            <a:r>
              <a:rPr lang="en-US" altLang="zh-TW" sz="2000" dirty="0"/>
              <a:t> with *.</a:t>
            </a:r>
            <a:r>
              <a:rPr lang="en-US" altLang="zh-TW" sz="2000" dirty="0" err="1"/>
              <a:t>vo</a:t>
            </a:r>
            <a:r>
              <a:rPr lang="en-US" altLang="zh-TW" sz="2000" dirty="0"/>
              <a:t> )</a:t>
            </a:r>
          </a:p>
          <a:p>
            <a:pPr lvl="1"/>
            <a:r>
              <a:rPr lang="en-US" altLang="zh-TW" sz="2000" dirty="0"/>
              <a:t>Repeat the steps in step 4 of functional simulation. ( Need to cancel the no </a:t>
            </a:r>
            <a:r>
              <a:rPr lang="en-US" altLang="zh-TW" sz="2000" dirty="0" err="1"/>
              <a:t>timingchecks</a:t>
            </a:r>
            <a:r>
              <a:rPr lang="en-US" altLang="zh-TW" sz="2000" dirty="0"/>
              <a:t>. 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857" y="2978992"/>
            <a:ext cx="4031622" cy="36492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05599" y="4868932"/>
            <a:ext cx="2657475" cy="27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CF377F-B1AA-443F-91C0-6437A9B5E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52" y="3006496"/>
            <a:ext cx="4526800" cy="2962798"/>
          </a:xfrm>
          <a:prstGeom prst="rect">
            <a:avLst/>
          </a:prstGeom>
        </p:spPr>
      </p:pic>
      <p:sp>
        <p:nvSpPr>
          <p:cNvPr id="8" name="向右箭號 5">
            <a:extLst>
              <a:ext uri="{FF2B5EF4-FFF2-40B4-BE49-F238E27FC236}">
                <a16:creationId xmlns:a16="http://schemas.microsoft.com/office/drawing/2014/main" id="{B3A8300E-1A5C-4E72-8713-E43B26F40D63}"/>
              </a:ext>
            </a:extLst>
          </p:cNvPr>
          <p:cNvSpPr/>
          <p:nvPr/>
        </p:nvSpPr>
        <p:spPr>
          <a:xfrm>
            <a:off x="5643057" y="4469527"/>
            <a:ext cx="424367" cy="3019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3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061" y="2524754"/>
            <a:ext cx="4015173" cy="314405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583" y="2635708"/>
            <a:ext cx="3638444" cy="28490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063" y="1491433"/>
            <a:ext cx="11615737" cy="5113338"/>
          </a:xfrm>
        </p:spPr>
        <p:txBody>
          <a:bodyPr/>
          <a:lstStyle/>
          <a:p>
            <a:r>
              <a:rPr lang="en-US" altLang="zh-TW" dirty="0"/>
              <a:t>Step1: Create a new project</a:t>
            </a:r>
          </a:p>
          <a:p>
            <a:pPr lvl="1"/>
            <a:r>
              <a:rPr lang="en-US" altLang="zh-TW" dirty="0"/>
              <a:t>File -&gt; new project wizard 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3328844" y="3758321"/>
            <a:ext cx="424367" cy="3019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341695" y="5156939"/>
            <a:ext cx="515621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85055" y="5463865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7653696" y="3758320"/>
            <a:ext cx="424367" cy="3019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20806" y="3098307"/>
            <a:ext cx="817992" cy="498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359541" y="3538562"/>
            <a:ext cx="3531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project name should be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as same as the name of top module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120806" y="2840854"/>
            <a:ext cx="817992" cy="274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053524" y="2723238"/>
            <a:ext cx="1786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project path 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4"/>
          <a:srcRect r="44945"/>
          <a:stretch/>
        </p:blipFill>
        <p:spPr>
          <a:xfrm>
            <a:off x="564400" y="2524754"/>
            <a:ext cx="2728311" cy="37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46" y="2402605"/>
            <a:ext cx="5689088" cy="445539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Step1: Create a new project</a:t>
            </a:r>
          </a:p>
          <a:p>
            <a:pPr lvl="1"/>
            <a:r>
              <a:rPr lang="en-US" altLang="zh-TW" dirty="0"/>
              <a:t>Add the file excepting the </a:t>
            </a:r>
            <a:r>
              <a:rPr lang="en-US" altLang="zh-TW" dirty="0" err="1"/>
              <a:t>testbench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786988" y="3175093"/>
            <a:ext cx="515621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30348" y="3482019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680" y="2558565"/>
            <a:ext cx="5296223" cy="4147167"/>
          </a:xfrm>
          <a:prstGeom prst="rect">
            <a:avLst/>
          </a:prstGeom>
        </p:spPr>
      </p:pic>
      <p:sp>
        <p:nvSpPr>
          <p:cNvPr id="15" name="橢圓 14"/>
          <p:cNvSpPr/>
          <p:nvPr/>
        </p:nvSpPr>
        <p:spPr>
          <a:xfrm>
            <a:off x="1406075" y="4057095"/>
            <a:ext cx="1026407" cy="289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6172373" y="4122306"/>
            <a:ext cx="424367" cy="3019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1473179" y="3175093"/>
            <a:ext cx="515621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1096389" y="2805761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Step2: Select the device : </a:t>
            </a:r>
            <a:r>
              <a:rPr lang="en-US" altLang="zh-TW" b="1" dirty="0">
                <a:solidFill>
                  <a:srgbClr val="FF0000"/>
                </a:solidFill>
              </a:rPr>
              <a:t>Cyclone II EP2C70F896C8</a:t>
            </a:r>
            <a:endParaRPr lang="zh-TW" altLang="zh-TW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69" y="2168551"/>
            <a:ext cx="5654243" cy="44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93978B6-E910-45FA-8E99-2BD959D7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300" y="2470996"/>
            <a:ext cx="5352403" cy="41711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3 : Gate level simulation configuration </a:t>
            </a:r>
          </a:p>
          <a:p>
            <a:pPr lvl="1"/>
            <a:r>
              <a:rPr lang="en-US" altLang="zh-TW" dirty="0"/>
              <a:t>select </a:t>
            </a:r>
            <a:r>
              <a:rPr lang="en-US" altLang="zh-TW" dirty="0" err="1"/>
              <a:t>ModelSim</a:t>
            </a:r>
            <a:r>
              <a:rPr lang="en-US" altLang="zh-TW" dirty="0"/>
              <a:t>-Altera and Verilog HDL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998644" y="3542063"/>
            <a:ext cx="3740254" cy="209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5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64895" b="78905"/>
          <a:stretch/>
        </p:blipFill>
        <p:spPr>
          <a:xfrm>
            <a:off x="609374" y="3012179"/>
            <a:ext cx="5927726" cy="19480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4 : compile and you will get the flow summary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805017" y="3187348"/>
            <a:ext cx="395634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53549" y="2672454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6744750" y="3312237"/>
            <a:ext cx="424367" cy="3019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971" y="2466975"/>
            <a:ext cx="43338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9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Gate-Level Simulation by </a:t>
            </a:r>
            <a:r>
              <a:rPr lang="en-US" altLang="zh-TW" dirty="0" err="1"/>
              <a:t>ModelSim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72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Gate-Level Simulation by </a:t>
            </a:r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 : the gate level file (*.</a:t>
            </a:r>
            <a:r>
              <a:rPr lang="en-US" altLang="zh-TW" dirty="0" err="1"/>
              <a:t>vo</a:t>
            </a:r>
            <a:r>
              <a:rPr lang="en-US" altLang="zh-TW" dirty="0"/>
              <a:t>,*.</a:t>
            </a:r>
            <a:r>
              <a:rPr lang="en-US" altLang="zh-TW" dirty="0" err="1"/>
              <a:t>sdo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can be found in </a:t>
            </a:r>
            <a:r>
              <a:rPr lang="en-US" altLang="zh-TW" i="1" dirty="0"/>
              <a:t>simulation/</a:t>
            </a:r>
            <a:r>
              <a:rPr lang="en-US" altLang="zh-TW" i="1" dirty="0" err="1"/>
              <a:t>modelsim</a:t>
            </a:r>
            <a:r>
              <a:rPr lang="en-US" altLang="zh-TW" dirty="0"/>
              <a:t> folder, and put them into </a:t>
            </a:r>
            <a:r>
              <a:rPr lang="en-US" altLang="zh-TW" dirty="0" err="1">
                <a:solidFill>
                  <a:srgbClr val="FF0000"/>
                </a:solidFill>
              </a:rPr>
              <a:t>modelsim</a:t>
            </a:r>
            <a:r>
              <a:rPr lang="en-US" altLang="zh-TW" dirty="0">
                <a:solidFill>
                  <a:srgbClr val="FF0000"/>
                </a:solidFill>
              </a:rPr>
              <a:t> project directory </a:t>
            </a:r>
            <a:r>
              <a:rPr lang="en-US" altLang="zh-TW" dirty="0"/>
              <a:t>created in functional simulation section.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</a:rPr>
              <a:t>Simulation folder </a:t>
            </a:r>
            <a:r>
              <a:rPr lang="en-US" altLang="zh-TW" sz="1600" dirty="0"/>
              <a:t>is in the </a:t>
            </a:r>
            <a:r>
              <a:rPr lang="en-US" altLang="zh-TW" sz="1600" dirty="0">
                <a:solidFill>
                  <a:srgbClr val="FF0000"/>
                </a:solidFill>
              </a:rPr>
              <a:t>Quartus project </a:t>
            </a:r>
            <a:r>
              <a:rPr lang="en-US" altLang="zh-TW" sz="1600" dirty="0"/>
              <a:t>directory created in the synthesis section.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68" y="3336071"/>
            <a:ext cx="4124582" cy="1692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980" y="3429000"/>
            <a:ext cx="4633201" cy="1239759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369169" y="3750653"/>
            <a:ext cx="987833" cy="19663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5400000">
            <a:off x="9300759" y="4829004"/>
            <a:ext cx="265726" cy="25190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l="786" t="3457" r="57131" b="77184"/>
          <a:stretch/>
        </p:blipFill>
        <p:spPr>
          <a:xfrm>
            <a:off x="4793761" y="5198681"/>
            <a:ext cx="6421315" cy="160003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357002" y="6003566"/>
            <a:ext cx="4755588" cy="132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96132" y="6339207"/>
            <a:ext cx="4755588" cy="132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A6B72-7EC1-43C0-86EA-09BE64C8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Gate-Level Simulation by </a:t>
            </a:r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FF0D2D-5C55-43E9-A651-A14686ED5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2: Gate Level Simulation (Simulate -&gt; Start Simulation Window)</a:t>
            </a:r>
          </a:p>
          <a:p>
            <a:pPr lvl="1"/>
            <a:r>
              <a:rPr lang="en-US" altLang="zh-TW" sz="1600" dirty="0"/>
              <a:t>Add </a:t>
            </a:r>
            <a:r>
              <a:rPr lang="en-US" altLang="zh-TW" sz="1600" dirty="0" err="1">
                <a:solidFill>
                  <a:srgbClr val="FF0000"/>
                </a:solidFill>
              </a:rPr>
              <a:t>cycloneii</a:t>
            </a:r>
            <a:r>
              <a:rPr lang="en-US" altLang="zh-TW" sz="1600" dirty="0"/>
              <a:t> to search libraries ( click Libraries to add )</a:t>
            </a:r>
          </a:p>
          <a:p>
            <a:pPr lvl="2"/>
            <a:r>
              <a:rPr lang="en-US" altLang="zh-TW" sz="1600" dirty="0"/>
              <a:t>your </a:t>
            </a:r>
            <a:r>
              <a:rPr lang="en-US" altLang="zh-TW" sz="1600" dirty="0" err="1"/>
              <a:t>quartus</a:t>
            </a:r>
            <a:r>
              <a:rPr lang="en-US" altLang="zh-TW" sz="1600" dirty="0"/>
              <a:t> installation disk/altera/13.0sp1/</a:t>
            </a:r>
            <a:r>
              <a:rPr lang="en-US" altLang="zh-TW" sz="1600" dirty="0" err="1"/>
              <a:t>modelsim_ase</a:t>
            </a:r>
            <a:r>
              <a:rPr lang="en-US" altLang="zh-TW" sz="1600" dirty="0"/>
              <a:t>/altera/Verilog/</a:t>
            </a:r>
            <a:r>
              <a:rPr lang="en-US" altLang="zh-TW" sz="1600" dirty="0" err="1"/>
              <a:t>cycloneii</a:t>
            </a:r>
            <a:r>
              <a:rPr lang="en-US" altLang="zh-TW" sz="1600" dirty="0"/>
              <a:t> </a:t>
            </a:r>
          </a:p>
          <a:p>
            <a:pPr lvl="1"/>
            <a:r>
              <a:rPr lang="en-US" altLang="zh-TW" sz="1600" dirty="0"/>
              <a:t>Add </a:t>
            </a:r>
            <a:r>
              <a:rPr lang="en-US" altLang="zh-TW" sz="1600" dirty="0">
                <a:solidFill>
                  <a:srgbClr val="FF0000"/>
                </a:solidFill>
              </a:rPr>
              <a:t>*.</a:t>
            </a:r>
            <a:r>
              <a:rPr lang="en-US" altLang="zh-TW" sz="1600" dirty="0" err="1">
                <a:solidFill>
                  <a:srgbClr val="FF0000"/>
                </a:solidFill>
              </a:rPr>
              <a:t>sdo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/>
              <a:t>to SDF Files and fill </a:t>
            </a:r>
            <a:r>
              <a:rPr lang="en-US" altLang="zh-TW" sz="1600" dirty="0">
                <a:solidFill>
                  <a:srgbClr val="00B0F0"/>
                </a:solidFill>
              </a:rPr>
              <a:t>the instance name </a:t>
            </a:r>
            <a:r>
              <a:rPr lang="en-US" altLang="zh-TW" sz="1600" dirty="0">
                <a:solidFill>
                  <a:srgbClr val="FF0000"/>
                </a:solidFill>
              </a:rPr>
              <a:t>of </a:t>
            </a:r>
            <a:r>
              <a:rPr lang="en-US" altLang="zh-TW" sz="1600" dirty="0">
                <a:solidFill>
                  <a:srgbClr val="00B050"/>
                </a:solidFill>
              </a:rPr>
              <a:t>your design</a:t>
            </a:r>
            <a:r>
              <a:rPr lang="en-US" altLang="zh-TW" sz="1600" dirty="0">
                <a:solidFill>
                  <a:srgbClr val="FF0000"/>
                </a:solidFill>
              </a:rPr>
              <a:t> in </a:t>
            </a:r>
            <a:r>
              <a:rPr lang="en-US" altLang="zh-TW" sz="1600" dirty="0" err="1">
                <a:solidFill>
                  <a:schemeClr val="accent2">
                    <a:lumMod val="75000"/>
                  </a:schemeClr>
                </a:solidFill>
              </a:rPr>
              <a:t>testbench.v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/>
              <a:t>in “apply to region”  (click SDF to add)</a:t>
            </a:r>
          </a:p>
          <a:p>
            <a:endParaRPr lang="en-US" altLang="zh-TW" sz="16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829FDA-045A-4DDC-92FC-55FD0636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3056275"/>
            <a:ext cx="3463341" cy="2982133"/>
          </a:xfrm>
          <a:prstGeom prst="rect">
            <a:avLst/>
          </a:prstGeom>
        </p:spPr>
      </p:pic>
      <p:sp>
        <p:nvSpPr>
          <p:cNvPr id="6" name="向右箭號 5">
            <a:extLst>
              <a:ext uri="{FF2B5EF4-FFF2-40B4-BE49-F238E27FC236}">
                <a16:creationId xmlns:a16="http://schemas.microsoft.com/office/drawing/2014/main" id="{AF048FCF-C838-4A83-9474-4862735C919E}"/>
              </a:ext>
            </a:extLst>
          </p:cNvPr>
          <p:cNvSpPr/>
          <p:nvPr/>
        </p:nvSpPr>
        <p:spPr>
          <a:xfrm>
            <a:off x="4092937" y="4245426"/>
            <a:ext cx="424367" cy="3019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456A32A-D35A-4A91-846A-5ED0A6B2C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137" y="2976452"/>
            <a:ext cx="3530006" cy="31417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D88B098-B7DF-4F31-98C8-D485F45B6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808" y="3577309"/>
            <a:ext cx="2952727" cy="225240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06D04E5-6E4D-407C-9F6E-5F433F2538F8}"/>
              </a:ext>
            </a:extLst>
          </p:cNvPr>
          <p:cNvSpPr/>
          <p:nvPr/>
        </p:nvSpPr>
        <p:spPr>
          <a:xfrm>
            <a:off x="5308107" y="4627892"/>
            <a:ext cx="2388585" cy="27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9BE7C4-8B08-4B53-8256-775E39FB1680}"/>
              </a:ext>
            </a:extLst>
          </p:cNvPr>
          <p:cNvSpPr/>
          <p:nvPr/>
        </p:nvSpPr>
        <p:spPr>
          <a:xfrm>
            <a:off x="8807278" y="3577309"/>
            <a:ext cx="2935719" cy="225240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2F36E2-69A9-465D-BD5A-96694D905F5C}"/>
              </a:ext>
            </a:extLst>
          </p:cNvPr>
          <p:cNvSpPr/>
          <p:nvPr/>
        </p:nvSpPr>
        <p:spPr>
          <a:xfrm>
            <a:off x="8807279" y="3582620"/>
            <a:ext cx="364492" cy="1857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8F3139-BCE3-4BF6-942B-2E3B200DFED1}"/>
              </a:ext>
            </a:extLst>
          </p:cNvPr>
          <p:cNvSpPr/>
          <p:nvPr/>
        </p:nvSpPr>
        <p:spPr>
          <a:xfrm>
            <a:off x="9194305" y="3577498"/>
            <a:ext cx="326319" cy="19089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B56DEE-594B-4B49-96A4-CA982B22EC81}"/>
              </a:ext>
            </a:extLst>
          </p:cNvPr>
          <p:cNvSpPr/>
          <p:nvPr/>
        </p:nvSpPr>
        <p:spPr>
          <a:xfrm>
            <a:off x="5308107" y="5071134"/>
            <a:ext cx="326319" cy="2706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554267-2F37-4608-8FFA-CDB006708893}"/>
              </a:ext>
            </a:extLst>
          </p:cNvPr>
          <p:cNvSpPr/>
          <p:nvPr/>
        </p:nvSpPr>
        <p:spPr>
          <a:xfrm>
            <a:off x="368130" y="3729269"/>
            <a:ext cx="2791192" cy="156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3F0C13B-7467-45E2-8883-87E7256E9DD4}"/>
              </a:ext>
            </a:extLst>
          </p:cNvPr>
          <p:cNvCxnSpPr>
            <a:cxnSpLocks/>
          </p:cNvCxnSpPr>
          <p:nvPr/>
        </p:nvCxnSpPr>
        <p:spPr>
          <a:xfrm>
            <a:off x="1982564" y="2866634"/>
            <a:ext cx="3214667" cy="1760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5142600-3E59-4AE7-BBD6-3330FACA7F37}"/>
              </a:ext>
            </a:extLst>
          </p:cNvPr>
          <p:cNvCxnSpPr>
            <a:cxnSpLocks/>
          </p:cNvCxnSpPr>
          <p:nvPr/>
        </p:nvCxnSpPr>
        <p:spPr>
          <a:xfrm flipH="1">
            <a:off x="1316973" y="2266462"/>
            <a:ext cx="277295" cy="1406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A13B668-B95C-4F36-BEDB-4775C77D900F}"/>
              </a:ext>
            </a:extLst>
          </p:cNvPr>
          <p:cNvCxnSpPr>
            <a:cxnSpLocks/>
          </p:cNvCxnSpPr>
          <p:nvPr/>
        </p:nvCxnSpPr>
        <p:spPr>
          <a:xfrm>
            <a:off x="4349404" y="2891657"/>
            <a:ext cx="4927458" cy="6375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19BC41B-F42A-4810-B11E-3EAEBEB853E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996691" y="2875745"/>
            <a:ext cx="2810588" cy="7997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87E32C1-989B-49D7-9424-D0EFD29D5A9A}"/>
              </a:ext>
            </a:extLst>
          </p:cNvPr>
          <p:cNvSpPr txBox="1"/>
          <p:nvPr/>
        </p:nvSpPr>
        <p:spPr>
          <a:xfrm>
            <a:off x="10371352" y="3207977"/>
            <a:ext cx="147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Testbench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A7B3606-349D-4435-A75A-46C01D6D1886}"/>
              </a:ext>
            </a:extLst>
          </p:cNvPr>
          <p:cNvCxnSpPr>
            <a:cxnSpLocks/>
          </p:cNvCxnSpPr>
          <p:nvPr/>
        </p:nvCxnSpPr>
        <p:spPr>
          <a:xfrm flipH="1">
            <a:off x="7510706" y="3803333"/>
            <a:ext cx="1856153" cy="144113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61063"/>
      </p:ext>
    </p:extLst>
  </p:cSld>
  <p:clrMapOvr>
    <a:masterClrMapping/>
  </p:clrMapOvr>
</p:sld>
</file>

<file path=ppt/theme/theme1.xml><?xml version="1.0" encoding="utf-8"?>
<a:theme xmlns:a="http://schemas.openxmlformats.org/drawingml/2006/main" name="NCKU">
  <a:themeElements>
    <a:clrScheme name="NCKU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CKU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CKU" id="{1E584FE3-EC3C-4BC7-B6FE-D3F2C8DC7160}" vid="{911B48B0-2E8C-4C50-97C8-C7CE263FDF5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NCKU</Template>
  <TotalTime>23699</TotalTime>
  <Words>284</Words>
  <Application>Microsoft Office PowerPoint</Application>
  <PresentationFormat>寬螢幕</PresentationFormat>
  <Paragraphs>37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Angsana New</vt:lpstr>
      <vt:lpstr>Calibri</vt:lpstr>
      <vt:lpstr>Times New Roman</vt:lpstr>
      <vt:lpstr>NCKU</vt:lpstr>
      <vt:lpstr>Synthesis by Quartus</vt:lpstr>
      <vt:lpstr>Synthesis by Quartus</vt:lpstr>
      <vt:lpstr>Synthesis by Quartus</vt:lpstr>
      <vt:lpstr>Synthesis by Quartus</vt:lpstr>
      <vt:lpstr>Synthesis by Quartus</vt:lpstr>
      <vt:lpstr>Synthesis by Quartus</vt:lpstr>
      <vt:lpstr>Gate-Level Simulation by ModelSim</vt:lpstr>
      <vt:lpstr>Gate-Level Simulation by ModelSim</vt:lpstr>
      <vt:lpstr>Gate-Level Simulation by ModelSim</vt:lpstr>
      <vt:lpstr>Gate-Level Simulation by ModelSim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超高解析度影像之壓縮演算法 開發及硬體架構設計</dc:title>
  <dc:creator>Lin</dc:creator>
  <cp:lastModifiedBy>user</cp:lastModifiedBy>
  <cp:revision>1003</cp:revision>
  <dcterms:created xsi:type="dcterms:W3CDTF">2016-04-08T13:58:24Z</dcterms:created>
  <dcterms:modified xsi:type="dcterms:W3CDTF">2022-03-29T02:09:05Z</dcterms:modified>
</cp:coreProperties>
</file>