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27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3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8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00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8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7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7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09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64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04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9166-522B-1944-AAF5-9D575A4A2280}" type="datetimeFigureOut">
              <a:rPr kumimoji="1" lang="zh-CN" altLang="en-US" smtClean="0"/>
              <a:t>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2D2C-EC20-0F43-B140-95DF1F50D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9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kumimoji="1" lang="en-US" altLang="zh-CN" b="1" dirty="0" smtClean="0"/>
              <a:t>Team Members:</a:t>
            </a:r>
          </a:p>
          <a:p>
            <a:pPr algn="l"/>
            <a:r>
              <a:rPr kumimoji="1" lang="en-US" altLang="zh-CN" dirty="0" smtClean="0"/>
              <a:t>Hu </a:t>
            </a:r>
            <a:r>
              <a:rPr kumimoji="1" lang="en-US" altLang="zh-CN" dirty="0" err="1" smtClean="0"/>
              <a:t>Xiaowei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		1155082903</a:t>
            </a:r>
          </a:p>
          <a:p>
            <a:pPr algn="l"/>
            <a:r>
              <a:rPr kumimoji="1" lang="en-US" altLang="zh-CN" dirty="0" smtClean="0"/>
              <a:t>Wang Xi				1155083228</a:t>
            </a:r>
          </a:p>
          <a:p>
            <a:pPr algn="l"/>
            <a:r>
              <a:rPr kumimoji="1" lang="en-US" altLang="zh-CN" dirty="0" smtClean="0"/>
              <a:t>Lin Huangjing		1155072677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04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Machine 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1550990"/>
            <a:ext cx="2413000" cy="472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89225"/>
            <a:ext cx="3517900" cy="295910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H="1" flipV="1">
            <a:off x="4175125" y="4524375"/>
            <a:ext cx="2555875" cy="1444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62000" y="4286250"/>
            <a:ext cx="195262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11375" y="4810125"/>
            <a:ext cx="1682750" cy="33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80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Machine 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1251"/>
            <a:ext cx="8229600" cy="40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Collision Control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4625" y="3587750"/>
            <a:ext cx="1524000" cy="952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UFO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30375" y="3905250"/>
            <a:ext cx="650875" cy="25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667000" y="40322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6143625" y="2571750"/>
            <a:ext cx="1444625" cy="809625"/>
          </a:xfrm>
          <a:prstGeom prst="wedgeRoundRectCallout">
            <a:avLst>
              <a:gd name="adj1" fmla="val -62591"/>
              <a:gd name="adj2" fmla="val 97794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Detect Collisions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7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Collision Control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4332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2625" y="1111250"/>
            <a:ext cx="1746250" cy="441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41375" y="4318000"/>
            <a:ext cx="3746500" cy="841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07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Main Process Control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2089230"/>
            <a:ext cx="9144000" cy="476877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98500" y="2089230"/>
            <a:ext cx="1476375" cy="292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8500" y="4524375"/>
            <a:ext cx="1587500" cy="301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1500" y="4841876"/>
            <a:ext cx="5032375" cy="1158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3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Demonstrate Our 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59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5288" y="2967335"/>
            <a:ext cx="3173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9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Previous Work</a:t>
            </a:r>
            <a:endParaRPr kumimoji="1" lang="zh-CN" altLang="en-US" dirty="0"/>
          </a:p>
        </p:txBody>
      </p:sp>
      <p:grpSp>
        <p:nvGrpSpPr>
          <p:cNvPr id="4" name="组合 6"/>
          <p:cNvGrpSpPr/>
          <p:nvPr/>
        </p:nvGrpSpPr>
        <p:grpSpPr>
          <a:xfrm>
            <a:off x="457200" y="1630486"/>
            <a:ext cx="8229600" cy="4783014"/>
            <a:chOff x="0" y="0"/>
            <a:chExt cx="5048250" cy="3183890"/>
          </a:xfrm>
        </p:grpSpPr>
        <p:pic>
          <p:nvPicPr>
            <p:cNvPr id="5" name="图片 4" descr="C:\Users\Vancy\Desktop\VR\spacecraft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9525"/>
              <a:ext cx="2533650" cy="137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224" y="1438276"/>
              <a:ext cx="1752601" cy="174561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324100" cy="3182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66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Previous Work</a:t>
            </a:r>
            <a:endParaRPr kumimoji="1" lang="zh-CN" altLang="en-US" dirty="0"/>
          </a:p>
        </p:txBody>
      </p:sp>
      <p:grpSp>
        <p:nvGrpSpPr>
          <p:cNvPr id="8" name="组合 9"/>
          <p:cNvGrpSpPr/>
          <p:nvPr/>
        </p:nvGrpSpPr>
        <p:grpSpPr>
          <a:xfrm>
            <a:off x="457200" y="1572259"/>
            <a:ext cx="8229600" cy="5015865"/>
            <a:chOff x="0" y="0"/>
            <a:chExt cx="7215572" cy="4490112"/>
          </a:xfrm>
        </p:grpSpPr>
        <p:pic>
          <p:nvPicPr>
            <p:cNvPr id="9" name="图片 8" descr="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931" y="0"/>
              <a:ext cx="3496641" cy="2053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9" descr="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" y="2238613"/>
              <a:ext cx="3485433" cy="225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10" descr="11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04333" cy="2053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 descr="26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931" y="2238612"/>
              <a:ext cx="3496641" cy="2251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3827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grpSp>
        <p:nvGrpSpPr>
          <p:cNvPr id="4" name="组合 9"/>
          <p:cNvGrpSpPr>
            <a:grpSpLocks noChangeAspect="1"/>
          </p:cNvGrpSpPr>
          <p:nvPr/>
        </p:nvGrpSpPr>
        <p:grpSpPr>
          <a:xfrm>
            <a:off x="324155" y="2433638"/>
            <a:ext cx="8362645" cy="3249612"/>
            <a:chOff x="0" y="0"/>
            <a:chExt cx="9411578" cy="36578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285" y="0"/>
              <a:ext cx="4572293" cy="365783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30353" cy="3657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3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UFO Model Design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381251"/>
            <a:ext cx="5765800" cy="36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UFO Model Design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3190876"/>
            <a:ext cx="3771899" cy="24288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3190876"/>
            <a:ext cx="373352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9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UFO Model Design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9000"/>
            <a:ext cx="8229600" cy="4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3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Bullet Model Design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41625"/>
            <a:ext cx="478536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0" y="1212850"/>
            <a:ext cx="33401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 War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1050"/>
          </a:xfrm>
        </p:spPr>
        <p:txBody>
          <a:bodyPr/>
          <a:lstStyle/>
          <a:p>
            <a:r>
              <a:rPr kumimoji="1" lang="en-US" altLang="zh-CN" dirty="0" smtClean="0"/>
              <a:t>Machine 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417638"/>
            <a:ext cx="2514600" cy="459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760664"/>
            <a:ext cx="4802401" cy="32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</Words>
  <Application>Microsoft Macintosh PowerPoint</Application>
  <PresentationFormat>全屏显示(4:3)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Star War Game</vt:lpstr>
      <vt:lpstr>Our Previous Work</vt:lpstr>
      <vt:lpstr>Our Previous Work</vt:lpstr>
      <vt:lpstr>Star War Game</vt:lpstr>
      <vt:lpstr>Star War Game</vt:lpstr>
      <vt:lpstr>Star War Game</vt:lpstr>
      <vt:lpstr>Star War Game</vt:lpstr>
      <vt:lpstr>Star War Game</vt:lpstr>
      <vt:lpstr>Star War Game</vt:lpstr>
      <vt:lpstr>Star War Game</vt:lpstr>
      <vt:lpstr>Star War Game</vt:lpstr>
      <vt:lpstr>Star War Game</vt:lpstr>
      <vt:lpstr>Star War Game</vt:lpstr>
      <vt:lpstr>Star War Game</vt:lpstr>
      <vt:lpstr>Star War Game</vt:lpstr>
      <vt:lpstr>PowerPoint 演示文稿</vt:lpstr>
    </vt:vector>
  </TitlesOfParts>
  <Company>XMU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 Game</dc:title>
  <dc:creator>Lin Huangjing</dc:creator>
  <cp:lastModifiedBy>Lin Huangjing</cp:lastModifiedBy>
  <cp:revision>4</cp:revision>
  <dcterms:created xsi:type="dcterms:W3CDTF">2016-12-14T06:02:27Z</dcterms:created>
  <dcterms:modified xsi:type="dcterms:W3CDTF">2016-12-14T06:27:06Z</dcterms:modified>
</cp:coreProperties>
</file>