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4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3B0B-850F-CD4A-A175-75EE425B28CD}" type="datetimeFigureOut">
              <a:rPr kumimoji="1" lang="zh-CN" altLang="en-US" smtClean="0"/>
              <a:t>16/12/11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EE82-165B-8D44-AD12-45E6A1ADE2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642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3B0B-850F-CD4A-A175-75EE425B28CD}" type="datetimeFigureOut">
              <a:rPr kumimoji="1" lang="zh-CN" altLang="en-US" smtClean="0"/>
              <a:t>16/12/11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EE82-165B-8D44-AD12-45E6A1ADE2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3B0B-850F-CD4A-A175-75EE425B28CD}" type="datetimeFigureOut">
              <a:rPr kumimoji="1" lang="zh-CN" altLang="en-US" smtClean="0"/>
              <a:t>16/12/11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EE82-165B-8D44-AD12-45E6A1ADE2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9557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3B0B-850F-CD4A-A175-75EE425B28CD}" type="datetimeFigureOut">
              <a:rPr kumimoji="1" lang="zh-CN" altLang="en-US" smtClean="0"/>
              <a:t>16/12/11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EE82-165B-8D44-AD12-45E6A1ADE2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655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3B0B-850F-CD4A-A175-75EE425B28CD}" type="datetimeFigureOut">
              <a:rPr kumimoji="1" lang="zh-CN" altLang="en-US" smtClean="0"/>
              <a:t>16/12/11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EE82-165B-8D44-AD12-45E6A1ADE2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352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3B0B-850F-CD4A-A175-75EE425B28CD}" type="datetimeFigureOut">
              <a:rPr kumimoji="1" lang="zh-CN" altLang="en-US" smtClean="0"/>
              <a:t>16/12/11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EE82-165B-8D44-AD12-45E6A1ADE2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452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3B0B-850F-CD4A-A175-75EE425B28CD}" type="datetimeFigureOut">
              <a:rPr kumimoji="1" lang="zh-CN" altLang="en-US" smtClean="0"/>
              <a:t>16/12/11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EE82-165B-8D44-AD12-45E6A1ADE2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8463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3B0B-850F-CD4A-A175-75EE425B28CD}" type="datetimeFigureOut">
              <a:rPr kumimoji="1" lang="zh-CN" altLang="en-US" smtClean="0"/>
              <a:t>16/12/11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EE82-165B-8D44-AD12-45E6A1ADE2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4617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3B0B-850F-CD4A-A175-75EE425B28CD}" type="datetimeFigureOut">
              <a:rPr kumimoji="1" lang="zh-CN" altLang="en-US" smtClean="0"/>
              <a:t>16/12/11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EE82-165B-8D44-AD12-45E6A1ADE2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3251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3B0B-850F-CD4A-A175-75EE425B28CD}" type="datetimeFigureOut">
              <a:rPr kumimoji="1" lang="zh-CN" altLang="en-US" smtClean="0"/>
              <a:t>16/12/11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EE82-165B-8D44-AD12-45E6A1ADE2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828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3B0B-850F-CD4A-A175-75EE425B28CD}" type="datetimeFigureOut">
              <a:rPr kumimoji="1" lang="zh-CN" altLang="en-US" smtClean="0"/>
              <a:t>16/12/11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EE82-165B-8D44-AD12-45E6A1ADE2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477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13B0B-850F-CD4A-A175-75EE425B28CD}" type="datetimeFigureOut">
              <a:rPr kumimoji="1" lang="zh-CN" altLang="en-US" smtClean="0"/>
              <a:t>16/12/11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4EE82-165B-8D44-AD12-45E6A1ADE2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6662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Pictures of Assignment 3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023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快照 2016-12-10 下午5.02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1035050"/>
            <a:ext cx="8121582" cy="436245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直线连接符 9"/>
          <p:cNvCxnSpPr/>
          <p:nvPr/>
        </p:nvCxnSpPr>
        <p:spPr>
          <a:xfrm flipH="1">
            <a:off x="3222625" y="1412875"/>
            <a:ext cx="1095375" cy="3873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051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快照 2016-12-10 下午5.49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41"/>
            <a:ext cx="9144000" cy="362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174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快照 2016-12-10 下午6.20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825" y="146050"/>
            <a:ext cx="6197600" cy="661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904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快照 2016-12-11 上午12.08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525" y="1317625"/>
            <a:ext cx="27432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8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快照 2016-12-11 上午12.15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550" y="2724150"/>
            <a:ext cx="4152900" cy="14732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654175" y="3099832"/>
            <a:ext cx="298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 smtClean="0">
                <a:solidFill>
                  <a:srgbClr val="FF0000"/>
                </a:solidFill>
              </a:rPr>
              <a:t>√</a:t>
            </a:r>
            <a:endParaRPr kumimoji="1"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54175" y="3436412"/>
            <a:ext cx="298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 smtClean="0">
                <a:solidFill>
                  <a:srgbClr val="FF0000"/>
                </a:solidFill>
              </a:rPr>
              <a:t>×</a:t>
            </a:r>
            <a:endParaRPr kumimoji="1"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57350" y="3765490"/>
            <a:ext cx="298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 smtClean="0">
                <a:solidFill>
                  <a:srgbClr val="FF0000"/>
                </a:solidFill>
              </a:rPr>
              <a:t>×</a:t>
            </a:r>
            <a:endParaRPr kumimoji="1"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110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7</Words>
  <Application>Microsoft Macintosh PowerPoint</Application>
  <PresentationFormat>全屏显示(4:3)</PresentationFormat>
  <Paragraphs>4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Pictures of Assignment 3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XMU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 Huangjing</dc:creator>
  <cp:lastModifiedBy>Lin Huangjing</cp:lastModifiedBy>
  <cp:revision>4</cp:revision>
  <dcterms:created xsi:type="dcterms:W3CDTF">2016-12-10T08:46:11Z</dcterms:created>
  <dcterms:modified xsi:type="dcterms:W3CDTF">2016-12-10T16:18:51Z</dcterms:modified>
</cp:coreProperties>
</file>