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0AA-4F6D-B712-8122-02DB90177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CC133-7B45-E276-625A-6F609CE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7F1F1-1041-924B-4B52-94539539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EC8F-B472-5DEF-3CFC-49588793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B753-F5DA-228F-72F9-B1FE42BC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0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9912-FF91-BAE5-966D-5F8F6BDC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4F147-33E8-49B1-474C-5DA8C2499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42FE-C1DD-3BB6-7EB8-78A2B1CE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B1BF-9C92-CEA5-4FAD-A7F53AFE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DE7C-13D0-0A99-35BC-FEDE1EA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6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2CA6D-8ADC-4F66-D388-32D3E1127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FED03-3F78-D32E-CD17-12AD92267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6C74-795C-2C56-56F0-C35D8028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FF4A-22A6-5F2F-31E5-DCE9948F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D68F-8BC2-C5AE-90C0-E6EE73EE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9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25E7-A82D-E93F-4CC3-9F22B9AE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5CFA-9B56-7A76-11CA-C0F9E7D8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E2F8-3BDE-83B2-FD3F-0C3AC0C1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973F-CE8B-BB84-210E-BF66B73C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0925-225F-B3C3-C56F-124189AB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51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45E4-FC93-6C0E-77CF-62A9F8B4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B2E61-4366-2070-3B1E-ED719F0A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0B6A3-5AA1-C829-E9C3-A9BE76A0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8A04-50FE-50B0-8B5C-FD8A6601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6C18-2F59-EC4D-B3FE-2558807A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FD7D-3B15-6ECB-FC5D-01F6D7B7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0DDC-5259-F6C9-4109-F187E16B4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ED30-1E97-82C5-9C03-385315FE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9BF6-3605-43DE-8442-F9C6E90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EB75-48B9-85AD-5BB6-2650F52A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B46D0-9723-E7A4-9AB2-28219B92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E9F4-48A6-2EFE-E53F-9F4D0006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17F6-43BC-78CC-1EAC-73BA2A2A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A84F-4C50-9817-6F18-FACC11F2E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8B98D-9655-2478-86E6-65BB9044A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33625-92AC-8C56-FC03-9830DEDF3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6F71D-0BCE-683F-19F7-8C0E3E6E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93E5B-C32B-F964-A58F-8B414B2F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EDAFD-824C-D103-1B07-4687EC2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99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0E33-CECD-F457-E68E-A8DA4442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6702D-A98B-AE0C-B58C-202211C8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6FD2-301D-5A1F-3C14-4200AC08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42215-4F3D-1B31-9499-CAE9E5FF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6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11C57-739C-2424-2988-A050AF9C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848FE-4775-3D84-5BE4-E42163A3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A6826-62DE-2308-A632-2C346F43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F4DC-25F9-4F16-81D2-1877DB34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F41A-B103-FD35-2725-DEC2CCBF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CB84B-7BBC-A743-7726-57345E36D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BDC8E-7312-C1D0-2DA8-AD62C3A1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35199-875C-C2B7-2E82-D2C7341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C3A16-C725-6D54-A4B3-38EAB686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53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5648-9246-901D-6317-83D0A85D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1388A-AC3F-DA85-FB0C-D7CA1F9ED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F318-E8E2-68FA-CF7E-3C9F0BC7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E9E53-2799-1CE7-0B75-22AF27ED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E06EB-A027-8CC0-3E45-EB5983C3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3D1C5-AD8C-5ECA-07F0-DC3EB6F1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9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217E1-F7AD-281A-66F1-1C657F4C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1FB06-AB5F-09B6-6A91-8385675F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C076-0221-68A0-6A39-F82B7588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71BA-B745-4229-8FBE-1CD9724712D8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7E8D0-F42D-00CC-DCF9-4E83299C7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8995-C2A9-612F-5429-FADB15A5F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0B3A-0CF1-45B5-8D7E-22C1561893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4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38B9-2E25-1166-CC2A-BDADCC2E8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TecAlliance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03FF3-6A03-956D-58C7-1C07BD57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Linh Le</a:t>
            </a:r>
          </a:p>
        </p:txBody>
      </p:sp>
    </p:spTree>
    <p:extLst>
      <p:ext uri="{BB962C8B-B14F-4D97-AF65-F5344CB8AC3E}">
        <p14:creationId xmlns:p14="http://schemas.microsoft.com/office/powerpoint/2010/main" val="172022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TecAlliance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TecAlliance</dc:title>
  <dc:creator>Le Thi Thao, Linh</dc:creator>
  <cp:lastModifiedBy>Le Thi Thao, Linh</cp:lastModifiedBy>
  <cp:revision>1</cp:revision>
  <dcterms:created xsi:type="dcterms:W3CDTF">2023-09-12T09:37:08Z</dcterms:created>
  <dcterms:modified xsi:type="dcterms:W3CDTF">2023-09-12T09:44:48Z</dcterms:modified>
</cp:coreProperties>
</file>