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A5B-0ED3-D348-B30D-403C0EECB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A9192-9567-0641-BD6A-926B32F45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BA17-BF99-C84B-8E06-1D473C5A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1D74-B5F2-1C43-BD8A-1B558F6E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40D2-821B-EC4A-A315-7823FDA6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8052-5E40-DD41-A8F9-958319A5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DE8EF-5E3B-4F4E-94C8-A0F4712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38F2-D112-2949-B87B-A9D1F610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1F52-3038-1249-9695-E2BF3B1B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BD31-633A-9546-92BC-21DDBDA0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F40BF-77EA-0441-AD64-20F116C61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9441-CA1A-C648-AE25-D18B69A89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FBA3-0D99-204B-9F61-F1D1ACE0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B065-EF6A-644E-BD36-5D4F634D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4E31-8E9C-5C41-A19D-44982E17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3807-0AE6-0E47-8F86-8F73AE50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53CC-3BA5-F646-9697-5178E152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65FD-3E3C-5A4B-9F1D-0DE17946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1E05-89DA-404E-8403-BEC0B5B8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11FC-2B29-0949-97D3-1EEDD6D0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F6-7045-9047-BB5A-84FF8216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A25B-FF96-364B-8217-9D5E7678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B0D5-6756-204B-88B7-7E318101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2699E-01B0-1944-9AB6-26446A61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C717-7918-D848-A5FC-818BB5AE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D885-1972-D642-9347-399263ED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3295-5775-5F4F-9DFF-1238E9E4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E3BE-7933-FC49-A5A3-EF84DD72D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52C4-2C6C-984B-85FD-F800AE96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84C3-625F-1E4C-8CBD-0801C75E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C0C0-03B5-8949-A90A-73B5095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57C3-7095-1348-864D-037F4B3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E57F-29FF-5C47-94EB-4C6A48F3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6867-33AE-B54B-958F-7BB5CBDD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E5C7D-0EC0-514E-B6F1-DA73B2D74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FA6D2-32E0-F548-8DFC-A896A3051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41FCC-7458-6A44-96BF-3DACA6A2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2DF1F-4A1F-9B44-A5EC-55D79346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7BDF-5721-3F43-A0E9-2B2ABC54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D144-B6AD-FC4B-ADC9-8DD493AC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68A4A-3670-EE40-B799-BB0767FA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A1567-B326-6443-B623-7257810C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55845-2715-1B4E-86A6-3BA05A9A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B07A4-ADAA-B54C-94E4-449E90CF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074F2-DFEA-DA42-9878-F26D2DCE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0DB8-3CCF-2A4A-9766-9085D296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FAE-ADBF-E448-A1B5-D17DA210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7291-28D6-9742-BCA3-9EF937D5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EADE4-B30B-304A-8773-E06F8A325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FFA07-EA01-B94B-97FE-3C828E19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E14E-3D58-8E4D-8489-F17DA5C0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21C-592A-854C-9AF9-09E626E2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6EE3-A4BB-F148-92E9-092BF399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40A0B-C1B1-EF46-8FF2-EB1C31663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628CF-0B70-CE49-BBAA-41BE0EAD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F735-F7AE-8F41-8A27-E64F42DD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FDF7-345A-F24B-BC5E-A1DAC980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AE66D-4C37-F545-930A-4A10209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1C41D-D57F-3F4E-B98C-A0E538AF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E3435-309B-2C4D-AB43-4653613C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A8A5-073C-A241-B28F-66C374CF8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78E5-7E3B-FC43-87C2-19C0FCE3DDF0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7D6D-0080-C64B-A4BA-B6032566D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AFC5-0AFB-6644-B3BE-B4E39325E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C118-8BD8-414E-B19A-E6BB870E7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987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D611-9203-7548-830F-007B5FA5E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 Hadoop on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96119-4957-0F40-9286-3CB8113A8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436D-D51D-9347-BEE0-0E90472A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Then open yarn-</a:t>
            </a:r>
            <a:r>
              <a:rPr lang="en-US" dirty="0" err="1"/>
              <a:t>site.xml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$ open -e yarn-</a:t>
            </a:r>
            <a:r>
              <a:rPr lang="en-US" dirty="0" err="1"/>
              <a:t>site.xml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Then replace the empty &lt;configuration&gt;&lt;/configuration&gt; with the following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    &lt;property&gt;</a:t>
            </a:r>
            <a:br>
              <a:rPr lang="en-US" dirty="0"/>
            </a:br>
            <a:r>
              <a:rPr lang="en-US" dirty="0"/>
              <a:t>        &lt;name&gt;</a:t>
            </a:r>
            <a:r>
              <a:rPr lang="en-US" dirty="0" err="1"/>
              <a:t>yarn.nodemanager.aux</a:t>
            </a:r>
            <a:r>
              <a:rPr lang="en-US" dirty="0"/>
              <a:t>-services&lt;/name&gt;</a:t>
            </a:r>
            <a:br>
              <a:rPr lang="en-US" dirty="0"/>
            </a:br>
            <a:r>
              <a:rPr lang="en-US" dirty="0"/>
              <a:t>        &lt;value&gt;</a:t>
            </a:r>
            <a:r>
              <a:rPr lang="en-US" dirty="0" err="1"/>
              <a:t>mapreduce_shuffle</a:t>
            </a:r>
            <a:r>
              <a:rPr lang="en-US" dirty="0"/>
              <a:t>&lt;/value&gt;</a:t>
            </a:r>
            <a:br>
              <a:rPr lang="en-US" dirty="0"/>
            </a:br>
            <a:r>
              <a:rPr lang="en-US" dirty="0"/>
              <a:t>    &lt;/property&gt;</a:t>
            </a:r>
            <a:br>
              <a:rPr lang="en-US" dirty="0"/>
            </a:br>
            <a:r>
              <a:rPr lang="en-US" dirty="0"/>
              <a:t>    &lt;property&gt;</a:t>
            </a:r>
            <a:br>
              <a:rPr lang="en-US" dirty="0"/>
            </a:br>
            <a:r>
              <a:rPr lang="en-US" dirty="0"/>
              <a:t>        &lt;name&gt;</a:t>
            </a:r>
            <a:r>
              <a:rPr lang="en-US" dirty="0" err="1"/>
              <a:t>yarn.nodemanager.env</a:t>
            </a:r>
            <a:r>
              <a:rPr lang="en-US" dirty="0"/>
              <a:t>-whitelist&lt;/name&gt;</a:t>
            </a:r>
            <a:br>
              <a:rPr lang="en-US" dirty="0"/>
            </a:br>
            <a:r>
              <a:rPr lang="en-US" dirty="0"/>
              <a:t>&lt;value&gt;JAVA_HOME,HADOOP_COMMON_HOME,HADOOP_HDFS_HOME,HADOOP_CONF_DIR,CLASSPATH_PREPEND_DISTCACHE,HADOOP_YARN_HOME,HADOOP_MAPRED_HOME&lt;/value&gt;</a:t>
            </a:r>
            <a:br>
              <a:rPr lang="en-US" dirty="0"/>
            </a:br>
            <a:r>
              <a:rPr lang="en-US" dirty="0"/>
              <a:t>    &lt;/property&gt;</a:t>
            </a:r>
            <a:br>
              <a:rPr lang="en-US" dirty="0"/>
            </a:b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18391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9E8E-E6AA-3A43-BEC6-8DC1988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password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25FE-E9AE-4042-BFE8-D0EA1DF6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you are able to </a:t>
            </a:r>
            <a:r>
              <a:rPr lang="en-US" dirty="0" err="1"/>
              <a:t>ssh</a:t>
            </a:r>
            <a:r>
              <a:rPr lang="en-US" dirty="0"/>
              <a:t> without a password by typing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localhost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it requires passwd, then use the following commands one at a time to remove the needs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-keygen -t </a:t>
            </a:r>
            <a:r>
              <a:rPr lang="en-US" dirty="0" err="1"/>
              <a:t>rsa</a:t>
            </a:r>
            <a:r>
              <a:rPr lang="en-US" dirty="0"/>
              <a:t> -P '' -f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</a:t>
            </a:r>
            <a:br>
              <a:rPr lang="en-US" dirty="0"/>
            </a:br>
            <a:r>
              <a:rPr lang="en-US" dirty="0"/>
              <a:t>$ cat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id_rsa.pub</a:t>
            </a:r>
            <a:r>
              <a:rPr lang="en-US" dirty="0"/>
              <a:t> &gt;&gt;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chmod</a:t>
            </a:r>
            <a:r>
              <a:rPr lang="en-US" dirty="0"/>
              <a:t> 0600 ~/.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authorized_keys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7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9C23-B2C3-AC41-9020-C58DA1B2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B25-600E-7E4D-AB6E-666EF4DA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the following commands to format the </a:t>
            </a:r>
            <a:r>
              <a:rPr lang="en-US" dirty="0" err="1"/>
              <a:t>namenode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$ cd 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r>
              <a:rPr lang="en-US" dirty="0"/>
              <a:t>/3.3.0/</a:t>
            </a:r>
            <a:r>
              <a:rPr lang="en-US" dirty="0" err="1"/>
              <a:t>libexec</a:t>
            </a:r>
            <a:r>
              <a:rPr lang="en-US" dirty="0"/>
              <a:t>/bin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-format</a:t>
            </a:r>
          </a:p>
        </p:txBody>
      </p:sp>
    </p:spTree>
    <p:extLst>
      <p:ext uri="{BB962C8B-B14F-4D97-AF65-F5344CB8AC3E}">
        <p14:creationId xmlns:p14="http://schemas.microsoft.com/office/powerpoint/2010/main" val="267546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614A-A49A-A34C-ACB6-3EC72E00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A85B-8C31-9949-9EFA-16D1E112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$ cd 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r>
              <a:rPr lang="en-US" dirty="0"/>
              <a:t>/3.3.0/</a:t>
            </a:r>
            <a:r>
              <a:rPr lang="en-US" dirty="0" err="1"/>
              <a:t>libexec</a:t>
            </a:r>
            <a:r>
              <a:rPr lang="en-US" dirty="0"/>
              <a:t>/</a:t>
            </a:r>
            <a:r>
              <a:rPr lang="en-US" dirty="0" err="1"/>
              <a:t>sbin</a:t>
            </a:r>
            <a:br>
              <a:rPr lang="en-US" dirty="0"/>
            </a:br>
            <a:r>
              <a:rPr lang="en-US" dirty="0"/>
              <a:t>$ ./start-</a:t>
            </a:r>
            <a:r>
              <a:rPr lang="en-US" dirty="0" err="1"/>
              <a:t>all.sh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jps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When the above commands are successfully run, you should see something like the following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A5D0F6D-4A8C-FD4D-A9F6-ECF93FE9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64" y="4447260"/>
            <a:ext cx="4610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5DF0-BB02-7E46-8414-5C4C7B3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>
                <a:hlinkClick r:id="rId2"/>
              </a:rPr>
              <a:t>http://localhost:9870</a:t>
            </a:r>
            <a:r>
              <a:rPr lang="en-US" dirty="0"/>
              <a:t> in a browser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C67B93-3033-2240-AF18-57E3E80F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82" y="1513020"/>
            <a:ext cx="7481436" cy="49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A91D-3A38-2C4A-B712-C260E3B2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04D9-678E-044D-B995-E038F347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 cd 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r>
              <a:rPr lang="en-US" dirty="0"/>
              <a:t>/3.3.0/</a:t>
            </a:r>
            <a:r>
              <a:rPr lang="en-US" dirty="0" err="1"/>
              <a:t>libexec</a:t>
            </a:r>
            <a:r>
              <a:rPr lang="en-US" dirty="0"/>
              <a:t>/</a:t>
            </a:r>
            <a:r>
              <a:rPr lang="en-US" dirty="0" err="1"/>
              <a:t>sbin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./stop-</a:t>
            </a:r>
            <a:r>
              <a:rPr lang="en-US" dirty="0" err="1"/>
              <a:t>all.sh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7373-95F2-024B-8E3C-31E28758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HomeBrew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FEAEF4-B95C-1E48-8556-D7205422B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144" y="2315178"/>
            <a:ext cx="5262445" cy="337904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4791E-F61C-D44A-A0F9-7659718DB2D7}"/>
              </a:ext>
            </a:extLst>
          </p:cNvPr>
          <p:cNvSpPr/>
          <p:nvPr/>
        </p:nvSpPr>
        <p:spPr>
          <a:xfrm>
            <a:off x="1134762" y="1472167"/>
            <a:ext cx="10219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/bin/bash -c "$(curl 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fsSL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raw.githubusercontent.com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/Homebrew/install/master/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install.sh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CF401-6E89-1C48-8121-CE7B0788E774}"/>
              </a:ext>
            </a:extLst>
          </p:cNvPr>
          <p:cNvSpPr txBox="1"/>
          <p:nvPr/>
        </p:nvSpPr>
        <p:spPr>
          <a:xfrm>
            <a:off x="1248032" y="6190735"/>
            <a:ext cx="827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RETURN to imitate the process.  The process may take 10 minutes, patiently wait till you see command prompt again. </a:t>
            </a:r>
          </a:p>
        </p:txBody>
      </p:sp>
    </p:spTree>
    <p:extLst>
      <p:ext uri="{BB962C8B-B14F-4D97-AF65-F5344CB8AC3E}">
        <p14:creationId xmlns:p14="http://schemas.microsoft.com/office/powerpoint/2010/main" val="243008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EC75-0D10-4544-AFA5-FBE6DB5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Java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161F-0C7B-EB40-9CDC-84BE52CB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00366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Use the following command to check your existing Java version</a:t>
            </a:r>
          </a:p>
          <a:p>
            <a:pPr marL="0" indent="0">
              <a:buNone/>
            </a:pPr>
            <a:r>
              <a:rPr lang="en-US"/>
              <a:t>   $ java –version</a:t>
            </a:r>
          </a:p>
          <a:p>
            <a:r>
              <a:rPr lang="en-US"/>
              <a:t>If you don’t have java, or your java version is not 1.8, you need to install jdk 1.8.</a:t>
            </a:r>
          </a:p>
          <a:p>
            <a:r>
              <a:rPr lang="en-US"/>
              <a:t>Issue the following command to install Java 8, like is shown in the following screenshot. 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292929"/>
                </a:solidFill>
                <a:latin typeface="Menlo" panose="020B0609030804020204" pitchFamily="49" charset="0"/>
              </a:rPr>
              <a:t>$ brew install --cast homebrew/cask-versions/adoptopenjdk8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8AF25-5B4F-0648-8B3C-3024CDCA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2" y="4760911"/>
            <a:ext cx="7200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7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B20D-C504-5B43-99AB-3F046ADC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E9A3-FA53-1D40-8EA0-B0184FE4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9673"/>
          </a:xfrm>
        </p:spPr>
        <p:txBody>
          <a:bodyPr/>
          <a:lstStyle/>
          <a:p>
            <a:r>
              <a:rPr lang="en-US" dirty="0"/>
              <a:t>Use the following command to install the most current version of Hadoop at the path 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$ brew install </a:t>
            </a:r>
            <a:r>
              <a:rPr lang="en-US" dirty="0" err="1"/>
              <a:t>hadoop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93815-F447-894D-AD8D-FBB48C10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43" y="4532716"/>
            <a:ext cx="6885831" cy="3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71CD-88D4-E540-B7DE-93953D23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E140-3C7C-2844-B6A3-8C63C355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9673"/>
          </a:xfrm>
        </p:spPr>
        <p:txBody>
          <a:bodyPr/>
          <a:lstStyle/>
          <a:p>
            <a:r>
              <a:rPr lang="en-US" dirty="0"/>
              <a:t>Use the following command to open </a:t>
            </a:r>
            <a:r>
              <a:rPr lang="en-US" dirty="0" err="1"/>
              <a:t>hadoop-env.sh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$ cd /</a:t>
            </a:r>
            <a:r>
              <a:rPr lang="en-US" dirty="0" err="1"/>
              <a:t>usr</a:t>
            </a:r>
            <a:r>
              <a:rPr lang="en-US" dirty="0"/>
              <a:t>/local/cellar/</a:t>
            </a:r>
            <a:r>
              <a:rPr lang="en-US" dirty="0" err="1"/>
              <a:t>hadoop</a:t>
            </a:r>
            <a:r>
              <a:rPr lang="en-US" dirty="0"/>
              <a:t>/3.3.0/</a:t>
            </a:r>
            <a:r>
              <a:rPr lang="en-US" dirty="0" err="1"/>
              <a:t>libexec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br>
              <a:rPr lang="en-US" dirty="0"/>
            </a:br>
            <a:r>
              <a:rPr lang="en-US" dirty="0"/>
              <a:t>$ open </a:t>
            </a:r>
            <a:r>
              <a:rPr lang="en-US" dirty="0" err="1"/>
              <a:t>hadoop-env.sh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ED313-65E8-2248-9050-70F05716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" y="4485252"/>
            <a:ext cx="10620933" cy="8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0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1E64BA-DB42-DB41-9379-D1353F4706B9}"/>
              </a:ext>
            </a:extLst>
          </p:cNvPr>
          <p:cNvSpPr txBox="1"/>
          <p:nvPr/>
        </p:nvSpPr>
        <p:spPr>
          <a:xfrm>
            <a:off x="1813302" y="387458"/>
            <a:ext cx="7925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the following to </a:t>
            </a:r>
            <a:r>
              <a:rPr lang="en-US" sz="2400" dirty="0" err="1"/>
              <a:t>hadoop-env.sh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export JAVA_HOME= “/Library/Java/</a:t>
            </a:r>
            <a:r>
              <a:rPr lang="en-US" dirty="0" err="1"/>
              <a:t>JavaVirtualMachines</a:t>
            </a:r>
            <a:r>
              <a:rPr lang="en-US" dirty="0"/>
              <a:t>/adoptopenjdk-8.jdk/Contents/Home”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43C0D0-83D4-954E-9356-0B430055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63" y="1880979"/>
            <a:ext cx="7102098" cy="45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436D-D51D-9347-BEE0-0E90472A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/>
          <a:lstStyle/>
          <a:p>
            <a:r>
              <a:rPr lang="en-US" dirty="0"/>
              <a:t>Then open core-</a:t>
            </a:r>
            <a:r>
              <a:rPr lang="en-US" dirty="0" err="1"/>
              <a:t>site.xml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$ open -e core-</a:t>
            </a:r>
            <a:r>
              <a:rPr lang="en-US" dirty="0" err="1"/>
              <a:t>site.xml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Then replace the empty &lt;configuration&gt;&lt;/configuration&gt; with the following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    &lt;property&gt;</a:t>
            </a:r>
            <a:br>
              <a:rPr lang="en-US" dirty="0"/>
            </a:br>
            <a:r>
              <a:rPr lang="en-US" dirty="0"/>
              <a:t>         &lt;name&gt;</a:t>
            </a:r>
            <a:r>
              <a:rPr lang="en-US" dirty="0" err="1"/>
              <a:t>fs.defaultFS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         &lt;value&gt;</a:t>
            </a:r>
            <a:r>
              <a:rPr lang="en-US" dirty="0" err="1"/>
              <a:t>hdfs</a:t>
            </a:r>
            <a:r>
              <a:rPr lang="en-US" dirty="0"/>
              <a:t>://localhost:9000&lt;/value&gt;</a:t>
            </a:r>
            <a:br>
              <a:rPr lang="en-US" dirty="0"/>
            </a:br>
            <a:r>
              <a:rPr lang="en-US" dirty="0"/>
              <a:t>    &lt;/property&gt;</a:t>
            </a:r>
            <a:br>
              <a:rPr lang="en-US" dirty="0"/>
            </a:b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614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436D-D51D-9347-BEE0-0E90472A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/>
          <a:lstStyle/>
          <a:p>
            <a:r>
              <a:rPr lang="en-US" dirty="0"/>
              <a:t>Then open </a:t>
            </a:r>
            <a:r>
              <a:rPr lang="en-US" dirty="0" err="1"/>
              <a:t>hdfs-site.xml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$ open -e </a:t>
            </a:r>
            <a:r>
              <a:rPr lang="en-US" dirty="0" err="1"/>
              <a:t>hdfs-site.xml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Then replace the empty &lt;configuration&gt;&lt;/configuration&gt; with the following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    &lt;property&gt;</a:t>
            </a:r>
            <a:br>
              <a:rPr lang="en-US" dirty="0"/>
            </a:br>
            <a:r>
              <a:rPr lang="en-US" dirty="0"/>
              <a:t>        &lt;name&gt;</a:t>
            </a:r>
            <a:r>
              <a:rPr lang="en-US" dirty="0" err="1"/>
              <a:t>dfs.replication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        &lt;value&gt;1&lt;/value&gt;</a:t>
            </a:r>
            <a:br>
              <a:rPr lang="en-US" dirty="0"/>
            </a:br>
            <a:r>
              <a:rPr lang="en-US" dirty="0"/>
              <a:t>    &lt;/property&gt;</a:t>
            </a:r>
            <a:br>
              <a:rPr lang="en-US" dirty="0"/>
            </a:b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6869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436D-D51D-9347-BEE0-0E90472A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441"/>
            <a:ext cx="10515600" cy="56345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Then open </a:t>
            </a:r>
            <a:r>
              <a:rPr lang="en-US" dirty="0" err="1"/>
              <a:t>mapred-site.xml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$ open -e </a:t>
            </a:r>
            <a:r>
              <a:rPr lang="en-US" dirty="0" err="1"/>
              <a:t>mapred-site.xml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Then replace the empty &lt;configuration&gt;&lt;/configuration&gt; with the following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&lt;configuration&gt;</a:t>
            </a:r>
            <a:br>
              <a:rPr lang="en-US" dirty="0"/>
            </a:br>
            <a:r>
              <a:rPr lang="en-US" dirty="0"/>
              <a:t>    &lt;property&gt;</a:t>
            </a:r>
            <a:br>
              <a:rPr lang="en-US" dirty="0"/>
            </a:br>
            <a:r>
              <a:rPr lang="en-US" dirty="0"/>
              <a:t>        &lt;name&gt;</a:t>
            </a:r>
            <a:r>
              <a:rPr lang="en-US" dirty="0" err="1"/>
              <a:t>mapreduce.framework.name</a:t>
            </a:r>
            <a:r>
              <a:rPr lang="en-US" dirty="0"/>
              <a:t>&lt;/name&gt;</a:t>
            </a:r>
            <a:br>
              <a:rPr lang="en-US" dirty="0"/>
            </a:br>
            <a:r>
              <a:rPr lang="en-US" dirty="0"/>
              <a:t>        &lt;value&gt;yarn&lt;/value&gt;</a:t>
            </a:r>
            <a:br>
              <a:rPr lang="en-US" dirty="0"/>
            </a:br>
            <a:r>
              <a:rPr lang="en-US" dirty="0"/>
              <a:t>    &lt;/property&gt;</a:t>
            </a:r>
            <a:br>
              <a:rPr lang="en-US" dirty="0"/>
            </a:br>
            <a:r>
              <a:rPr lang="en-US" dirty="0"/>
              <a:t>    &lt;property&gt;</a:t>
            </a:r>
            <a:br>
              <a:rPr lang="en-US" dirty="0"/>
            </a:br>
            <a:r>
              <a:rPr lang="en-US" dirty="0"/>
              <a:t>        &lt;name&gt;</a:t>
            </a:r>
            <a:r>
              <a:rPr lang="en-US" dirty="0" err="1"/>
              <a:t>mapreduce.application.classpath</a:t>
            </a:r>
            <a:r>
              <a:rPr lang="en-US" dirty="0"/>
              <a:t>&lt;/name&gt;  &lt;value&gt;$HADOOP_MAPRED_HOME/share/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/*:$HADOOP_MAPRED_HOME/share/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/lib/*&lt;/value&gt;</a:t>
            </a:r>
            <a:br>
              <a:rPr lang="en-US" dirty="0"/>
            </a:br>
            <a:r>
              <a:rPr lang="en-US" dirty="0"/>
              <a:t>    &lt;/property&gt;</a:t>
            </a:r>
            <a:br>
              <a:rPr lang="en-US" dirty="0"/>
            </a:br>
            <a:r>
              <a:rPr lang="en-US" dirty="0"/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9135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781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Install Hadoop on Mac</vt:lpstr>
      <vt:lpstr>Install HomeBrew</vt:lpstr>
      <vt:lpstr>Install Java 8</vt:lpstr>
      <vt:lpstr>Install Hadoop</vt:lpstr>
      <vt:lpstr>Configure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Remove password requirement</vt:lpstr>
      <vt:lpstr>Format Namenode</vt:lpstr>
      <vt:lpstr>Run Hadoop</vt:lpstr>
      <vt:lpstr>Access http://localhost:9870 in a browser</vt:lpstr>
      <vt:lpstr>Close Hadoop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Hadoop on Mac</dc:title>
  <dc:creator>Ying Xie</dc:creator>
  <cp:lastModifiedBy>Ying Xie</cp:lastModifiedBy>
  <cp:revision>26</cp:revision>
  <dcterms:created xsi:type="dcterms:W3CDTF">2021-01-31T01:34:57Z</dcterms:created>
  <dcterms:modified xsi:type="dcterms:W3CDTF">2021-01-31T05:11:44Z</dcterms:modified>
</cp:coreProperties>
</file>