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1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0" y="1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3F0C-6FCE-4657-BBF7-1BA265DC703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9FAD-5999-461D-A237-24D5F4CD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://localhost:9870/dfshealth.html#tab-overvi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Hadoop 3.3 on Windows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configuration to </a:t>
            </a:r>
            <a:r>
              <a:rPr lang="en-US" i="1" dirty="0"/>
              <a:t>$HADOOP_HOME/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/core-site.xml</a:t>
            </a:r>
            <a:r>
              <a:rPr lang="en-US" dirty="0"/>
              <a:t>  (i.e., use the following to replace empty &lt;configuration&gt; &lt;/configuration&gt;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&lt;configuration&gt;</a:t>
            </a:r>
          </a:p>
          <a:p>
            <a:pPr marL="914400" lvl="2" indent="0">
              <a:buNone/>
            </a:pPr>
            <a:r>
              <a:rPr lang="en-US" dirty="0"/>
              <a:t>     &lt;property&gt;</a:t>
            </a:r>
          </a:p>
          <a:p>
            <a:pPr marL="914400" lvl="2" indent="0">
              <a:buNone/>
            </a:pPr>
            <a:r>
              <a:rPr lang="en-US" dirty="0"/>
              <a:t>         &lt;name&gt;</a:t>
            </a:r>
            <a:r>
              <a:rPr lang="en-US" dirty="0" err="1"/>
              <a:t>fs.defaultFS</a:t>
            </a:r>
            <a:r>
              <a:rPr lang="en-US" dirty="0"/>
              <a:t>&lt;/name&gt;</a:t>
            </a:r>
          </a:p>
          <a:p>
            <a:pPr marL="914400" lvl="2" indent="0">
              <a:buNone/>
            </a:pPr>
            <a:r>
              <a:rPr lang="en-US" dirty="0"/>
              <a:t>         &lt;value&gt;hdfs://localhost:9000&lt;/value&gt;</a:t>
            </a:r>
          </a:p>
          <a:p>
            <a:pPr marL="914400" lvl="2" indent="0">
              <a:buNone/>
            </a:pPr>
            <a:r>
              <a:rPr lang="en-US" dirty="0"/>
              <a:t>     &lt;/property&gt;</a:t>
            </a:r>
          </a:p>
          <a:p>
            <a:pPr marL="914400" lvl="2" indent="0">
              <a:buNone/>
            </a:pP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94650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configuration to </a:t>
            </a:r>
            <a:r>
              <a:rPr lang="en-US" i="1" dirty="0"/>
              <a:t>$HADOOP_HOME/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/hdfs-site.xml</a:t>
            </a:r>
            <a:r>
              <a:rPr lang="en-US" dirty="0"/>
              <a:t>  (i.e., use the following to replace empty &lt;configuration&gt; &lt;/configuration&gt;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&lt;configuration&gt;</a:t>
            </a:r>
          </a:p>
          <a:p>
            <a:pPr marL="914400" lvl="2" indent="0">
              <a:buNone/>
            </a:pPr>
            <a:r>
              <a:rPr lang="en-US" dirty="0"/>
              <a:t>     &lt;property&gt;</a:t>
            </a:r>
          </a:p>
          <a:p>
            <a:pPr marL="914400" lvl="2" indent="0">
              <a:buNone/>
            </a:pPr>
            <a:r>
              <a:rPr lang="en-US" dirty="0"/>
              <a:t>         &lt;name&gt;</a:t>
            </a:r>
            <a:r>
              <a:rPr lang="en-US" dirty="0" err="1"/>
              <a:t>dfs.replication</a:t>
            </a:r>
            <a:r>
              <a:rPr lang="en-US" dirty="0"/>
              <a:t>&lt;/name&gt;</a:t>
            </a:r>
          </a:p>
          <a:p>
            <a:pPr marL="914400" lvl="2" indent="0">
              <a:buNone/>
            </a:pPr>
            <a:r>
              <a:rPr lang="en-US" dirty="0"/>
              <a:t>         &lt;value&gt;1&lt;/value&gt;</a:t>
            </a:r>
          </a:p>
          <a:p>
            <a:pPr marL="914400" lvl="2" indent="0">
              <a:buNone/>
            </a:pPr>
            <a:r>
              <a:rPr lang="en-US" dirty="0"/>
              <a:t>     &lt;/property&gt;</a:t>
            </a:r>
          </a:p>
          <a:p>
            <a:pPr marL="914400" lvl="2" indent="0">
              <a:buNone/>
            </a:pP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76599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 the following configuration to </a:t>
            </a:r>
            <a:r>
              <a:rPr lang="en-US" i="1" dirty="0"/>
              <a:t>$HADOOP_HOME/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/mapred-site.xml</a:t>
            </a:r>
            <a:r>
              <a:rPr lang="en-US" dirty="0"/>
              <a:t>  (i.e., use the following to replace empty &lt;configuration&gt; &lt;/configuration&gt;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&lt;configuration&gt;</a:t>
            </a:r>
          </a:p>
          <a:p>
            <a:pPr marL="914400" lvl="2" indent="0">
              <a:buNone/>
            </a:pPr>
            <a:r>
              <a:rPr lang="en-US" dirty="0"/>
              <a:t>     &lt;property&gt;</a:t>
            </a:r>
          </a:p>
          <a:p>
            <a:pPr marL="914400" lvl="2" indent="0">
              <a:buNone/>
            </a:pPr>
            <a:r>
              <a:rPr lang="en-US" dirty="0"/>
              <a:t>         &lt;name&gt;mapreduce.framework.name&lt;/name&gt;</a:t>
            </a:r>
          </a:p>
          <a:p>
            <a:pPr marL="914400" lvl="2" indent="0">
              <a:buNone/>
            </a:pPr>
            <a:r>
              <a:rPr lang="en-US" dirty="0"/>
              <a:t>         &lt;value&gt;yarn&lt;/value&gt;</a:t>
            </a:r>
          </a:p>
          <a:p>
            <a:pPr marL="914400" lvl="2" indent="0">
              <a:buNone/>
            </a:pPr>
            <a:r>
              <a:rPr lang="en-US" dirty="0"/>
              <a:t>     &lt;/property&gt;</a:t>
            </a:r>
          </a:p>
          <a:p>
            <a:pPr marL="914400" lvl="2" indent="0">
              <a:buNone/>
            </a:pPr>
            <a:r>
              <a:rPr lang="en-US" dirty="0"/>
              <a:t>     &lt;property&gt;</a:t>
            </a:r>
          </a:p>
          <a:p>
            <a:pPr marL="914400" lvl="2" indent="0">
              <a:buNone/>
            </a:pPr>
            <a:r>
              <a:rPr lang="en-US" dirty="0"/>
              <a:t>         &lt;name&gt;</a:t>
            </a:r>
            <a:r>
              <a:rPr lang="en-US" dirty="0" err="1"/>
              <a:t>mapreduce.application.classpath</a:t>
            </a:r>
            <a:r>
              <a:rPr lang="en-US" dirty="0"/>
              <a:t>&lt;/name&gt;</a:t>
            </a:r>
          </a:p>
          <a:p>
            <a:pPr marL="914400" lvl="2" indent="0">
              <a:buNone/>
            </a:pPr>
            <a:r>
              <a:rPr lang="en-US" dirty="0"/>
              <a:t>         &lt;value&gt;$HADOOP_MAPRED_HOME/share/</a:t>
            </a:r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/*:$HADOOP_MAPRED_HOME/share/</a:t>
            </a:r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/lib/*&lt;/value&gt;</a:t>
            </a:r>
          </a:p>
          <a:p>
            <a:pPr marL="914400" lvl="2" indent="0">
              <a:buNone/>
            </a:pPr>
            <a:r>
              <a:rPr lang="en-US" dirty="0"/>
              <a:t>     &lt;/property&gt;</a:t>
            </a:r>
          </a:p>
          <a:p>
            <a:pPr marL="914400" lvl="2" indent="0">
              <a:buNone/>
            </a:pP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35757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Add the following configuration to </a:t>
            </a:r>
            <a:r>
              <a:rPr lang="en-US" i="1" dirty="0"/>
              <a:t>$HADOOP_HOME/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hadoop</a:t>
            </a:r>
            <a:r>
              <a:rPr lang="en-US" i="1" dirty="0"/>
              <a:t>/yarn-site.xml</a:t>
            </a:r>
            <a:r>
              <a:rPr lang="en-US" dirty="0"/>
              <a:t>  (i.e., use the following to replace empty &lt;configuration&gt; &lt;/configuration&gt;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&lt;configuration&gt;</a:t>
            </a:r>
          </a:p>
          <a:p>
            <a:pPr marL="914400" lvl="2" indent="0">
              <a:buNone/>
            </a:pPr>
            <a:r>
              <a:rPr lang="en-US" dirty="0"/>
              <a:t>    &lt;property&gt;</a:t>
            </a:r>
          </a:p>
          <a:p>
            <a:pPr marL="914400" lvl="2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yarn.nodemanager.aux</a:t>
            </a:r>
            <a:r>
              <a:rPr lang="en-US" dirty="0"/>
              <a:t>-services&lt;/name&gt;</a:t>
            </a:r>
          </a:p>
          <a:p>
            <a:pPr marL="914400" lvl="2" indent="0">
              <a:buNone/>
            </a:pPr>
            <a:r>
              <a:rPr lang="en-US" dirty="0"/>
              <a:t>        &lt;value&gt;</a:t>
            </a:r>
            <a:r>
              <a:rPr lang="en-US" dirty="0" err="1"/>
              <a:t>mapreduce_shuffle</a:t>
            </a:r>
            <a:r>
              <a:rPr lang="en-US" dirty="0"/>
              <a:t>&lt;/value&gt;</a:t>
            </a:r>
          </a:p>
          <a:p>
            <a:pPr marL="914400" lvl="2" indent="0">
              <a:buNone/>
            </a:pPr>
            <a:r>
              <a:rPr lang="en-US" dirty="0"/>
              <a:t>    &lt;/property&gt;</a:t>
            </a:r>
          </a:p>
          <a:p>
            <a:pPr marL="914400" lvl="2" indent="0">
              <a:buNone/>
            </a:pPr>
            <a:r>
              <a:rPr lang="en-US" dirty="0"/>
              <a:t>    &lt;property&gt;</a:t>
            </a:r>
          </a:p>
          <a:p>
            <a:pPr marL="914400" lvl="2" indent="0">
              <a:buNone/>
            </a:pPr>
            <a:r>
              <a:rPr lang="en-US" dirty="0"/>
              <a:t>        &lt;name&gt;</a:t>
            </a:r>
            <a:r>
              <a:rPr lang="en-US" dirty="0" err="1"/>
              <a:t>yarn.nodemanager.env</a:t>
            </a:r>
            <a:r>
              <a:rPr lang="en-US" dirty="0"/>
              <a:t>-whitelist&lt;/name&gt;</a:t>
            </a:r>
          </a:p>
          <a:p>
            <a:pPr marL="914400" lvl="2" indent="0">
              <a:buNone/>
            </a:pPr>
            <a:r>
              <a:rPr lang="en-US" dirty="0"/>
              <a:t>        &lt;value&gt;JAVA_HOME,HADOOP_COMMON_HOME,HADOOP_HDFS_HOME,HADOOP_CONF_DIR,CLASSPATH_PREPEND_DISTCACHE,HADOOP_YARN_HOME,HADOOP_MAPRED_HOME&lt;/value&gt;</a:t>
            </a:r>
          </a:p>
          <a:p>
            <a:pPr marL="914400" lvl="2" indent="0">
              <a:buNone/>
            </a:pPr>
            <a:r>
              <a:rPr lang="en-US" dirty="0"/>
              <a:t>    &lt;/property&gt;</a:t>
            </a:r>
          </a:p>
          <a:p>
            <a:pPr marL="914400" lvl="2" indent="0">
              <a:buNone/>
            </a:pP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09861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cd $HADOOP_HOME</a:t>
            </a:r>
          </a:p>
          <a:p>
            <a:pPr marL="457200" lvl="1" indent="0">
              <a:buNone/>
            </a:pPr>
            <a:r>
              <a:rPr lang="en-US" dirty="0"/>
              <a:t>bin/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–format</a:t>
            </a:r>
          </a:p>
          <a:p>
            <a:pPr marL="457200" lvl="1" indent="0">
              <a:buNone/>
            </a:pPr>
            <a:r>
              <a:rPr lang="en-US" dirty="0" err="1"/>
              <a:t>jps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After running </a:t>
            </a:r>
            <a:r>
              <a:rPr lang="en-US" dirty="0" err="1"/>
              <a:t>jps</a:t>
            </a:r>
            <a:r>
              <a:rPr lang="en-US" dirty="0"/>
              <a:t>, you should see something like:</a:t>
            </a:r>
          </a:p>
        </p:txBody>
      </p:sp>
      <p:pic>
        <p:nvPicPr>
          <p:cNvPr id="5" name="Picture 4" descr="Result of running j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26" y="5578852"/>
            <a:ext cx="3693938" cy="8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6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following URL in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9474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http://localhost:9870/dfshealth.html#tab-overview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You should see something like:</a:t>
            </a:r>
          </a:p>
        </p:txBody>
      </p:sp>
      <p:pic>
        <p:nvPicPr>
          <p:cNvPr id="4" name="Picture 3" descr="You will see &quot;Overview&quot; and &quot;Summary&quot; information on the webpage that shows you install it successfull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914" y="3580036"/>
            <a:ext cx="4216851" cy="29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3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DFS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</a:t>
            </a:r>
          </a:p>
          <a:p>
            <a:pPr marL="0" indent="0">
              <a:buNone/>
            </a:pPr>
            <a:endParaRPr lang="en-US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/>
              <a:t>   cd $HADOOP_HOME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/>
              <a:t>   sbin/start-dfs.sh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1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the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</a:t>
            </a:r>
          </a:p>
          <a:p>
            <a:pPr marL="0" indent="0">
              <a:buNone/>
            </a:pPr>
            <a:endParaRPr lang="en-US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/>
              <a:t>   cd $HADOOP_HOME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/>
              <a:t>   sbin/stop-dfs.sh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2544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Windows Subsystem for Linux</a:t>
            </a:r>
          </a:p>
        </p:txBody>
      </p:sp>
      <p:pic>
        <p:nvPicPr>
          <p:cNvPr id="4" name="Picture 3" descr="Check &quot;Windows Subsystem for Linux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35" y="2239714"/>
            <a:ext cx="4932476" cy="4382837"/>
          </a:xfrm>
          <a:prstGeom prst="rect">
            <a:avLst/>
          </a:prstGeom>
        </p:spPr>
      </p:pic>
      <p:pic>
        <p:nvPicPr>
          <p:cNvPr id="5" name="Picture 4" descr="Turn Windows Features On - Illustr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58603"/>
            <a:ext cx="2884868" cy="43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Store and search for Linux</a:t>
            </a:r>
          </a:p>
          <a:p>
            <a:r>
              <a:rPr lang="en-US" dirty="0"/>
              <a:t>Download and Install Ubuntu</a:t>
            </a:r>
          </a:p>
          <a:p>
            <a:r>
              <a:rPr lang="en-US" dirty="0"/>
              <a:t>Launch Ubuntu and create a new account</a:t>
            </a:r>
          </a:p>
          <a:p>
            <a:r>
              <a:rPr lang="en-US" dirty="0"/>
              <a:t>Congrats! Now, you have a Linux system on your Windows!</a:t>
            </a:r>
          </a:p>
        </p:txBody>
      </p:sp>
    </p:spTree>
    <p:extLst>
      <p:ext uri="{BB962C8B-B14F-4D97-AF65-F5344CB8AC3E}">
        <p14:creationId xmlns:p14="http://schemas.microsoft.com/office/powerpoint/2010/main" val="382444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Java 8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2963" y="2014402"/>
            <a:ext cx="8390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</a:t>
            </a:r>
            <a:r>
              <a:rPr lang="en-US" dirty="0" err="1"/>
              <a:t>fullowing</a:t>
            </a:r>
            <a:r>
              <a:rPr lang="en-US" dirty="0"/>
              <a:t> command to install Java 8 (jdk1.8)</a:t>
            </a:r>
          </a:p>
          <a:p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openjdk-8-jdk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2963" y="3261446"/>
            <a:ext cx="63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must install version 8 (jdk1.8) as shown above</a:t>
            </a:r>
          </a:p>
        </p:txBody>
      </p:sp>
    </p:spTree>
    <p:extLst>
      <p:ext uri="{BB962C8B-B14F-4D97-AF65-F5344CB8AC3E}">
        <p14:creationId xmlns:p14="http://schemas.microsoft.com/office/powerpoint/2010/main" val="7184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 to download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https://mirrors.ocf.berkeley.edu/apache/hadoop/common/hadoop-3.3.0/hadoop-3.3.0.tar.gz</a:t>
            </a:r>
          </a:p>
        </p:txBody>
      </p:sp>
    </p:spTree>
    <p:extLst>
      <p:ext uri="{BB962C8B-B14F-4D97-AF65-F5344CB8AC3E}">
        <p14:creationId xmlns:p14="http://schemas.microsoft.com/office/powerpoint/2010/main" val="240163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Unzip Hadoop Binary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following command to create a </a:t>
            </a:r>
            <a:r>
              <a:rPr lang="en-US" dirty="0" err="1"/>
              <a:t>hadoop</a:t>
            </a:r>
            <a:r>
              <a:rPr lang="en-US" dirty="0"/>
              <a:t> folder under user home folder:</a:t>
            </a:r>
          </a:p>
          <a:p>
            <a:pPr marL="457200" lvl="1" indent="0">
              <a:buNone/>
            </a:pPr>
            <a:r>
              <a:rPr lang="en-US" dirty="0" err="1"/>
              <a:t>mkdir</a:t>
            </a:r>
            <a:r>
              <a:rPr lang="en-US" dirty="0"/>
              <a:t> ~/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And then run the following command to unzip the binary package:</a:t>
            </a:r>
          </a:p>
          <a:p>
            <a:pPr marL="457200" lvl="1" indent="0">
              <a:buNone/>
            </a:pPr>
            <a:r>
              <a:rPr lang="en-US" dirty="0"/>
              <a:t>tar -</a:t>
            </a:r>
            <a:r>
              <a:rPr lang="en-US" dirty="0" err="1"/>
              <a:t>xvzf</a:t>
            </a:r>
            <a:r>
              <a:rPr lang="en-US" dirty="0"/>
              <a:t> hadoop-3.3.0.tar.gz -C ~/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Once it is unpacked, change the current directory to the Hadoop folder:</a:t>
            </a:r>
          </a:p>
          <a:p>
            <a:pPr marL="457200" lvl="1" indent="0">
              <a:buNone/>
            </a:pPr>
            <a:r>
              <a:rPr lang="en-US" dirty="0"/>
              <a:t>cd ~/</a:t>
            </a:r>
            <a:r>
              <a:rPr lang="en-US" dirty="0" err="1"/>
              <a:t>hadoop</a:t>
            </a:r>
            <a:r>
              <a:rPr lang="en-US" dirty="0"/>
              <a:t>/hadoop-3.3.0/</a:t>
            </a:r>
          </a:p>
        </p:txBody>
      </p:sp>
    </p:spTree>
    <p:extLst>
      <p:ext uri="{BB962C8B-B14F-4D97-AF65-F5344CB8AC3E}">
        <p14:creationId xmlns:p14="http://schemas.microsoft.com/office/powerpoint/2010/main" val="149780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Make sure you can SSH to localhost in Ubuntu: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ssh</a:t>
            </a:r>
            <a:r>
              <a:rPr lang="en-US" dirty="0"/>
              <a:t> localhost</a:t>
            </a:r>
          </a:p>
          <a:p>
            <a:endParaRPr lang="en-US" dirty="0"/>
          </a:p>
          <a:p>
            <a:r>
              <a:rPr lang="en-US" dirty="0"/>
              <a:t>If you cannot </a:t>
            </a:r>
            <a:r>
              <a:rPr lang="en-US" dirty="0" err="1"/>
              <a:t>ssh</a:t>
            </a:r>
            <a:r>
              <a:rPr lang="en-US" dirty="0"/>
              <a:t> to localhost without a passphrase, run the following command to initialize your private and public keys: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ssh-keygen</a:t>
            </a:r>
            <a:r>
              <a:rPr lang="en-US" dirty="0"/>
              <a:t> -t </a:t>
            </a:r>
            <a:r>
              <a:rPr lang="en-US" dirty="0" err="1"/>
              <a:t>rsa</a:t>
            </a:r>
            <a:r>
              <a:rPr lang="en-US" dirty="0"/>
              <a:t> -P '' -f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cat ~/.</a:t>
            </a:r>
            <a:r>
              <a:rPr lang="en-US" dirty="0" err="1"/>
              <a:t>ssh</a:t>
            </a:r>
            <a:r>
              <a:rPr lang="en-US" dirty="0"/>
              <a:t>/id_rsa.pub &gt;&gt;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chmod</a:t>
            </a:r>
            <a:r>
              <a:rPr lang="en-US" dirty="0"/>
              <a:t> 0600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you encounter errors like ‘</a:t>
            </a:r>
            <a:r>
              <a:rPr lang="en-US" dirty="0" err="1"/>
              <a:t>ssh</a:t>
            </a:r>
            <a:r>
              <a:rPr lang="en-US" dirty="0"/>
              <a:t>: connect to host localhost port 22: Connection refused’, run the following commands: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ssh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ssh</a:t>
            </a:r>
            <a:r>
              <a:rPr lang="en-US" dirty="0"/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313374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Add the following to ~/.</a:t>
            </a:r>
            <a:r>
              <a:rPr lang="en-US" dirty="0" err="1"/>
              <a:t>bashrc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export JAVA_HOME=/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jvm</a:t>
            </a:r>
            <a:r>
              <a:rPr lang="en-US" dirty="0"/>
              <a:t>/java-1.8.0-openjdk-amd64</a:t>
            </a:r>
          </a:p>
          <a:p>
            <a:pPr marL="457200" lvl="1" indent="0">
              <a:buNone/>
            </a:pPr>
            <a:r>
              <a:rPr lang="en-US" dirty="0"/>
              <a:t>export HADOOP_HOME=~/</a:t>
            </a:r>
            <a:r>
              <a:rPr lang="en-US" dirty="0" err="1"/>
              <a:t>hadoop</a:t>
            </a:r>
            <a:r>
              <a:rPr lang="en-US" dirty="0"/>
              <a:t>/hadoop-3.3.0</a:t>
            </a:r>
          </a:p>
          <a:p>
            <a:pPr marL="457200" lvl="1" indent="0">
              <a:buNone/>
            </a:pPr>
            <a:r>
              <a:rPr lang="en-US" dirty="0"/>
              <a:t>export PATH=$PATH:$HADOOP_HOME/bin</a:t>
            </a:r>
          </a:p>
          <a:p>
            <a:pPr marL="457200" lvl="1" indent="0">
              <a:buNone/>
            </a:pPr>
            <a:r>
              <a:rPr lang="en-US" dirty="0"/>
              <a:t>export HADOOP_CONF_DIR=$HADOOP_HOME/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following command to source the latest variables: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source ~/.</a:t>
            </a:r>
            <a:r>
              <a:rPr lang="en-US" dirty="0" err="1"/>
              <a:t>bashrc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7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to </a:t>
            </a:r>
            <a:r>
              <a:rPr lang="en-US" i="1" dirty="0"/>
              <a:t>$HADOOP_HOME/etc/hadoop/hadoop-env.sh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export JAVA_HOME=/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jvm</a:t>
            </a:r>
            <a:r>
              <a:rPr lang="en-US" dirty="0"/>
              <a:t>/java-8-openjdk-amd64</a:t>
            </a:r>
          </a:p>
        </p:txBody>
      </p:sp>
    </p:spTree>
    <p:extLst>
      <p:ext uri="{BB962C8B-B14F-4D97-AF65-F5344CB8AC3E}">
        <p14:creationId xmlns:p14="http://schemas.microsoft.com/office/powerpoint/2010/main" val="83094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20C669038AC14782E6E1DB1AC3F72A" ma:contentTypeVersion="15" ma:contentTypeDescription="Create a new document." ma:contentTypeScope="" ma:versionID="9a7f743cefab44084c00edcc228b5970">
  <xsd:schema xmlns:xsd="http://www.w3.org/2001/XMLSchema" xmlns:xs="http://www.w3.org/2001/XMLSchema" xmlns:p="http://schemas.microsoft.com/office/2006/metadata/properties" xmlns:ns1="http://schemas.microsoft.com/sharepoint/v3" xmlns:ns3="1b88942e-2676-43d8-8ed9-83a17f84fdb8" xmlns:ns4="bef28536-bd5b-4803-98b8-f9c58a28cb43" targetNamespace="http://schemas.microsoft.com/office/2006/metadata/properties" ma:root="true" ma:fieldsID="f7ffa62a2ecab84065a717c64fd63448" ns1:_="" ns3:_="" ns4:_="">
    <xsd:import namespace="http://schemas.microsoft.com/sharepoint/v3"/>
    <xsd:import namespace="1b88942e-2676-43d8-8ed9-83a17f84fdb8"/>
    <xsd:import namespace="bef28536-bd5b-4803-98b8-f9c58a28cb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8942e-2676-43d8-8ed9-83a17f84f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28536-bd5b-4803-98b8-f9c58a28cb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0521104-0BD5-448B-8B93-E6EFFE412F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1FE84-AADE-46E4-9809-977AF6D9B2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b88942e-2676-43d8-8ed9-83a17f84fdb8"/>
    <ds:schemaRef ds:uri="bef28536-bd5b-4803-98b8-f9c58a28cb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7EEEB8-BACE-42AC-A4AF-9AC1B3C1BCF0}">
  <ds:schemaRefs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b88942e-2676-43d8-8ed9-83a17f84fdb8"/>
    <ds:schemaRef ds:uri="bef28536-bd5b-4803-98b8-f9c58a28cb43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852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Install Hadoop 3.3 on Windows 10</vt:lpstr>
      <vt:lpstr>Enable Windows Subsystem for Linux</vt:lpstr>
      <vt:lpstr>PowerPoint Presentation</vt:lpstr>
      <vt:lpstr>Install Java 8</vt:lpstr>
      <vt:lpstr>Download Hadoop</vt:lpstr>
      <vt:lpstr>Unzip Hadoop Binary</vt:lpstr>
      <vt:lpstr>Configure ssh</vt:lpstr>
      <vt:lpstr>Configure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namenode</vt:lpstr>
      <vt:lpstr>Open the following URL in Browser</vt:lpstr>
      <vt:lpstr>Run DFS Service</vt:lpstr>
      <vt:lpstr>Stop the service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Hadoop 3.3 on Windows 10</dc:title>
  <dc:creator>Ying Xie</dc:creator>
  <cp:lastModifiedBy>Ying Xie</cp:lastModifiedBy>
  <cp:revision>77</cp:revision>
  <dcterms:created xsi:type="dcterms:W3CDTF">2021-01-29T04:24:27Z</dcterms:created>
  <dcterms:modified xsi:type="dcterms:W3CDTF">2022-10-30T03:12:10Z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0x0101009F20C669038AC14782E6E1DB1AC3F72A</vt:lpwstr>
  </property>
</Properties>
</file>