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2" r:id="rId3"/>
    <p:sldId id="280" r:id="rId4"/>
    <p:sldId id="281" r:id="rId5"/>
    <p:sldId id="282" r:id="rId6"/>
    <p:sldId id="287" r:id="rId7"/>
    <p:sldId id="283" r:id="rId8"/>
    <p:sldId id="285" r:id="rId9"/>
    <p:sldId id="286" r:id="rId10"/>
    <p:sldId id="293" r:id="rId11"/>
    <p:sldId id="29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4" autoAdjust="0"/>
    <p:restoredTop sz="80961" autoAdjust="0"/>
  </p:normalViewPr>
  <p:slideViewPr>
    <p:cSldViewPr>
      <p:cViewPr>
        <p:scale>
          <a:sx n="70" d="100"/>
          <a:sy n="70" d="100"/>
        </p:scale>
        <p:origin x="3912" y="1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5482C-AAD4-48BE-B974-B13A36E160CC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20054-F592-470A-8BD7-B054CE5D3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6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5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YARN (Yet Another Resource Negotiator) – A framework that performs parallel processing of data</a:t>
            </a:r>
            <a:endParaRPr lang="en-US" dirty="0"/>
          </a:p>
        </p:txBody>
      </p:sp>
      <p:pic>
        <p:nvPicPr>
          <p:cNvPr id="2052" name="Picture 4" descr="YARN - What is Hadoop - Edure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58586"/>
            <a:ext cx="6702425" cy="274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38400" y="6135468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https://www.edureka.co/blog/what-is-hadoop/</a:t>
            </a:r>
          </a:p>
        </p:txBody>
      </p:sp>
    </p:spTree>
    <p:extLst>
      <p:ext uri="{BB962C8B-B14F-4D97-AF65-F5344CB8AC3E}">
        <p14:creationId xmlns:p14="http://schemas.microsoft.com/office/powerpoint/2010/main" val="188900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Ecosystem</a:t>
            </a:r>
            <a:endParaRPr lang="en-US" dirty="0"/>
          </a:p>
        </p:txBody>
      </p:sp>
      <p:pic>
        <p:nvPicPr>
          <p:cNvPr id="1028" name="Picture 4" descr="Hadoop CERN Tools - What is Hadoop -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6129337" cy="356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90800" y="5715000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https://www.edureka.co/blog/what-is-hadoop/</a:t>
            </a:r>
          </a:p>
        </p:txBody>
      </p:sp>
    </p:spTree>
    <p:extLst>
      <p:ext uri="{BB962C8B-B14F-4D97-AF65-F5344CB8AC3E}">
        <p14:creationId xmlns:p14="http://schemas.microsoft.com/office/powerpoint/2010/main" val="302004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52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Hadoop is a framework that </a:t>
            </a:r>
            <a:r>
              <a:rPr lang="en-US" dirty="0" smtClean="0"/>
              <a:t>stores </a:t>
            </a:r>
            <a:r>
              <a:rPr lang="en-US" dirty="0"/>
              <a:t>Big Data in a distributed environment, </a:t>
            </a:r>
            <a:r>
              <a:rPr lang="en-US" dirty="0" smtClean="0"/>
              <a:t>and enables processing Big Data in a parallel way.</a:t>
            </a:r>
            <a:r>
              <a:rPr lang="en-US" dirty="0"/>
              <a:t> 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124201"/>
            <a:ext cx="5334000" cy="251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0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HDFS is a filesystem designed for storing very large files running on clusters of commodity hardware.</a:t>
            </a:r>
          </a:p>
          <a:p>
            <a:pPr>
              <a:buNone/>
            </a:pPr>
            <a:r>
              <a:rPr lang="en-US" dirty="0" smtClean="0"/>
              <a:t>    - Very large file:  some hadoop clusters stores petabytes of data. </a:t>
            </a:r>
          </a:p>
          <a:p>
            <a:pPr>
              <a:buNone/>
            </a:pPr>
            <a:r>
              <a:rPr lang="en-US" dirty="0" smtClean="0"/>
              <a:t>    - Commodity hardware: Hadoop doesn’t require expensive, highly reliable harware to run on.  It is designed to run on clusters of commodity hardware.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7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</a:p>
          <a:p>
            <a:pPr>
              <a:buNone/>
            </a:pPr>
            <a:r>
              <a:rPr lang="en-US" dirty="0" smtClean="0"/>
              <a:t>    - Files in HDFS are broken into block-sized chunks.  Each chunk is stored in an independent unit.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- By default, the size of each block is 64 MB.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1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 - Some benefits of splitting files into blocks. </a:t>
            </a:r>
          </a:p>
          <a:p>
            <a:pPr>
              <a:buNone/>
            </a:pPr>
            <a:r>
              <a:rPr lang="en-US" dirty="0" smtClean="0"/>
              <a:t>        -- a file can be larger than any single disk in the network.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-- Blocks fit well with replication for providing fault tolerance and availability.  To insure against corrupted blocks and disk/machine failure, each block is replicated to a small number of physically separate machines.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3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DF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781925" cy="479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92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Namenodes and Datanodes</a:t>
            </a:r>
          </a:p>
          <a:p>
            <a:pPr>
              <a:buNone/>
            </a:pPr>
            <a:r>
              <a:rPr lang="en-US" dirty="0" smtClean="0"/>
              <a:t>    - The namenode manages the filesystem namespace.  </a:t>
            </a:r>
          </a:p>
          <a:p>
            <a:pPr>
              <a:buNone/>
            </a:pPr>
            <a:r>
              <a:rPr lang="en-US" dirty="0" smtClean="0"/>
              <a:t>       -- It maintains the filesystem tree and the metadata for all the files and directories. </a:t>
            </a:r>
          </a:p>
          <a:p>
            <a:pPr>
              <a:buNone/>
            </a:pPr>
            <a:r>
              <a:rPr lang="en-US" dirty="0" smtClean="0"/>
              <a:t>       -- It also contains the information on the locations of blocks for a given file.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- datanodes: stores blocks of files.  They report back to the namenodes periodically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7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4000"/>
            <a:ext cx="69342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973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69342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490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5221</TotalTime>
  <Words>275</Words>
  <Application>Microsoft Office PowerPoint</Application>
  <PresentationFormat>On-screen Show (4:3)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Introduction to Hadoop</vt:lpstr>
      <vt:lpstr>What is Hadoop</vt:lpstr>
      <vt:lpstr>HDFS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YARN</vt:lpstr>
      <vt:lpstr>Hadoop Ecosystem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Basics</dc:title>
  <dc:creator>faculty</dc:creator>
  <cp:lastModifiedBy>Ying Xie</cp:lastModifiedBy>
  <cp:revision>81</cp:revision>
  <dcterms:created xsi:type="dcterms:W3CDTF">2006-08-16T00:00:00Z</dcterms:created>
  <dcterms:modified xsi:type="dcterms:W3CDTF">2021-01-23T02:16:57Z</dcterms:modified>
</cp:coreProperties>
</file>