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
  </p:notesMasterIdLst>
  <p:sldIdLst>
    <p:sldId id="256" r:id="rId2"/>
    <p:sldId id="265" r:id="rId3"/>
    <p:sldId id="266" r:id="rId4"/>
    <p:sldId id="261" r:id="rId5"/>
    <p:sldId id="262" r:id="rId6"/>
    <p:sldId id="264"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7AC7"/>
    <a:srgbClr val="65E537"/>
    <a:srgbClr val="B85C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08" autoAdjust="0"/>
    <p:restoredTop sz="89376" autoAdjust="0"/>
  </p:normalViewPr>
  <p:slideViewPr>
    <p:cSldViewPr snapToGrid="0" snapToObjects="1">
      <p:cViewPr varScale="1">
        <p:scale>
          <a:sx n="112" d="100"/>
          <a:sy n="112" d="100"/>
        </p:scale>
        <p:origin x="1062"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7D78D4-8830-4043-9064-E6BE46C06313}" type="datetimeFigureOut">
              <a:rPr lang="en-US" smtClean="0"/>
              <a:t>1/10/2023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2FDDA2-D307-7D41-8A9B-9D02DEE488BF}" type="slidenum">
              <a:rPr lang="en-US" smtClean="0"/>
              <a:t>‹#›</a:t>
            </a:fld>
            <a:endParaRPr lang="en-US"/>
          </a:p>
        </p:txBody>
      </p:sp>
    </p:spTree>
    <p:extLst>
      <p:ext uri="{BB962C8B-B14F-4D97-AF65-F5344CB8AC3E}">
        <p14:creationId xmlns:p14="http://schemas.microsoft.com/office/powerpoint/2010/main" val="1134089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2FDDA2-D307-7D41-8A9B-9D02DEE488BF}" type="slidenum">
              <a:rPr lang="en-US" smtClean="0"/>
              <a:t>1</a:t>
            </a:fld>
            <a:endParaRPr lang="en-US"/>
          </a:p>
        </p:txBody>
      </p:sp>
    </p:spTree>
    <p:extLst>
      <p:ext uri="{BB962C8B-B14F-4D97-AF65-F5344CB8AC3E}">
        <p14:creationId xmlns:p14="http://schemas.microsoft.com/office/powerpoint/2010/main" val="10259352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ption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C5C32C3-0E38-EF40-8753-699E473F0219}"/>
              </a:ext>
            </a:extLst>
          </p:cNvPr>
          <p:cNvPicPr>
            <a:picLocks noChangeAspect="1"/>
          </p:cNvPicPr>
          <p:nvPr/>
        </p:nvPicPr>
        <p:blipFill rotWithShape="1">
          <a:blip r:embed="rId2"/>
          <a:srcRect r="50000"/>
          <a:stretch/>
        </p:blipFill>
        <p:spPr>
          <a:xfrm>
            <a:off x="6096000" y="0"/>
            <a:ext cx="6096000" cy="6858000"/>
          </a:xfrm>
          <a:prstGeom prst="rect">
            <a:avLst/>
          </a:prstGeom>
        </p:spPr>
      </p:pic>
      <p:sp>
        <p:nvSpPr>
          <p:cNvPr id="5" name="Title 4">
            <a:extLst>
              <a:ext uri="{FF2B5EF4-FFF2-40B4-BE49-F238E27FC236}">
                <a16:creationId xmlns:a16="http://schemas.microsoft.com/office/drawing/2014/main" id="{B27BE0D8-E95C-3C4B-A373-FA77AFB95C44}"/>
              </a:ext>
            </a:extLst>
          </p:cNvPr>
          <p:cNvSpPr>
            <a:spLocks noGrp="1"/>
          </p:cNvSpPr>
          <p:nvPr>
            <p:ph type="title" hasCustomPrompt="1"/>
          </p:nvPr>
        </p:nvSpPr>
        <p:spPr>
          <a:xfrm>
            <a:off x="6813549" y="2703443"/>
            <a:ext cx="4660900" cy="677395"/>
          </a:xfrm>
          <a:prstGeom prst="rect">
            <a:avLst/>
          </a:prstGeom>
        </p:spPr>
        <p:txBody>
          <a:bodyPr/>
          <a:lstStyle>
            <a:lvl1pPr algn="ctr">
              <a:defRPr sz="3200" b="1">
                <a:latin typeface="Arial" panose="020B0604020202020204" pitchFamily="34" charset="0"/>
                <a:cs typeface="Arial" panose="020B0604020202020204" pitchFamily="34" charset="0"/>
              </a:defRPr>
            </a:lvl1pPr>
          </a:lstStyle>
          <a:p>
            <a:r>
              <a:rPr lang="en-US" dirty="0"/>
              <a:t>Title</a:t>
            </a:r>
          </a:p>
        </p:txBody>
      </p:sp>
      <p:sp>
        <p:nvSpPr>
          <p:cNvPr id="10" name="Text Placeholder 2">
            <a:extLst>
              <a:ext uri="{FF2B5EF4-FFF2-40B4-BE49-F238E27FC236}">
                <a16:creationId xmlns:a16="http://schemas.microsoft.com/office/drawing/2014/main" id="{C1DA1688-B217-4843-B0D0-29E1D2028150}"/>
              </a:ext>
            </a:extLst>
          </p:cNvPr>
          <p:cNvSpPr>
            <a:spLocks noGrp="1"/>
          </p:cNvSpPr>
          <p:nvPr>
            <p:ph type="body" sz="quarter" idx="13" hasCustomPrompt="1"/>
          </p:nvPr>
        </p:nvSpPr>
        <p:spPr>
          <a:xfrm>
            <a:off x="6813549" y="3546735"/>
            <a:ext cx="4660900" cy="512762"/>
          </a:xfrm>
          <a:prstGeom prst="rect">
            <a:avLst/>
          </a:prstGeom>
        </p:spPr>
        <p:txBody>
          <a:bodyPr/>
          <a:lstStyle>
            <a:lvl1pPr marL="0" indent="0" algn="ctr">
              <a:buNone/>
              <a:defRPr sz="2000" b="1">
                <a:latin typeface="Arial" panose="020B0604020202020204" pitchFamily="34" charset="0"/>
                <a:cs typeface="Arial" panose="020B0604020202020204" pitchFamily="34" charset="0"/>
              </a:defRPr>
            </a:lvl1pPr>
            <a:lvl2pPr>
              <a:defRPr b="1">
                <a:latin typeface="Arial" panose="020B0604020202020204" pitchFamily="34" charset="0"/>
                <a:cs typeface="Arial" panose="020B0604020202020204" pitchFamily="34" charset="0"/>
              </a:defRPr>
            </a:lvl2pPr>
            <a:lvl3pPr>
              <a:defRPr b="1">
                <a:latin typeface="Arial" panose="020B0604020202020204" pitchFamily="34" charset="0"/>
                <a:cs typeface="Arial" panose="020B0604020202020204" pitchFamily="34" charset="0"/>
              </a:defRPr>
            </a:lvl3pPr>
            <a:lvl4pPr>
              <a:defRPr b="1">
                <a:latin typeface="Arial" panose="020B0604020202020204" pitchFamily="34" charset="0"/>
                <a:cs typeface="Arial" panose="020B0604020202020204" pitchFamily="34" charset="0"/>
              </a:defRPr>
            </a:lvl4pPr>
            <a:lvl5pPr>
              <a:defRPr b="1">
                <a:latin typeface="Arial" panose="020B0604020202020204" pitchFamily="34" charset="0"/>
                <a:cs typeface="Arial" panose="020B0604020202020204" pitchFamily="34" charset="0"/>
              </a:defRPr>
            </a:lvl5pPr>
          </a:lstStyle>
          <a:p>
            <a:pPr lvl="0"/>
            <a:r>
              <a:rPr lang="en-US" dirty="0"/>
              <a:t>Date</a:t>
            </a:r>
          </a:p>
        </p:txBody>
      </p:sp>
      <p:pic>
        <p:nvPicPr>
          <p:cNvPr id="11" name="Picture 10">
            <a:extLst>
              <a:ext uri="{FF2B5EF4-FFF2-40B4-BE49-F238E27FC236}">
                <a16:creationId xmlns:a16="http://schemas.microsoft.com/office/drawing/2014/main" id="{64356227-D7D4-F943-AFB2-F20F8B424051}"/>
              </a:ext>
            </a:extLst>
          </p:cNvPr>
          <p:cNvPicPr>
            <a:picLocks noChangeAspect="1"/>
          </p:cNvPicPr>
          <p:nvPr/>
        </p:nvPicPr>
        <p:blipFill>
          <a:blip r:embed="rId3"/>
          <a:stretch>
            <a:fillRect/>
          </a:stretch>
        </p:blipFill>
        <p:spPr>
          <a:xfrm>
            <a:off x="1598817" y="1983144"/>
            <a:ext cx="2853911" cy="2891711"/>
          </a:xfrm>
          <a:prstGeom prst="rect">
            <a:avLst/>
          </a:prstGeom>
        </p:spPr>
      </p:pic>
    </p:spTree>
    <p:extLst>
      <p:ext uri="{BB962C8B-B14F-4D97-AF65-F5344CB8AC3E}">
        <p14:creationId xmlns:p14="http://schemas.microsoft.com/office/powerpoint/2010/main" val="2819093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Slide Option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2D5093F-A64D-6A42-8920-D62D4FA40C4E}"/>
              </a:ext>
            </a:extLst>
          </p:cNvPr>
          <p:cNvGrpSpPr/>
          <p:nvPr userDrawn="1"/>
        </p:nvGrpSpPr>
        <p:grpSpPr>
          <a:xfrm>
            <a:off x="-1" y="0"/>
            <a:ext cx="12192002" cy="6858000"/>
            <a:chOff x="-1" y="0"/>
            <a:chExt cx="12192002" cy="6858000"/>
          </a:xfrm>
        </p:grpSpPr>
        <p:pic>
          <p:nvPicPr>
            <p:cNvPr id="8" name="Picture 7">
              <a:extLst>
                <a:ext uri="{FF2B5EF4-FFF2-40B4-BE49-F238E27FC236}">
                  <a16:creationId xmlns:a16="http://schemas.microsoft.com/office/drawing/2014/main" id="{0A42E0DC-41C4-5D4E-9365-D4101A18F8FD}"/>
                </a:ext>
              </a:extLst>
            </p:cNvPr>
            <p:cNvPicPr>
              <a:picLocks noChangeAspect="1"/>
            </p:cNvPicPr>
            <p:nvPr/>
          </p:nvPicPr>
          <p:blipFill rotWithShape="1">
            <a:blip r:embed="rId2"/>
            <a:srcRect t="20272"/>
            <a:stretch/>
          </p:blipFill>
          <p:spPr>
            <a:xfrm>
              <a:off x="1" y="0"/>
              <a:ext cx="12192000" cy="6858000"/>
            </a:xfrm>
            <a:prstGeom prst="rect">
              <a:avLst/>
            </a:prstGeom>
          </p:spPr>
        </p:pic>
        <p:cxnSp>
          <p:nvCxnSpPr>
            <p:cNvPr id="9" name="Straight Connector 8">
              <a:extLst>
                <a:ext uri="{FF2B5EF4-FFF2-40B4-BE49-F238E27FC236}">
                  <a16:creationId xmlns:a16="http://schemas.microsoft.com/office/drawing/2014/main" id="{5FC13913-2F32-2343-B64C-251CB51EA2C7}"/>
                </a:ext>
              </a:extLst>
            </p:cNvPr>
            <p:cNvCxnSpPr>
              <a:cxnSpLocks/>
            </p:cNvCxnSpPr>
            <p:nvPr/>
          </p:nvCxnSpPr>
          <p:spPr>
            <a:xfrm>
              <a:off x="1826811" y="1497477"/>
              <a:ext cx="8538377"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4EDDACB2-B58B-F64A-B55E-70FEB45037B1}"/>
                </a:ext>
              </a:extLst>
            </p:cNvPr>
            <p:cNvSpPr/>
            <p:nvPr/>
          </p:nvSpPr>
          <p:spPr>
            <a:xfrm>
              <a:off x="5589104" y="990581"/>
              <a:ext cx="1013791" cy="1013791"/>
            </a:xfrm>
            <a:prstGeom prst="ellipse">
              <a:avLst/>
            </a:prstGeom>
            <a:solidFill>
              <a:schemeClr val="bg1"/>
            </a:solidFill>
            <a:ln>
              <a:solidFill>
                <a:srgbClr val="FFC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84A6396A-6CC8-EE41-8B23-9407CDA8FD3F}"/>
                </a:ext>
              </a:extLst>
            </p:cNvPr>
            <p:cNvCxnSpPr>
              <a:cxnSpLocks/>
            </p:cNvCxnSpPr>
            <p:nvPr/>
          </p:nvCxnSpPr>
          <p:spPr>
            <a:xfrm>
              <a:off x="1826811" y="5360525"/>
              <a:ext cx="8538377"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24DCAAE-06D4-1C42-A8CE-0E38F73143D0}"/>
                </a:ext>
              </a:extLst>
            </p:cNvPr>
            <p:cNvSpPr/>
            <p:nvPr/>
          </p:nvSpPr>
          <p:spPr>
            <a:xfrm>
              <a:off x="5589104" y="4853629"/>
              <a:ext cx="1013791" cy="1013791"/>
            </a:xfrm>
            <a:prstGeom prst="ellipse">
              <a:avLst/>
            </a:prstGeom>
            <a:solidFill>
              <a:schemeClr val="bg1"/>
            </a:solidFill>
            <a:ln>
              <a:solidFill>
                <a:srgbClr val="FFC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2F89AB1-B31C-E448-B85A-7845F94BB1BB}"/>
                </a:ext>
              </a:extLst>
            </p:cNvPr>
            <p:cNvSpPr/>
            <p:nvPr/>
          </p:nvSpPr>
          <p:spPr>
            <a:xfrm>
              <a:off x="-1" y="2494755"/>
              <a:ext cx="12192001" cy="1866622"/>
            </a:xfrm>
            <a:prstGeom prst="rect">
              <a:avLst/>
            </a:prstGeom>
            <a:solidFill>
              <a:srgbClr val="FFC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15F5AD75-B71E-D94B-A05C-66D485089CE9}"/>
                </a:ext>
              </a:extLst>
            </p:cNvPr>
            <p:cNvPicPr>
              <a:picLocks noChangeAspect="1"/>
            </p:cNvPicPr>
            <p:nvPr/>
          </p:nvPicPr>
          <p:blipFill>
            <a:blip r:embed="rId3"/>
            <a:stretch>
              <a:fillRect/>
            </a:stretch>
          </p:blipFill>
          <p:spPr>
            <a:xfrm>
              <a:off x="5770916" y="1320514"/>
              <a:ext cx="650162" cy="433441"/>
            </a:xfrm>
            <a:prstGeom prst="rect">
              <a:avLst/>
            </a:prstGeom>
          </p:spPr>
        </p:pic>
        <p:pic>
          <p:nvPicPr>
            <p:cNvPr id="16" name="Picture 15">
              <a:extLst>
                <a:ext uri="{FF2B5EF4-FFF2-40B4-BE49-F238E27FC236}">
                  <a16:creationId xmlns:a16="http://schemas.microsoft.com/office/drawing/2014/main" id="{27CDAB06-B996-2747-B5EA-CA07085E551D}"/>
                </a:ext>
              </a:extLst>
            </p:cNvPr>
            <p:cNvPicPr>
              <a:picLocks noChangeAspect="1"/>
            </p:cNvPicPr>
            <p:nvPr/>
          </p:nvPicPr>
          <p:blipFill>
            <a:blip r:embed="rId3"/>
            <a:stretch>
              <a:fillRect/>
            </a:stretch>
          </p:blipFill>
          <p:spPr>
            <a:xfrm rot="10800000">
              <a:off x="5770916" y="5143800"/>
              <a:ext cx="650162" cy="433441"/>
            </a:xfrm>
            <a:prstGeom prst="rect">
              <a:avLst/>
            </a:prstGeom>
          </p:spPr>
        </p:pic>
      </p:grpSp>
      <p:sp>
        <p:nvSpPr>
          <p:cNvPr id="17" name="Text Placeholder 12">
            <a:extLst>
              <a:ext uri="{FF2B5EF4-FFF2-40B4-BE49-F238E27FC236}">
                <a16:creationId xmlns:a16="http://schemas.microsoft.com/office/drawing/2014/main" id="{4E663CB2-1E13-F842-839B-5A8CD0A85A60}"/>
              </a:ext>
            </a:extLst>
          </p:cNvPr>
          <p:cNvSpPr>
            <a:spLocks noGrp="1"/>
          </p:cNvSpPr>
          <p:nvPr>
            <p:ph type="body" sz="quarter" idx="12" hasCustomPrompt="1"/>
          </p:nvPr>
        </p:nvSpPr>
        <p:spPr>
          <a:xfrm>
            <a:off x="888571" y="2937860"/>
            <a:ext cx="10414849" cy="980411"/>
          </a:xfrm>
          <a:prstGeom prst="rect">
            <a:avLst/>
          </a:prstGeom>
        </p:spPr>
        <p:txBody>
          <a:bodyPr/>
          <a:lstStyle>
            <a:lvl1pPr marL="0" indent="0" algn="ctr">
              <a:buNone/>
              <a:defRPr sz="3200" b="1" i="0">
                <a:solidFill>
                  <a:schemeClr val="tx1"/>
                </a:solidFill>
                <a:latin typeface="Arial" panose="020B0604020202020204" pitchFamily="34" charset="0"/>
                <a:cs typeface="Arial" panose="020B0604020202020204" pitchFamily="34" charset="0"/>
              </a:defRPr>
            </a:lvl1pPr>
          </a:lstStyle>
          <a:p>
            <a:pPr lvl="0"/>
            <a:r>
              <a:rPr lang="en-US" dirty="0"/>
              <a:t>We don’t yet know what our best self can be…together, we all need to find it.</a:t>
            </a:r>
          </a:p>
        </p:txBody>
      </p:sp>
    </p:spTree>
    <p:extLst>
      <p:ext uri="{BB962C8B-B14F-4D97-AF65-F5344CB8AC3E}">
        <p14:creationId xmlns:p14="http://schemas.microsoft.com/office/powerpoint/2010/main" val="4569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Slide Option 2">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33246C5-2D29-F946-B2F7-3B9C84905703}"/>
              </a:ext>
            </a:extLst>
          </p:cNvPr>
          <p:cNvGrpSpPr/>
          <p:nvPr userDrawn="1"/>
        </p:nvGrpSpPr>
        <p:grpSpPr>
          <a:xfrm>
            <a:off x="-1" y="0"/>
            <a:ext cx="12192001" cy="6858000"/>
            <a:chOff x="-1" y="0"/>
            <a:chExt cx="12192001" cy="6858000"/>
          </a:xfrm>
        </p:grpSpPr>
        <p:pic>
          <p:nvPicPr>
            <p:cNvPr id="8" name="Picture 7">
              <a:extLst>
                <a:ext uri="{FF2B5EF4-FFF2-40B4-BE49-F238E27FC236}">
                  <a16:creationId xmlns:a16="http://schemas.microsoft.com/office/drawing/2014/main" id="{44CE2E98-8D1A-CD4B-B1A9-88632EBA646B}"/>
                </a:ext>
              </a:extLst>
            </p:cNvPr>
            <p:cNvPicPr>
              <a:picLocks noChangeAspect="1"/>
            </p:cNvPicPr>
            <p:nvPr/>
          </p:nvPicPr>
          <p:blipFill>
            <a:blip r:embed="rId2"/>
            <a:stretch>
              <a:fillRect/>
            </a:stretch>
          </p:blipFill>
          <p:spPr>
            <a:xfrm>
              <a:off x="0" y="0"/>
              <a:ext cx="12192000" cy="6858000"/>
            </a:xfrm>
            <a:prstGeom prst="rect">
              <a:avLst/>
            </a:prstGeom>
          </p:spPr>
        </p:pic>
        <p:cxnSp>
          <p:nvCxnSpPr>
            <p:cNvPr id="9" name="Straight Connector 8">
              <a:extLst>
                <a:ext uri="{FF2B5EF4-FFF2-40B4-BE49-F238E27FC236}">
                  <a16:creationId xmlns:a16="http://schemas.microsoft.com/office/drawing/2014/main" id="{CFBB83C3-3C45-0841-A413-09852839C40C}"/>
                </a:ext>
              </a:extLst>
            </p:cNvPr>
            <p:cNvCxnSpPr>
              <a:cxnSpLocks/>
            </p:cNvCxnSpPr>
            <p:nvPr/>
          </p:nvCxnSpPr>
          <p:spPr>
            <a:xfrm>
              <a:off x="1826811" y="1497477"/>
              <a:ext cx="85383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57FDDB52-74F4-BD45-9465-8A1053479EC4}"/>
                </a:ext>
              </a:extLst>
            </p:cNvPr>
            <p:cNvSpPr/>
            <p:nvPr/>
          </p:nvSpPr>
          <p:spPr>
            <a:xfrm>
              <a:off x="5589104" y="990581"/>
              <a:ext cx="1013791" cy="101379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DFCEBF5-ADAA-7B46-9038-529B9CAD1C0A}"/>
                </a:ext>
              </a:extLst>
            </p:cNvPr>
            <p:cNvCxnSpPr>
              <a:cxnSpLocks/>
            </p:cNvCxnSpPr>
            <p:nvPr/>
          </p:nvCxnSpPr>
          <p:spPr>
            <a:xfrm>
              <a:off x="1826811" y="5360525"/>
              <a:ext cx="85383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C772748-8129-DF4A-8381-C7C56673891E}"/>
                </a:ext>
              </a:extLst>
            </p:cNvPr>
            <p:cNvSpPr/>
            <p:nvPr/>
          </p:nvSpPr>
          <p:spPr>
            <a:xfrm>
              <a:off x="5589104" y="4853629"/>
              <a:ext cx="1013791" cy="101379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7E82D3-A127-8949-B1E6-B259F329C874}"/>
                </a:ext>
              </a:extLst>
            </p:cNvPr>
            <p:cNvSpPr/>
            <p:nvPr/>
          </p:nvSpPr>
          <p:spPr>
            <a:xfrm>
              <a:off x="-1" y="2494755"/>
              <a:ext cx="12192001" cy="18666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6EB4B2D7-120C-C34A-B84F-EA07D8F4AE44}"/>
                </a:ext>
              </a:extLst>
            </p:cNvPr>
            <p:cNvPicPr>
              <a:picLocks noChangeAspect="1"/>
            </p:cNvPicPr>
            <p:nvPr/>
          </p:nvPicPr>
          <p:blipFill>
            <a:blip r:embed="rId3"/>
            <a:stretch>
              <a:fillRect/>
            </a:stretch>
          </p:blipFill>
          <p:spPr>
            <a:xfrm>
              <a:off x="5750855" y="1305854"/>
              <a:ext cx="690281" cy="460187"/>
            </a:xfrm>
            <a:prstGeom prst="rect">
              <a:avLst/>
            </a:prstGeom>
          </p:spPr>
        </p:pic>
        <p:pic>
          <p:nvPicPr>
            <p:cNvPr id="16" name="Picture 15">
              <a:extLst>
                <a:ext uri="{FF2B5EF4-FFF2-40B4-BE49-F238E27FC236}">
                  <a16:creationId xmlns:a16="http://schemas.microsoft.com/office/drawing/2014/main" id="{7F279F7D-5F09-5A4A-BBE3-A178B7A30770}"/>
                </a:ext>
              </a:extLst>
            </p:cNvPr>
            <p:cNvPicPr>
              <a:picLocks noChangeAspect="1"/>
            </p:cNvPicPr>
            <p:nvPr/>
          </p:nvPicPr>
          <p:blipFill>
            <a:blip r:embed="rId3"/>
            <a:stretch>
              <a:fillRect/>
            </a:stretch>
          </p:blipFill>
          <p:spPr>
            <a:xfrm rot="10800000">
              <a:off x="5750855" y="5128560"/>
              <a:ext cx="690281" cy="460187"/>
            </a:xfrm>
            <a:prstGeom prst="rect">
              <a:avLst/>
            </a:prstGeom>
          </p:spPr>
        </p:pic>
      </p:grpSp>
      <p:sp>
        <p:nvSpPr>
          <p:cNvPr id="14" name="Text Placeholder 12">
            <a:extLst>
              <a:ext uri="{FF2B5EF4-FFF2-40B4-BE49-F238E27FC236}">
                <a16:creationId xmlns:a16="http://schemas.microsoft.com/office/drawing/2014/main" id="{D4F3A9B5-49EA-D54B-89B9-093CE6BD84CE}"/>
              </a:ext>
            </a:extLst>
          </p:cNvPr>
          <p:cNvSpPr>
            <a:spLocks noGrp="1"/>
          </p:cNvSpPr>
          <p:nvPr>
            <p:ph type="body" sz="quarter" idx="12" hasCustomPrompt="1"/>
          </p:nvPr>
        </p:nvSpPr>
        <p:spPr>
          <a:xfrm>
            <a:off x="888571" y="2937860"/>
            <a:ext cx="10414849" cy="980411"/>
          </a:xfrm>
          <a:prstGeom prst="rect">
            <a:avLst/>
          </a:prstGeom>
        </p:spPr>
        <p:txBody>
          <a:bodyPr/>
          <a:lstStyle>
            <a:lvl1pPr marL="0" indent="0" algn="ctr">
              <a:buNone/>
              <a:defRPr sz="3200" b="1" i="0">
                <a:solidFill>
                  <a:schemeClr val="bg1"/>
                </a:solidFill>
                <a:latin typeface="Arial" panose="020B0604020202020204" pitchFamily="34" charset="0"/>
                <a:cs typeface="Arial" panose="020B0604020202020204" pitchFamily="34" charset="0"/>
              </a:defRPr>
            </a:lvl1pPr>
          </a:lstStyle>
          <a:p>
            <a:pPr lvl="0"/>
            <a:r>
              <a:rPr lang="en-US" dirty="0"/>
              <a:t>We don’t yet know what our best self can be…together, we all need to find it.</a:t>
            </a:r>
          </a:p>
        </p:txBody>
      </p:sp>
    </p:spTree>
    <p:extLst>
      <p:ext uri="{BB962C8B-B14F-4D97-AF65-F5344CB8AC3E}">
        <p14:creationId xmlns:p14="http://schemas.microsoft.com/office/powerpoint/2010/main" val="2181872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25A00D-820B-394B-BB34-47EBF2ABECF4}"/>
              </a:ext>
            </a:extLst>
          </p:cNvPr>
          <p:cNvPicPr>
            <a:picLocks noChangeAspect="1"/>
          </p:cNvPicPr>
          <p:nvPr/>
        </p:nvPicPr>
        <p:blipFill>
          <a:blip r:embed="rId2"/>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D071227B-224F-8845-985A-7D474CAE570C}"/>
              </a:ext>
            </a:extLst>
          </p:cNvPr>
          <p:cNvSpPr/>
          <p:nvPr/>
        </p:nvSpPr>
        <p:spPr>
          <a:xfrm>
            <a:off x="-1" y="2958419"/>
            <a:ext cx="12192001" cy="9411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33FC234-CE84-CE4A-AEC5-3D8F75B4E49C}"/>
              </a:ext>
            </a:extLst>
          </p:cNvPr>
          <p:cNvSpPr txBox="1"/>
          <p:nvPr/>
        </p:nvSpPr>
        <p:spPr>
          <a:xfrm>
            <a:off x="1822703" y="3210350"/>
            <a:ext cx="8546592" cy="477054"/>
          </a:xfrm>
          <a:prstGeom prst="rect">
            <a:avLst/>
          </a:prstGeom>
          <a:noFill/>
        </p:spPr>
        <p:txBody>
          <a:bodyPr wrap="square" rtlCol="0">
            <a:spAutoFit/>
          </a:bodyPr>
          <a:lstStyle/>
          <a:p>
            <a:pPr algn="ctr"/>
            <a:r>
              <a:rPr lang="en-US" sz="2500" b="1" dirty="0">
                <a:solidFill>
                  <a:schemeClr val="bg1"/>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3934758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Optio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7E3552-DEBB-C944-A554-82AFCB8419BA}"/>
              </a:ext>
            </a:extLst>
          </p:cNvPr>
          <p:cNvSpPr/>
          <p:nvPr/>
        </p:nvSpPr>
        <p:spPr>
          <a:xfrm>
            <a:off x="0" y="4872178"/>
            <a:ext cx="12192000" cy="12180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89982E9-2715-D941-B379-71A97DB17011}"/>
              </a:ext>
            </a:extLst>
          </p:cNvPr>
          <p:cNvPicPr>
            <a:picLocks noChangeAspect="1"/>
          </p:cNvPicPr>
          <p:nvPr/>
        </p:nvPicPr>
        <p:blipFill rotWithShape="1">
          <a:blip r:embed="rId2"/>
          <a:srcRect t="50000" r="1168" b="21932"/>
          <a:stretch/>
        </p:blipFill>
        <p:spPr>
          <a:xfrm>
            <a:off x="-1" y="4933072"/>
            <a:ext cx="12192001" cy="1924928"/>
          </a:xfrm>
          <a:prstGeom prst="rect">
            <a:avLst/>
          </a:prstGeom>
        </p:spPr>
      </p:pic>
      <p:pic>
        <p:nvPicPr>
          <p:cNvPr id="7" name="Picture 6">
            <a:extLst>
              <a:ext uri="{FF2B5EF4-FFF2-40B4-BE49-F238E27FC236}">
                <a16:creationId xmlns:a16="http://schemas.microsoft.com/office/drawing/2014/main" id="{558D1FCC-C828-5245-A412-3708798581AD}"/>
              </a:ext>
            </a:extLst>
          </p:cNvPr>
          <p:cNvPicPr>
            <a:picLocks noChangeAspect="1"/>
          </p:cNvPicPr>
          <p:nvPr/>
        </p:nvPicPr>
        <p:blipFill>
          <a:blip r:embed="rId3"/>
          <a:stretch>
            <a:fillRect/>
          </a:stretch>
        </p:blipFill>
        <p:spPr>
          <a:xfrm>
            <a:off x="4652335" y="963303"/>
            <a:ext cx="2887330" cy="2925572"/>
          </a:xfrm>
          <a:prstGeom prst="rect">
            <a:avLst/>
          </a:prstGeom>
        </p:spPr>
      </p:pic>
      <p:sp>
        <p:nvSpPr>
          <p:cNvPr id="10" name="Text Placeholder 2">
            <a:extLst>
              <a:ext uri="{FF2B5EF4-FFF2-40B4-BE49-F238E27FC236}">
                <a16:creationId xmlns:a16="http://schemas.microsoft.com/office/drawing/2014/main" id="{4754ED87-0658-414E-9715-03B964241252}"/>
              </a:ext>
            </a:extLst>
          </p:cNvPr>
          <p:cNvSpPr>
            <a:spLocks noGrp="1"/>
          </p:cNvSpPr>
          <p:nvPr>
            <p:ph type="body" sz="quarter" idx="12" hasCustomPrompt="1"/>
          </p:nvPr>
        </p:nvSpPr>
        <p:spPr>
          <a:xfrm>
            <a:off x="3765550" y="5448601"/>
            <a:ext cx="4660900" cy="446096"/>
          </a:xfrm>
          <a:prstGeom prst="rect">
            <a:avLst/>
          </a:prstGeom>
        </p:spPr>
        <p:txBody>
          <a:bodyPr/>
          <a:lstStyle>
            <a:lvl1pPr marL="0" indent="0" algn="ctr">
              <a:buNone/>
              <a:defRPr b="1">
                <a:latin typeface="Arial" panose="020B0604020202020204" pitchFamily="34" charset="0"/>
                <a:cs typeface="Arial" panose="020B0604020202020204" pitchFamily="34" charset="0"/>
              </a:defRPr>
            </a:lvl1pPr>
            <a:lvl2pPr>
              <a:defRPr b="1">
                <a:latin typeface="Arial" panose="020B0604020202020204" pitchFamily="34" charset="0"/>
                <a:cs typeface="Arial" panose="020B0604020202020204" pitchFamily="34" charset="0"/>
              </a:defRPr>
            </a:lvl2pPr>
            <a:lvl3pPr>
              <a:defRPr b="1">
                <a:latin typeface="Arial" panose="020B0604020202020204" pitchFamily="34" charset="0"/>
                <a:cs typeface="Arial" panose="020B0604020202020204" pitchFamily="34" charset="0"/>
              </a:defRPr>
            </a:lvl3pPr>
            <a:lvl4pPr>
              <a:defRPr b="1">
                <a:latin typeface="Arial" panose="020B0604020202020204" pitchFamily="34" charset="0"/>
                <a:cs typeface="Arial" panose="020B0604020202020204" pitchFamily="34" charset="0"/>
              </a:defRPr>
            </a:lvl4pPr>
            <a:lvl5pPr>
              <a:defRPr b="1">
                <a:latin typeface="Arial" panose="020B0604020202020204" pitchFamily="34" charset="0"/>
                <a:cs typeface="Arial" panose="020B0604020202020204" pitchFamily="34" charset="0"/>
              </a:defRPr>
            </a:lvl5pPr>
          </a:lstStyle>
          <a:p>
            <a:pPr lvl="0"/>
            <a:r>
              <a:rPr lang="en-US" dirty="0"/>
              <a:t>Title2</a:t>
            </a:r>
          </a:p>
        </p:txBody>
      </p:sp>
      <p:sp>
        <p:nvSpPr>
          <p:cNvPr id="11" name="Text Placeholder 2">
            <a:extLst>
              <a:ext uri="{FF2B5EF4-FFF2-40B4-BE49-F238E27FC236}">
                <a16:creationId xmlns:a16="http://schemas.microsoft.com/office/drawing/2014/main" id="{DEA2028A-6C2D-9540-910F-711B608C5FD8}"/>
              </a:ext>
            </a:extLst>
          </p:cNvPr>
          <p:cNvSpPr>
            <a:spLocks noGrp="1"/>
          </p:cNvSpPr>
          <p:nvPr>
            <p:ph type="body" sz="quarter" idx="13" hasCustomPrompt="1"/>
          </p:nvPr>
        </p:nvSpPr>
        <p:spPr>
          <a:xfrm>
            <a:off x="3765550" y="5961363"/>
            <a:ext cx="4660900" cy="350227"/>
          </a:xfrm>
          <a:prstGeom prst="rect">
            <a:avLst/>
          </a:prstGeom>
        </p:spPr>
        <p:txBody>
          <a:bodyPr/>
          <a:lstStyle>
            <a:lvl1pPr marL="0" indent="0" algn="ctr">
              <a:buNone/>
              <a:defRPr sz="2000" b="1">
                <a:latin typeface="Arial" panose="020B0604020202020204" pitchFamily="34" charset="0"/>
                <a:cs typeface="Arial" panose="020B0604020202020204" pitchFamily="34" charset="0"/>
              </a:defRPr>
            </a:lvl1pPr>
            <a:lvl2pPr>
              <a:defRPr b="1">
                <a:latin typeface="Arial" panose="020B0604020202020204" pitchFamily="34" charset="0"/>
                <a:cs typeface="Arial" panose="020B0604020202020204" pitchFamily="34" charset="0"/>
              </a:defRPr>
            </a:lvl2pPr>
            <a:lvl3pPr>
              <a:defRPr b="1">
                <a:latin typeface="Arial" panose="020B0604020202020204" pitchFamily="34" charset="0"/>
                <a:cs typeface="Arial" panose="020B0604020202020204" pitchFamily="34" charset="0"/>
              </a:defRPr>
            </a:lvl3pPr>
            <a:lvl4pPr>
              <a:defRPr b="1">
                <a:latin typeface="Arial" panose="020B0604020202020204" pitchFamily="34" charset="0"/>
                <a:cs typeface="Arial" panose="020B0604020202020204" pitchFamily="34" charset="0"/>
              </a:defRPr>
            </a:lvl4pPr>
            <a:lvl5pPr>
              <a:defRPr b="1">
                <a:latin typeface="Arial" panose="020B0604020202020204" pitchFamily="34" charset="0"/>
                <a:cs typeface="Arial" panose="020B0604020202020204" pitchFamily="34" charset="0"/>
              </a:defRPr>
            </a:lvl5pPr>
          </a:lstStyle>
          <a:p>
            <a:pPr lvl="0"/>
            <a:r>
              <a:rPr lang="en-US" dirty="0"/>
              <a:t>Date2</a:t>
            </a:r>
          </a:p>
        </p:txBody>
      </p:sp>
    </p:spTree>
    <p:extLst>
      <p:ext uri="{BB962C8B-B14F-4D97-AF65-F5344CB8AC3E}">
        <p14:creationId xmlns:p14="http://schemas.microsoft.com/office/powerpoint/2010/main" val="3031324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2">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9982E9-2715-D941-B379-71A97DB17011}"/>
              </a:ext>
            </a:extLst>
          </p:cNvPr>
          <p:cNvPicPr>
            <a:picLocks noChangeAspect="1"/>
          </p:cNvPicPr>
          <p:nvPr/>
        </p:nvPicPr>
        <p:blipFill rotWithShape="1">
          <a:blip r:embed="rId2"/>
          <a:srcRect t="69902" r="1168" b="21932"/>
          <a:stretch/>
        </p:blipFill>
        <p:spPr>
          <a:xfrm>
            <a:off x="-1" y="6311590"/>
            <a:ext cx="12192001" cy="565634"/>
          </a:xfrm>
          <a:prstGeom prst="rect">
            <a:avLst/>
          </a:prstGeom>
        </p:spPr>
      </p:pic>
      <p:cxnSp>
        <p:nvCxnSpPr>
          <p:cNvPr id="3" name="Straight Connector 2">
            <a:extLst>
              <a:ext uri="{FF2B5EF4-FFF2-40B4-BE49-F238E27FC236}">
                <a16:creationId xmlns:a16="http://schemas.microsoft.com/office/drawing/2014/main" id="{D0C39C82-22A6-0A45-B0AE-051068866D21}"/>
              </a:ext>
            </a:extLst>
          </p:cNvPr>
          <p:cNvCxnSpPr>
            <a:cxnSpLocks/>
          </p:cNvCxnSpPr>
          <p:nvPr userDrawn="1"/>
        </p:nvCxnSpPr>
        <p:spPr>
          <a:xfrm>
            <a:off x="-1" y="6311590"/>
            <a:ext cx="1219200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itle 11">
            <a:extLst>
              <a:ext uri="{FF2B5EF4-FFF2-40B4-BE49-F238E27FC236}">
                <a16:creationId xmlns:a16="http://schemas.microsoft.com/office/drawing/2014/main" id="{FA6151DA-0E50-3747-B88F-29F646B3148B}"/>
              </a:ext>
            </a:extLst>
          </p:cNvPr>
          <p:cNvSpPr>
            <a:spLocks noGrp="1"/>
          </p:cNvSpPr>
          <p:nvPr>
            <p:ph type="title" hasCustomPrompt="1"/>
          </p:nvPr>
        </p:nvSpPr>
        <p:spPr>
          <a:xfrm>
            <a:off x="733423" y="269005"/>
            <a:ext cx="10660289" cy="666991"/>
          </a:xfrm>
          <a:prstGeom prst="rect">
            <a:avLst/>
          </a:prstGeom>
        </p:spPr>
        <p:txBody>
          <a:bodyPr/>
          <a:lstStyle>
            <a:lvl1pPr>
              <a:defRPr sz="3200" b="1" i="0">
                <a:latin typeface="Arial" panose="020B0604020202020204" pitchFamily="34" charset="0"/>
                <a:cs typeface="Arial" panose="020B0604020202020204" pitchFamily="34" charset="0"/>
              </a:defRPr>
            </a:lvl1pPr>
          </a:lstStyle>
          <a:p>
            <a:r>
              <a:rPr lang="en-US" dirty="0"/>
              <a:t>Title3</a:t>
            </a:r>
          </a:p>
        </p:txBody>
      </p:sp>
      <p:sp>
        <p:nvSpPr>
          <p:cNvPr id="15" name="Content Placeholder 14">
            <a:extLst>
              <a:ext uri="{FF2B5EF4-FFF2-40B4-BE49-F238E27FC236}">
                <a16:creationId xmlns:a16="http://schemas.microsoft.com/office/drawing/2014/main" id="{48378D0F-E7EF-4A4B-83B1-DE987880935F}"/>
              </a:ext>
            </a:extLst>
          </p:cNvPr>
          <p:cNvSpPr>
            <a:spLocks noGrp="1"/>
          </p:cNvSpPr>
          <p:nvPr>
            <p:ph sz="quarter" idx="10"/>
          </p:nvPr>
        </p:nvSpPr>
        <p:spPr>
          <a:xfrm>
            <a:off x="733425" y="1110953"/>
            <a:ext cx="10660288" cy="5018679"/>
          </a:xfrm>
          <a:prstGeom prst="rect">
            <a:avLst/>
          </a:prstGeom>
        </p:spPr>
        <p:txBody>
          <a:bodyPr/>
          <a:lstStyle>
            <a:lvl1pPr>
              <a:buClr>
                <a:srgbClr val="F7BF32"/>
              </a:buClr>
              <a:defRPr b="0" i="0">
                <a:latin typeface="Avenir 65 Medium" panose="02000503020000020003" pitchFamily="2" charset="0"/>
              </a:defRPr>
            </a:lvl1pPr>
            <a:lvl2pPr>
              <a:buClr>
                <a:srgbClr val="F7BF32"/>
              </a:buClr>
              <a:defRPr b="0" i="0">
                <a:latin typeface="Avenir 55 Roman" panose="02000503020000020003" pitchFamily="2" charset="0"/>
              </a:defRPr>
            </a:lvl2pPr>
            <a:lvl3pPr>
              <a:buClr>
                <a:srgbClr val="F7BF32"/>
              </a:buClr>
              <a:defRPr b="0" i="0">
                <a:latin typeface="Avenir 55 Roman" panose="02000503020000020003" pitchFamily="2" charset="0"/>
              </a:defRPr>
            </a:lvl3pPr>
            <a:lvl4pPr>
              <a:buClr>
                <a:srgbClr val="F7BF32"/>
              </a:buClr>
              <a:defRPr b="0" i="0">
                <a:latin typeface="Avenir 55 Roman" panose="02000503020000020003" pitchFamily="2" charset="0"/>
              </a:defRPr>
            </a:lvl4pPr>
            <a:lvl5pPr>
              <a:buClr>
                <a:srgbClr val="F7BF32"/>
              </a:buClr>
              <a:defRPr b="0" i="0">
                <a:latin typeface="Avenir 55 Roman" panose="02000503020000020003"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02006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1">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9982E9-2715-D941-B379-71A97DB17011}"/>
              </a:ext>
            </a:extLst>
          </p:cNvPr>
          <p:cNvPicPr>
            <a:picLocks noChangeAspect="1"/>
          </p:cNvPicPr>
          <p:nvPr/>
        </p:nvPicPr>
        <p:blipFill rotWithShape="1">
          <a:blip r:embed="rId2"/>
          <a:srcRect t="69902" r="1168" b="21932"/>
          <a:stretch/>
        </p:blipFill>
        <p:spPr>
          <a:xfrm>
            <a:off x="-1" y="6311590"/>
            <a:ext cx="12192001" cy="565634"/>
          </a:xfrm>
          <a:prstGeom prst="rect">
            <a:avLst/>
          </a:prstGeom>
        </p:spPr>
      </p:pic>
      <p:cxnSp>
        <p:nvCxnSpPr>
          <p:cNvPr id="3" name="Straight Connector 2">
            <a:extLst>
              <a:ext uri="{FF2B5EF4-FFF2-40B4-BE49-F238E27FC236}">
                <a16:creationId xmlns:a16="http://schemas.microsoft.com/office/drawing/2014/main" id="{D0C39C82-22A6-0A45-B0AE-051068866D21}"/>
              </a:ext>
            </a:extLst>
          </p:cNvPr>
          <p:cNvCxnSpPr>
            <a:cxnSpLocks/>
          </p:cNvCxnSpPr>
          <p:nvPr userDrawn="1"/>
        </p:nvCxnSpPr>
        <p:spPr>
          <a:xfrm>
            <a:off x="-1" y="6311590"/>
            <a:ext cx="1219200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39A8CB0-9A70-A144-93B6-FBAF6A78F3A2}"/>
              </a:ext>
            </a:extLst>
          </p:cNvPr>
          <p:cNvSpPr>
            <a:spLocks noGrp="1"/>
          </p:cNvSpPr>
          <p:nvPr>
            <p:ph type="title"/>
          </p:nvPr>
        </p:nvSpPr>
        <p:spPr>
          <a:xfrm>
            <a:off x="838199" y="3054452"/>
            <a:ext cx="10515600" cy="1139861"/>
          </a:xfrm>
          <a:prstGeom prst="rect">
            <a:avLst/>
          </a:prstGeom>
        </p:spPr>
        <p:txBody>
          <a:bodyPr/>
          <a:lstStyle>
            <a:lvl1pPr algn="ctr">
              <a:defRPr sz="3000" b="1">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321194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7E3552-DEBB-C944-A554-82AFCB8419BA}"/>
              </a:ext>
            </a:extLst>
          </p:cNvPr>
          <p:cNvSpPr/>
          <p:nvPr/>
        </p:nvSpPr>
        <p:spPr>
          <a:xfrm>
            <a:off x="0" y="4872178"/>
            <a:ext cx="12192000" cy="12180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89982E9-2715-D941-B379-71A97DB17011}"/>
              </a:ext>
            </a:extLst>
          </p:cNvPr>
          <p:cNvPicPr>
            <a:picLocks noChangeAspect="1"/>
          </p:cNvPicPr>
          <p:nvPr/>
        </p:nvPicPr>
        <p:blipFill rotWithShape="1">
          <a:blip r:embed="rId2"/>
          <a:srcRect t="50000" r="1168" b="21932"/>
          <a:stretch/>
        </p:blipFill>
        <p:spPr>
          <a:xfrm>
            <a:off x="-1" y="4933072"/>
            <a:ext cx="12192001" cy="1924928"/>
          </a:xfrm>
          <a:prstGeom prst="rect">
            <a:avLst/>
          </a:prstGeom>
        </p:spPr>
      </p:pic>
      <p:sp>
        <p:nvSpPr>
          <p:cNvPr id="6" name="Title 1">
            <a:extLst>
              <a:ext uri="{FF2B5EF4-FFF2-40B4-BE49-F238E27FC236}">
                <a16:creationId xmlns:a16="http://schemas.microsoft.com/office/drawing/2014/main" id="{0159C787-850A-E94C-BE82-DEF54263AD14}"/>
              </a:ext>
            </a:extLst>
          </p:cNvPr>
          <p:cNvSpPr>
            <a:spLocks noGrp="1"/>
          </p:cNvSpPr>
          <p:nvPr>
            <p:ph type="title"/>
          </p:nvPr>
        </p:nvSpPr>
        <p:spPr>
          <a:xfrm>
            <a:off x="838199" y="3054452"/>
            <a:ext cx="10515600" cy="1139861"/>
          </a:xfrm>
          <a:prstGeom prst="rect">
            <a:avLst/>
          </a:prstGeom>
        </p:spPr>
        <p:txBody>
          <a:bodyPr/>
          <a:lstStyle>
            <a:lvl1pPr algn="ctr">
              <a:defRPr sz="3000" b="1">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76059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verview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FD4AF910-3B45-C642-BA40-7F26C292CBB7}"/>
              </a:ext>
            </a:extLst>
          </p:cNvPr>
          <p:cNvGrpSpPr/>
          <p:nvPr userDrawn="1"/>
        </p:nvGrpSpPr>
        <p:grpSpPr>
          <a:xfrm>
            <a:off x="0" y="0"/>
            <a:ext cx="6143872" cy="6858000"/>
            <a:chOff x="0" y="0"/>
            <a:chExt cx="6143872" cy="6858000"/>
          </a:xfrm>
        </p:grpSpPr>
        <p:sp>
          <p:nvSpPr>
            <p:cNvPr id="8" name="Rectangle 7">
              <a:extLst>
                <a:ext uri="{FF2B5EF4-FFF2-40B4-BE49-F238E27FC236}">
                  <a16:creationId xmlns:a16="http://schemas.microsoft.com/office/drawing/2014/main" id="{CC89D864-D3E3-854A-9727-A7FA3A3C3175}"/>
                </a:ext>
              </a:extLst>
            </p:cNvPr>
            <p:cNvSpPr/>
            <p:nvPr/>
          </p:nvSpPr>
          <p:spPr>
            <a:xfrm>
              <a:off x="5617345" y="0"/>
              <a:ext cx="52652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D8ED27C-6546-2A4D-8DF8-81E2F1D5CA75}"/>
                </a:ext>
              </a:extLst>
            </p:cNvPr>
            <p:cNvPicPr>
              <a:picLocks noChangeAspect="1"/>
            </p:cNvPicPr>
            <p:nvPr/>
          </p:nvPicPr>
          <p:blipFill rotWithShape="1">
            <a:blip r:embed="rId2"/>
            <a:srcRect r="50000"/>
            <a:stretch/>
          </p:blipFill>
          <p:spPr>
            <a:xfrm>
              <a:off x="0" y="0"/>
              <a:ext cx="6096000" cy="6858000"/>
            </a:xfrm>
            <a:prstGeom prst="rect">
              <a:avLst/>
            </a:prstGeom>
          </p:spPr>
        </p:pic>
      </p:grpSp>
      <p:sp>
        <p:nvSpPr>
          <p:cNvPr id="13" name="Text Placeholder 12">
            <a:extLst>
              <a:ext uri="{FF2B5EF4-FFF2-40B4-BE49-F238E27FC236}">
                <a16:creationId xmlns:a16="http://schemas.microsoft.com/office/drawing/2014/main" id="{B1061A9F-A15E-C64A-9549-79374FACE173}"/>
              </a:ext>
            </a:extLst>
          </p:cNvPr>
          <p:cNvSpPr>
            <a:spLocks noGrp="1"/>
          </p:cNvSpPr>
          <p:nvPr>
            <p:ph type="body" sz="quarter" idx="10" hasCustomPrompt="1"/>
          </p:nvPr>
        </p:nvSpPr>
        <p:spPr>
          <a:xfrm>
            <a:off x="695833" y="3229691"/>
            <a:ext cx="4702175" cy="398616"/>
          </a:xfrm>
          <a:prstGeom prst="rect">
            <a:avLst/>
          </a:prstGeom>
        </p:spPr>
        <p:txBody>
          <a:bodyPr/>
          <a:lstStyle>
            <a:lvl1pPr marL="0" indent="0" algn="ctr">
              <a:buNone/>
              <a:defRPr sz="3000" b="1" i="0">
                <a:latin typeface="Arial" panose="020B0604020202020204" pitchFamily="34" charset="0"/>
                <a:cs typeface="Arial" panose="020B0604020202020204" pitchFamily="34" charset="0"/>
              </a:defRPr>
            </a:lvl1pPr>
          </a:lstStyle>
          <a:p>
            <a:pPr lvl="0"/>
            <a:r>
              <a:rPr lang="en-US" dirty="0"/>
              <a:t>What We’ll Cover</a:t>
            </a:r>
          </a:p>
        </p:txBody>
      </p:sp>
      <p:sp>
        <p:nvSpPr>
          <p:cNvPr id="19" name="Text Placeholder 18">
            <a:extLst>
              <a:ext uri="{FF2B5EF4-FFF2-40B4-BE49-F238E27FC236}">
                <a16:creationId xmlns:a16="http://schemas.microsoft.com/office/drawing/2014/main" id="{1FA52A49-6633-E54F-9E51-57323147E959}"/>
              </a:ext>
            </a:extLst>
          </p:cNvPr>
          <p:cNvSpPr>
            <a:spLocks noGrp="1"/>
          </p:cNvSpPr>
          <p:nvPr>
            <p:ph type="body" sz="quarter" idx="12" hasCustomPrompt="1"/>
          </p:nvPr>
        </p:nvSpPr>
        <p:spPr>
          <a:xfrm>
            <a:off x="6791833" y="1128199"/>
            <a:ext cx="4704334" cy="4564678"/>
          </a:xfrm>
          <a:prstGeom prst="rect">
            <a:avLst/>
          </a:prstGeom>
        </p:spPr>
        <p:txBody>
          <a:bodyPr/>
          <a:lstStyle>
            <a:lvl1pPr marL="0" indent="0">
              <a:buNone/>
              <a:defRPr sz="1800" b="0" i="0">
                <a:latin typeface="Arial" panose="020B0604020202020204" pitchFamily="34" charset="0"/>
                <a:cs typeface="Arial" panose="020B0604020202020204" pitchFamily="34" charset="0"/>
              </a:defRPr>
            </a:lvl1pPr>
            <a:lvl2pPr marL="742950" indent="-285750">
              <a:lnSpc>
                <a:spcPct val="200000"/>
              </a:lnSpc>
              <a:buClr>
                <a:srgbClr val="FFC629"/>
              </a:buClr>
              <a:buFont typeface="Arial" panose="020B0604020202020204" pitchFamily="34" charset="0"/>
              <a:buChar char="•"/>
              <a:defRPr sz="1800" b="0" i="0"/>
            </a:lvl2pPr>
          </a:lstStyle>
          <a:p>
            <a:pPr>
              <a:lnSpc>
                <a:spcPct val="200000"/>
              </a:lnSpc>
            </a:pPr>
            <a:r>
              <a:rPr lang="en-US" dirty="0">
                <a:latin typeface="Avenir 65 Medium" panose="02000503020000020003" pitchFamily="2" charset="0"/>
              </a:rPr>
              <a:t>Content</a:t>
            </a:r>
          </a:p>
          <a:p>
            <a:pPr>
              <a:lnSpc>
                <a:spcPct val="200000"/>
              </a:lnSpc>
            </a:pPr>
            <a:r>
              <a:rPr lang="en-US" dirty="0">
                <a:latin typeface="Avenir 65 Medium" panose="02000503020000020003" pitchFamily="2" charset="0"/>
              </a:rPr>
              <a:t>Content</a:t>
            </a:r>
          </a:p>
          <a:p>
            <a:pPr marL="742950" lvl="1" indent="-285750">
              <a:lnSpc>
                <a:spcPct val="200000"/>
              </a:lnSpc>
              <a:buClr>
                <a:srgbClr val="FFC629"/>
              </a:buClr>
              <a:buFont typeface="Arial" panose="020B0604020202020204" pitchFamily="34" charset="0"/>
              <a:buChar char="•"/>
            </a:pPr>
            <a:r>
              <a:rPr lang="en-US" dirty="0">
                <a:latin typeface="Avenir 65 Medium" panose="02000503020000020003" pitchFamily="2" charset="0"/>
              </a:rPr>
              <a:t>Content</a:t>
            </a:r>
          </a:p>
          <a:p>
            <a:pPr marL="742950" lvl="1" indent="-285750">
              <a:lnSpc>
                <a:spcPct val="200000"/>
              </a:lnSpc>
              <a:buClr>
                <a:srgbClr val="FFC629"/>
              </a:buClr>
              <a:buFont typeface="Arial" panose="020B0604020202020204" pitchFamily="34" charset="0"/>
              <a:buChar char="•"/>
            </a:pPr>
            <a:r>
              <a:rPr lang="en-US" dirty="0">
                <a:latin typeface="Avenir 65 Medium" panose="02000503020000020003" pitchFamily="2" charset="0"/>
              </a:rPr>
              <a:t>Content</a:t>
            </a:r>
          </a:p>
          <a:p>
            <a:pPr marL="742950" lvl="1" indent="-285750">
              <a:lnSpc>
                <a:spcPct val="200000"/>
              </a:lnSpc>
              <a:buClr>
                <a:srgbClr val="FFC629"/>
              </a:buClr>
              <a:buFont typeface="Arial" panose="020B0604020202020204" pitchFamily="34" charset="0"/>
              <a:buChar char="•"/>
            </a:pPr>
            <a:r>
              <a:rPr lang="en-US" dirty="0">
                <a:latin typeface="Avenir 65 Medium" panose="02000503020000020003" pitchFamily="2" charset="0"/>
              </a:rPr>
              <a:t>Content</a:t>
            </a:r>
          </a:p>
          <a:p>
            <a:pPr>
              <a:lnSpc>
                <a:spcPct val="200000"/>
              </a:lnSpc>
            </a:pPr>
            <a:r>
              <a:rPr lang="en-US" dirty="0">
                <a:latin typeface="Avenir 65 Medium" panose="02000503020000020003" pitchFamily="2" charset="0"/>
              </a:rPr>
              <a:t>Content</a:t>
            </a:r>
          </a:p>
          <a:p>
            <a:pPr>
              <a:lnSpc>
                <a:spcPct val="200000"/>
              </a:lnSpc>
            </a:pPr>
            <a:r>
              <a:rPr lang="en-US" dirty="0">
                <a:latin typeface="Avenir 65 Medium" panose="02000503020000020003" pitchFamily="2" charset="0"/>
              </a:rPr>
              <a:t>Content</a:t>
            </a:r>
          </a:p>
        </p:txBody>
      </p:sp>
    </p:spTree>
    <p:extLst>
      <p:ext uri="{BB962C8B-B14F-4D97-AF65-F5344CB8AC3E}">
        <p14:creationId xmlns:p14="http://schemas.microsoft.com/office/powerpoint/2010/main" val="2862076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6B76FD-EBC2-924F-90F9-5FBB8B224E6C}"/>
              </a:ext>
            </a:extLst>
          </p:cNvPr>
          <p:cNvSpPr/>
          <p:nvPr/>
        </p:nvSpPr>
        <p:spPr>
          <a:xfrm>
            <a:off x="-1" y="6224584"/>
            <a:ext cx="12192001" cy="26077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0204431-1C59-AA44-82EC-D02845A982FA}"/>
              </a:ext>
            </a:extLst>
          </p:cNvPr>
          <p:cNvPicPr>
            <a:picLocks noChangeAspect="1"/>
          </p:cNvPicPr>
          <p:nvPr/>
        </p:nvPicPr>
        <p:blipFill rotWithShape="1">
          <a:blip r:embed="rId2"/>
          <a:srcRect t="91324" r="1434" b="242"/>
          <a:stretch/>
        </p:blipFill>
        <p:spPr>
          <a:xfrm>
            <a:off x="0" y="6279639"/>
            <a:ext cx="12192000" cy="578361"/>
          </a:xfrm>
          <a:prstGeom prst="rect">
            <a:avLst/>
          </a:prstGeom>
        </p:spPr>
      </p:pic>
      <p:cxnSp>
        <p:nvCxnSpPr>
          <p:cNvPr id="9" name="Straight Connector 8">
            <a:extLst>
              <a:ext uri="{FF2B5EF4-FFF2-40B4-BE49-F238E27FC236}">
                <a16:creationId xmlns:a16="http://schemas.microsoft.com/office/drawing/2014/main" id="{9E6176D2-EEF6-1043-9E18-99A5E6FB1DED}"/>
              </a:ext>
            </a:extLst>
          </p:cNvPr>
          <p:cNvCxnSpPr>
            <a:cxnSpLocks/>
          </p:cNvCxnSpPr>
          <p:nvPr/>
        </p:nvCxnSpPr>
        <p:spPr>
          <a:xfrm>
            <a:off x="-13856" y="1260574"/>
            <a:ext cx="6096001"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sp>
        <p:nvSpPr>
          <p:cNvPr id="13" name="Text Placeholder 12">
            <a:extLst>
              <a:ext uri="{FF2B5EF4-FFF2-40B4-BE49-F238E27FC236}">
                <a16:creationId xmlns:a16="http://schemas.microsoft.com/office/drawing/2014/main" id="{3B75B1AC-CF2D-704D-8913-3B88C08C39B0}"/>
              </a:ext>
            </a:extLst>
          </p:cNvPr>
          <p:cNvSpPr>
            <a:spLocks noGrp="1"/>
          </p:cNvSpPr>
          <p:nvPr>
            <p:ph type="body" sz="quarter" idx="10" hasCustomPrompt="1"/>
          </p:nvPr>
        </p:nvSpPr>
        <p:spPr>
          <a:xfrm>
            <a:off x="598083" y="600075"/>
            <a:ext cx="5680075" cy="660400"/>
          </a:xfrm>
          <a:prstGeom prst="rect">
            <a:avLst/>
          </a:prstGeom>
        </p:spPr>
        <p:txBody>
          <a:bodyPr/>
          <a:lstStyle>
            <a:lvl1pPr marL="0" indent="0">
              <a:buNone/>
              <a:defRPr sz="3000" b="1" i="0">
                <a:latin typeface="Arial" panose="020B0604020202020204" pitchFamily="34" charset="0"/>
                <a:cs typeface="Arial" panose="020B0604020202020204" pitchFamily="34" charset="0"/>
              </a:defRPr>
            </a:lvl1pPr>
          </a:lstStyle>
          <a:p>
            <a:pPr lvl="0"/>
            <a:r>
              <a:rPr lang="en-US" dirty="0"/>
              <a:t>Title7</a:t>
            </a:r>
          </a:p>
        </p:txBody>
      </p:sp>
      <p:sp>
        <p:nvSpPr>
          <p:cNvPr id="20" name="Text Placeholder 19">
            <a:extLst>
              <a:ext uri="{FF2B5EF4-FFF2-40B4-BE49-F238E27FC236}">
                <a16:creationId xmlns:a16="http://schemas.microsoft.com/office/drawing/2014/main" id="{D8360B5A-D265-7849-A437-ACE53640BBA6}"/>
              </a:ext>
            </a:extLst>
          </p:cNvPr>
          <p:cNvSpPr>
            <a:spLocks noGrp="1"/>
          </p:cNvSpPr>
          <p:nvPr>
            <p:ph type="body" sz="quarter" idx="11" hasCustomPrompt="1"/>
          </p:nvPr>
        </p:nvSpPr>
        <p:spPr>
          <a:xfrm>
            <a:off x="598083" y="1752600"/>
            <a:ext cx="4257675" cy="3352800"/>
          </a:xfrm>
          <a:prstGeom prst="rect">
            <a:avLst/>
          </a:prstGeom>
        </p:spPr>
        <p:txBody>
          <a:bodyPr/>
          <a:lstStyle>
            <a:lvl1pPr marL="0" indent="0">
              <a:buClr>
                <a:srgbClr val="FFC629"/>
              </a:buClr>
              <a:buFont typeface="Arial" panose="020B0604020202020204" pitchFamily="34" charset="0"/>
              <a:buNone/>
              <a:defRPr sz="1500">
                <a:latin typeface="Arial" panose="020B0604020202020204" pitchFamily="34" charset="0"/>
                <a:cs typeface="Arial" panose="020B0604020202020204" pitchFamily="34" charset="0"/>
              </a:defRPr>
            </a:lvl1pPr>
            <a:lvl2pPr>
              <a:defRPr sz="1500"/>
            </a:lvl2pPr>
            <a:lvl3pPr>
              <a:defRPr sz="1500"/>
            </a:lvl3pPr>
            <a:lvl4pPr>
              <a:defRPr sz="1500"/>
            </a:lvl4pPr>
            <a:lvl5pPr>
              <a:defRPr sz="1500"/>
            </a:lvl5pPr>
          </a:lstStyle>
          <a:p>
            <a:r>
              <a:rPr lang="en-US" sz="1500" b="1" dirty="0">
                <a:latin typeface="Avenir 95 Black" panose="02000503020000020003" pitchFamily="2" charset="0"/>
              </a:rPr>
              <a:t>Points:</a:t>
            </a:r>
          </a:p>
          <a:p>
            <a:endParaRPr lang="en-US" sz="1500" dirty="0">
              <a:latin typeface="Avenir 65 Medium" panose="02000503020000020003" pitchFamily="2" charset="0"/>
            </a:endParaRPr>
          </a:p>
          <a:p>
            <a:pPr marL="285750" indent="-285750">
              <a:buClr>
                <a:srgbClr val="FFC629"/>
              </a:buClr>
              <a:buFont typeface="Arial" panose="020B0604020202020204" pitchFamily="34" charset="0"/>
              <a:buChar char="•"/>
            </a:pPr>
            <a:r>
              <a:rPr lang="en-US" sz="1500" dirty="0">
                <a:latin typeface="Avenir 65 Medium" panose="02000503020000020003" pitchFamily="2" charset="0"/>
              </a:rPr>
              <a:t>Point 1</a:t>
            </a:r>
          </a:p>
          <a:p>
            <a:pPr marL="285750" indent="-285750">
              <a:buClr>
                <a:srgbClr val="FFC629"/>
              </a:buClr>
              <a:buFont typeface="Arial" panose="020B0604020202020204" pitchFamily="34" charset="0"/>
              <a:buChar char="•"/>
            </a:pPr>
            <a:r>
              <a:rPr lang="en-US" sz="1500" dirty="0">
                <a:latin typeface="Avenir 65 Medium" panose="02000503020000020003" pitchFamily="2" charset="0"/>
              </a:rPr>
              <a:t>Point 2</a:t>
            </a:r>
          </a:p>
          <a:p>
            <a:pPr marL="285750" indent="-285750">
              <a:buClr>
                <a:srgbClr val="FFC629"/>
              </a:buClr>
              <a:buFont typeface="Arial" panose="020B0604020202020204" pitchFamily="34" charset="0"/>
              <a:buChar char="•"/>
            </a:pPr>
            <a:r>
              <a:rPr lang="en-US" sz="1500" dirty="0">
                <a:latin typeface="Avenir 65 Medium" panose="02000503020000020003" pitchFamily="2" charset="0"/>
              </a:rPr>
              <a:t>Point 3</a:t>
            </a:r>
          </a:p>
          <a:p>
            <a:pPr marL="285750" indent="-285750">
              <a:buFont typeface="Arial" panose="020B0604020202020204" pitchFamily="34" charset="0"/>
              <a:buChar char="•"/>
            </a:pPr>
            <a:endParaRPr lang="en-US" sz="1500" dirty="0">
              <a:latin typeface="Avenir 65 Medium" panose="02000503020000020003" pitchFamily="2" charset="0"/>
            </a:endParaRPr>
          </a:p>
          <a:p>
            <a:r>
              <a:rPr lang="en-US" sz="1500" dirty="0">
                <a:latin typeface="Avenir 65 Medium" panose="02000503020000020003" pitchFamily="2" charset="0"/>
              </a:rPr>
              <a:t>Reinforce main points/message here with copy to explain to the consumer.</a:t>
            </a:r>
          </a:p>
        </p:txBody>
      </p:sp>
      <p:sp>
        <p:nvSpPr>
          <p:cNvPr id="22" name="Picture Placeholder 21">
            <a:extLst>
              <a:ext uri="{FF2B5EF4-FFF2-40B4-BE49-F238E27FC236}">
                <a16:creationId xmlns:a16="http://schemas.microsoft.com/office/drawing/2014/main" id="{DF874033-E928-1743-85FB-DC29CB426C56}"/>
              </a:ext>
            </a:extLst>
          </p:cNvPr>
          <p:cNvSpPr>
            <a:spLocks noGrp="1"/>
          </p:cNvSpPr>
          <p:nvPr>
            <p:ph type="pic" sz="quarter" idx="12"/>
          </p:nvPr>
        </p:nvSpPr>
        <p:spPr>
          <a:xfrm>
            <a:off x="6799667" y="1593184"/>
            <a:ext cx="4794250" cy="3892550"/>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985105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Option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475F388-1957-4E42-8C71-14A16B93040E}"/>
              </a:ext>
            </a:extLst>
          </p:cNvPr>
          <p:cNvGrpSpPr/>
          <p:nvPr userDrawn="1"/>
        </p:nvGrpSpPr>
        <p:grpSpPr>
          <a:xfrm>
            <a:off x="0" y="0"/>
            <a:ext cx="12192000" cy="6858000"/>
            <a:chOff x="0" y="0"/>
            <a:chExt cx="12192000" cy="6858000"/>
          </a:xfrm>
        </p:grpSpPr>
        <p:pic>
          <p:nvPicPr>
            <p:cNvPr id="8" name="Picture 7">
              <a:extLst>
                <a:ext uri="{FF2B5EF4-FFF2-40B4-BE49-F238E27FC236}">
                  <a16:creationId xmlns:a16="http://schemas.microsoft.com/office/drawing/2014/main" id="{560DCAAC-46AE-3343-8F9A-CD4DDA203A09}"/>
                </a:ext>
              </a:extLst>
            </p:cNvPr>
            <p:cNvPicPr>
              <a:picLocks noChangeAspect="1"/>
            </p:cNvPicPr>
            <p:nvPr/>
          </p:nvPicPr>
          <p:blipFill rotWithShape="1">
            <a:blip r:embed="rId2"/>
            <a:srcRect t="20272"/>
            <a:stretch/>
          </p:blipFill>
          <p:spPr>
            <a:xfrm>
              <a:off x="0" y="0"/>
              <a:ext cx="12192000" cy="6858000"/>
            </a:xfrm>
            <a:prstGeom prst="rect">
              <a:avLst/>
            </a:prstGeom>
          </p:spPr>
        </p:pic>
        <p:cxnSp>
          <p:nvCxnSpPr>
            <p:cNvPr id="10" name="Straight Connector 9">
              <a:extLst>
                <a:ext uri="{FF2B5EF4-FFF2-40B4-BE49-F238E27FC236}">
                  <a16:creationId xmlns:a16="http://schemas.microsoft.com/office/drawing/2014/main" id="{D7FE7ACE-CBBD-CE4F-9899-20F39A6A454D}"/>
                </a:ext>
              </a:extLst>
            </p:cNvPr>
            <p:cNvCxnSpPr/>
            <p:nvPr/>
          </p:nvCxnSpPr>
          <p:spPr>
            <a:xfrm>
              <a:off x="3169919" y="3857735"/>
              <a:ext cx="5852160"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grpSp>
      <p:sp>
        <p:nvSpPr>
          <p:cNvPr id="6" name="Text Placeholder 12">
            <a:extLst>
              <a:ext uri="{FF2B5EF4-FFF2-40B4-BE49-F238E27FC236}">
                <a16:creationId xmlns:a16="http://schemas.microsoft.com/office/drawing/2014/main" id="{1210CA93-A5F0-FC40-A24C-216D908FFEEC}"/>
              </a:ext>
            </a:extLst>
          </p:cNvPr>
          <p:cNvSpPr>
            <a:spLocks noGrp="1"/>
          </p:cNvSpPr>
          <p:nvPr>
            <p:ph type="body" sz="quarter" idx="11" hasCustomPrompt="1"/>
          </p:nvPr>
        </p:nvSpPr>
        <p:spPr>
          <a:xfrm>
            <a:off x="2808325" y="3247982"/>
            <a:ext cx="6575347" cy="553998"/>
          </a:xfrm>
          <a:prstGeom prst="rect">
            <a:avLst/>
          </a:prstGeom>
        </p:spPr>
        <p:txBody>
          <a:bodyPr/>
          <a:lstStyle>
            <a:lvl1pPr marL="0" indent="0" algn="ctr">
              <a:buNone/>
              <a:defRPr sz="3000" b="1" i="0">
                <a:solidFill>
                  <a:schemeClr val="bg1"/>
                </a:solidFill>
                <a:latin typeface="Arial" panose="020B0604020202020204" pitchFamily="34" charset="0"/>
                <a:cs typeface="Arial" panose="020B0604020202020204" pitchFamily="34" charset="0"/>
              </a:defRPr>
            </a:lvl1pPr>
          </a:lstStyle>
          <a:p>
            <a:pPr lvl="0"/>
            <a:r>
              <a:rPr lang="en-US" dirty="0"/>
              <a:t>Divider Title1</a:t>
            </a:r>
          </a:p>
        </p:txBody>
      </p:sp>
    </p:spTree>
    <p:extLst>
      <p:ext uri="{BB962C8B-B14F-4D97-AF65-F5344CB8AC3E}">
        <p14:creationId xmlns:p14="http://schemas.microsoft.com/office/powerpoint/2010/main" val="230174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 Option 2">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2C8967C-5DE1-8542-B6F8-DE583745C775}"/>
              </a:ext>
            </a:extLst>
          </p:cNvPr>
          <p:cNvGrpSpPr/>
          <p:nvPr userDrawn="1"/>
        </p:nvGrpSpPr>
        <p:grpSpPr>
          <a:xfrm>
            <a:off x="0" y="-1"/>
            <a:ext cx="12192000" cy="6858001"/>
            <a:chOff x="0" y="-1"/>
            <a:chExt cx="12192000" cy="6858001"/>
          </a:xfrm>
        </p:grpSpPr>
        <p:pic>
          <p:nvPicPr>
            <p:cNvPr id="8" name="Picture 7">
              <a:extLst>
                <a:ext uri="{FF2B5EF4-FFF2-40B4-BE49-F238E27FC236}">
                  <a16:creationId xmlns:a16="http://schemas.microsoft.com/office/drawing/2014/main" id="{E3F91AB2-125E-C949-8DAC-F0922653571D}"/>
                </a:ext>
              </a:extLst>
            </p:cNvPr>
            <p:cNvPicPr>
              <a:picLocks noChangeAspect="1"/>
            </p:cNvPicPr>
            <p:nvPr/>
          </p:nvPicPr>
          <p:blipFill rotWithShape="1">
            <a:blip r:embed="rId2">
              <a:alphaModFix amt="50000"/>
            </a:blip>
            <a:srcRect t="19272"/>
            <a:stretch/>
          </p:blipFill>
          <p:spPr>
            <a:xfrm>
              <a:off x="0" y="-1"/>
              <a:ext cx="12192000" cy="6858001"/>
            </a:xfrm>
            <a:prstGeom prst="rect">
              <a:avLst/>
            </a:prstGeom>
          </p:spPr>
        </p:pic>
        <p:cxnSp>
          <p:nvCxnSpPr>
            <p:cNvPr id="10" name="Straight Connector 9">
              <a:extLst>
                <a:ext uri="{FF2B5EF4-FFF2-40B4-BE49-F238E27FC236}">
                  <a16:creationId xmlns:a16="http://schemas.microsoft.com/office/drawing/2014/main" id="{DF6F952A-A865-544A-B2DA-A32AF5762272}"/>
                </a:ext>
              </a:extLst>
            </p:cNvPr>
            <p:cNvCxnSpPr/>
            <p:nvPr/>
          </p:nvCxnSpPr>
          <p:spPr>
            <a:xfrm>
              <a:off x="3672840" y="3857735"/>
              <a:ext cx="4846320"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grpSp>
      <p:sp>
        <p:nvSpPr>
          <p:cNvPr id="6" name="Text Placeholder 12">
            <a:extLst>
              <a:ext uri="{FF2B5EF4-FFF2-40B4-BE49-F238E27FC236}">
                <a16:creationId xmlns:a16="http://schemas.microsoft.com/office/drawing/2014/main" id="{BDF5D72F-CC3C-2B4E-B192-FF761F67C873}"/>
              </a:ext>
            </a:extLst>
          </p:cNvPr>
          <p:cNvSpPr>
            <a:spLocks noGrp="1"/>
          </p:cNvSpPr>
          <p:nvPr>
            <p:ph type="body" sz="quarter" idx="11" hasCustomPrompt="1"/>
          </p:nvPr>
        </p:nvSpPr>
        <p:spPr>
          <a:xfrm>
            <a:off x="2808325" y="3247982"/>
            <a:ext cx="6575347" cy="553998"/>
          </a:xfrm>
          <a:prstGeom prst="rect">
            <a:avLst/>
          </a:prstGeom>
        </p:spPr>
        <p:txBody>
          <a:bodyPr/>
          <a:lstStyle>
            <a:lvl1pPr marL="0" indent="0" algn="ctr">
              <a:buNone/>
              <a:defRPr sz="3000" b="1" i="0">
                <a:solidFill>
                  <a:schemeClr val="tx1"/>
                </a:solidFill>
                <a:latin typeface="Arial" panose="020B0604020202020204" pitchFamily="34" charset="0"/>
                <a:cs typeface="Arial" panose="020B0604020202020204" pitchFamily="34" charset="0"/>
              </a:defRPr>
            </a:lvl1pPr>
          </a:lstStyle>
          <a:p>
            <a:pPr lvl="0"/>
            <a:r>
              <a:rPr lang="en-US" dirty="0"/>
              <a:t>Divider Title2</a:t>
            </a:r>
          </a:p>
        </p:txBody>
      </p:sp>
    </p:spTree>
    <p:extLst>
      <p:ext uri="{BB962C8B-B14F-4D97-AF65-F5344CB8AC3E}">
        <p14:creationId xmlns:p14="http://schemas.microsoft.com/office/powerpoint/2010/main" val="3089016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8656306"/>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67" r:id="rId3"/>
    <p:sldLayoutId id="2147483668" r:id="rId4"/>
    <p:sldLayoutId id="2147483669" r:id="rId5"/>
    <p:sldLayoutId id="2147483658" r:id="rId6"/>
    <p:sldLayoutId id="2147483665" r:id="rId7"/>
    <p:sldLayoutId id="2147483660" r:id="rId8"/>
    <p:sldLayoutId id="2147483661" r:id="rId9"/>
    <p:sldLayoutId id="2147483663" r:id="rId10"/>
    <p:sldLayoutId id="2147483664" r:id="rId11"/>
    <p:sldLayoutId id="2147483666"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jpeg"/><Relationship Id="rId4" Type="http://schemas.openxmlformats.org/officeDocument/2006/relationships/image" Target="../media/image9.png"/><Relationship Id="rId9"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jpe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20.jpe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oracle.com/big-data/what-is-big-data/#challenges" TargetMode="External"/><Relationship Id="rId2" Type="http://schemas.openxmlformats.org/officeDocument/2006/relationships/hyperlink" Target="https://www.mongodb.com/basics/big-data-explained" TargetMode="External"/><Relationship Id="rId1" Type="http://schemas.openxmlformats.org/officeDocument/2006/relationships/slideLayout" Target="../slideLayouts/slideLayout3.xml"/><Relationship Id="rId6" Type="http://schemas.openxmlformats.org/officeDocument/2006/relationships/hyperlink" Target="https://www.tutorialspoint.com/hadoop/hadoop_big_data_overview.htm" TargetMode="External"/><Relationship Id="rId5" Type="http://schemas.openxmlformats.org/officeDocument/2006/relationships/hyperlink" Target="https://www.gcu.edu/blog/engineering-technology/what-are-4-vs-big-data" TargetMode="External"/><Relationship Id="rId4" Type="http://schemas.openxmlformats.org/officeDocument/2006/relationships/hyperlink" Target="https://aws.amazon.com/big-data/what-is-big-dat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D62DE74-A72F-FA43-9FDB-0477AE57CAB9}"/>
              </a:ext>
            </a:extLst>
          </p:cNvPr>
          <p:cNvSpPr>
            <a:spLocks noGrp="1"/>
          </p:cNvSpPr>
          <p:nvPr>
            <p:ph type="title"/>
          </p:nvPr>
        </p:nvSpPr>
        <p:spPr/>
        <p:txBody>
          <a:bodyPr/>
          <a:lstStyle/>
          <a:p>
            <a:r>
              <a:rPr lang="en-US" dirty="0"/>
              <a:t>Introduction to </a:t>
            </a:r>
            <a:br>
              <a:rPr lang="en-US" dirty="0"/>
            </a:br>
            <a:r>
              <a:rPr lang="en-US" dirty="0"/>
              <a:t>Big Data</a:t>
            </a:r>
            <a:br>
              <a:rPr lang="en-US" dirty="0"/>
            </a:br>
            <a:endParaRPr lang="en-US" dirty="0"/>
          </a:p>
        </p:txBody>
      </p:sp>
    </p:spTree>
    <p:extLst>
      <p:ext uri="{BB962C8B-B14F-4D97-AF65-F5344CB8AC3E}">
        <p14:creationId xmlns:p14="http://schemas.microsoft.com/office/powerpoint/2010/main" val="1871725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D5FD7-4C56-9BFD-0918-1C4240D467CC}"/>
              </a:ext>
            </a:extLst>
          </p:cNvPr>
          <p:cNvSpPr>
            <a:spLocks noGrp="1"/>
          </p:cNvSpPr>
          <p:nvPr>
            <p:ph type="title"/>
          </p:nvPr>
        </p:nvSpPr>
        <p:spPr>
          <a:xfrm>
            <a:off x="733423" y="157832"/>
            <a:ext cx="10660289" cy="492596"/>
          </a:xfrm>
        </p:spPr>
        <p:txBody>
          <a:bodyPr/>
          <a:lstStyle/>
          <a:p>
            <a:r>
              <a:rPr lang="en-US" sz="2800" dirty="0"/>
              <a:t>The “V’s” of Big Data</a:t>
            </a:r>
          </a:p>
        </p:txBody>
      </p:sp>
      <p:grpSp>
        <p:nvGrpSpPr>
          <p:cNvPr id="34" name="Group 33">
            <a:extLst>
              <a:ext uri="{FF2B5EF4-FFF2-40B4-BE49-F238E27FC236}">
                <a16:creationId xmlns:a16="http://schemas.microsoft.com/office/drawing/2014/main" id="{34158375-933F-B845-5148-F1B14E3ED7A5}"/>
              </a:ext>
            </a:extLst>
          </p:cNvPr>
          <p:cNvGrpSpPr/>
          <p:nvPr/>
        </p:nvGrpSpPr>
        <p:grpSpPr>
          <a:xfrm>
            <a:off x="733424" y="924082"/>
            <a:ext cx="4590606" cy="1938992"/>
            <a:chOff x="733424" y="924082"/>
            <a:chExt cx="4590606" cy="1938992"/>
          </a:xfrm>
        </p:grpSpPr>
        <p:pic>
          <p:nvPicPr>
            <p:cNvPr id="1026" name="Picture 2" descr="Google Unveils New $750M Data Center As Part Of $9.5B Goal | CRN">
              <a:extLst>
                <a:ext uri="{FF2B5EF4-FFF2-40B4-BE49-F238E27FC236}">
                  <a16:creationId xmlns:a16="http://schemas.microsoft.com/office/drawing/2014/main" id="{B87F4517-04D3-0E96-2D2F-C04966A319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24" y="1021907"/>
              <a:ext cx="2321919" cy="1743342"/>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ECD2A72-A024-CE5A-049A-CACE2DC54EDA}"/>
                </a:ext>
              </a:extLst>
            </p:cNvPr>
            <p:cNvSpPr txBox="1"/>
            <p:nvPr/>
          </p:nvSpPr>
          <p:spPr>
            <a:xfrm>
              <a:off x="2659879" y="924082"/>
              <a:ext cx="2664151" cy="1938992"/>
            </a:xfrm>
            <a:prstGeom prst="rect">
              <a:avLst/>
            </a:prstGeom>
            <a:noFill/>
          </p:spPr>
          <p:txBody>
            <a:bodyPr wrap="square">
              <a:spAutoFit/>
            </a:bodyPr>
            <a:lstStyle/>
            <a:p>
              <a:pPr lvl="1"/>
              <a:r>
                <a:rPr lang="en-US" sz="2000" dirty="0"/>
                <a:t>The physical storage size of data, may reach the levels of terabytes or petabytes</a:t>
              </a:r>
            </a:p>
          </p:txBody>
        </p:sp>
        <p:sp>
          <p:nvSpPr>
            <p:cNvPr id="9" name="TextBox 8">
              <a:extLst>
                <a:ext uri="{FF2B5EF4-FFF2-40B4-BE49-F238E27FC236}">
                  <a16:creationId xmlns:a16="http://schemas.microsoft.com/office/drawing/2014/main" id="{CC453B41-D0E7-F16F-CA97-390BF4994C95}"/>
                </a:ext>
              </a:extLst>
            </p:cNvPr>
            <p:cNvSpPr txBox="1"/>
            <p:nvPr/>
          </p:nvSpPr>
          <p:spPr>
            <a:xfrm>
              <a:off x="733424" y="2327760"/>
              <a:ext cx="1796131" cy="461665"/>
            </a:xfrm>
            <a:prstGeom prst="rect">
              <a:avLst/>
            </a:prstGeom>
            <a:noFill/>
            <a:ln>
              <a:noFill/>
            </a:ln>
          </p:spPr>
          <p:txBody>
            <a:bodyPr wrap="square">
              <a:spAutoFit/>
            </a:bodyPr>
            <a:lstStyle/>
            <a:p>
              <a:r>
                <a:rPr lang="en-US" sz="2400" b="1" dirty="0"/>
                <a:t>Volume</a:t>
              </a:r>
              <a:endParaRPr lang="en-US" sz="2000" b="1" dirty="0"/>
            </a:p>
          </p:txBody>
        </p:sp>
      </p:grpSp>
      <p:grpSp>
        <p:nvGrpSpPr>
          <p:cNvPr id="35" name="Group 34">
            <a:extLst>
              <a:ext uri="{FF2B5EF4-FFF2-40B4-BE49-F238E27FC236}">
                <a16:creationId xmlns:a16="http://schemas.microsoft.com/office/drawing/2014/main" id="{221292B7-7311-0179-F19E-7F08828DB031}"/>
              </a:ext>
            </a:extLst>
          </p:cNvPr>
          <p:cNvGrpSpPr/>
          <p:nvPr/>
        </p:nvGrpSpPr>
        <p:grpSpPr>
          <a:xfrm>
            <a:off x="7705137" y="2186004"/>
            <a:ext cx="4388460" cy="1938992"/>
            <a:chOff x="6695443" y="54393"/>
            <a:chExt cx="4388460" cy="1938992"/>
          </a:xfrm>
        </p:grpSpPr>
        <p:pic>
          <p:nvPicPr>
            <p:cNvPr id="1028" name="Picture 4" descr="DIGI | Network Graphs">
              <a:extLst>
                <a:ext uri="{FF2B5EF4-FFF2-40B4-BE49-F238E27FC236}">
                  <a16:creationId xmlns:a16="http://schemas.microsoft.com/office/drawing/2014/main" id="{B630AC30-4B82-C3F8-C466-1F120A397B6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897" t="-1" b="23864"/>
            <a:stretch/>
          </p:blipFill>
          <p:spPr bwMode="auto">
            <a:xfrm>
              <a:off x="6699588" y="597127"/>
              <a:ext cx="1701087" cy="129843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4DE715AC-467B-30C9-5710-DDC5BEA23EB7}"/>
                </a:ext>
              </a:extLst>
            </p:cNvPr>
            <p:cNvSpPr/>
            <p:nvPr/>
          </p:nvSpPr>
          <p:spPr>
            <a:xfrm>
              <a:off x="6699589" y="152219"/>
              <a:ext cx="2321919" cy="174334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785A2B7-A486-1C2C-D010-3D9C8B6A11D9}"/>
                </a:ext>
              </a:extLst>
            </p:cNvPr>
            <p:cNvSpPr txBox="1"/>
            <p:nvPr/>
          </p:nvSpPr>
          <p:spPr>
            <a:xfrm>
              <a:off x="6695443" y="1458844"/>
              <a:ext cx="1796131" cy="461665"/>
            </a:xfrm>
            <a:prstGeom prst="rect">
              <a:avLst/>
            </a:prstGeom>
            <a:noFill/>
          </p:spPr>
          <p:txBody>
            <a:bodyPr wrap="square">
              <a:spAutoFit/>
            </a:bodyPr>
            <a:lstStyle/>
            <a:p>
              <a:r>
                <a:rPr lang="en-US" sz="2400" b="1" dirty="0"/>
                <a:t>Variety</a:t>
              </a:r>
              <a:endParaRPr lang="en-US" sz="2000" b="1" dirty="0"/>
            </a:p>
          </p:txBody>
        </p:sp>
        <p:sp>
          <p:nvSpPr>
            <p:cNvPr id="13" name="TextBox 12">
              <a:extLst>
                <a:ext uri="{FF2B5EF4-FFF2-40B4-BE49-F238E27FC236}">
                  <a16:creationId xmlns:a16="http://schemas.microsoft.com/office/drawing/2014/main" id="{62EC51A4-1485-4705-8F62-BD13CCB5FD31}"/>
                </a:ext>
              </a:extLst>
            </p:cNvPr>
            <p:cNvSpPr txBox="1"/>
            <p:nvPr/>
          </p:nvSpPr>
          <p:spPr>
            <a:xfrm>
              <a:off x="9021509" y="54393"/>
              <a:ext cx="2062394" cy="1938992"/>
            </a:xfrm>
            <a:prstGeom prst="rect">
              <a:avLst/>
            </a:prstGeom>
            <a:noFill/>
          </p:spPr>
          <p:txBody>
            <a:bodyPr wrap="square">
              <a:spAutoFit/>
            </a:bodyPr>
            <a:lstStyle/>
            <a:p>
              <a:r>
                <a:rPr lang="en-US" sz="2000" dirty="0"/>
                <a:t>Refers to the sources and formats of data, big data can come from any sources in any forms</a:t>
              </a:r>
            </a:p>
          </p:txBody>
        </p:sp>
        <p:pic>
          <p:nvPicPr>
            <p:cNvPr id="19" name="Picture 18">
              <a:extLst>
                <a:ext uri="{FF2B5EF4-FFF2-40B4-BE49-F238E27FC236}">
                  <a16:creationId xmlns:a16="http://schemas.microsoft.com/office/drawing/2014/main" id="{4C533B42-3844-98BF-508A-4A2CB836F836}"/>
                </a:ext>
              </a:extLst>
            </p:cNvPr>
            <p:cNvPicPr>
              <a:picLocks noChangeAspect="1"/>
            </p:cNvPicPr>
            <p:nvPr/>
          </p:nvPicPr>
          <p:blipFill>
            <a:blip r:embed="rId4"/>
            <a:stretch>
              <a:fillRect/>
            </a:stretch>
          </p:blipFill>
          <p:spPr>
            <a:xfrm>
              <a:off x="6745116" y="189982"/>
              <a:ext cx="1687174" cy="1218963"/>
            </a:xfrm>
            <a:prstGeom prst="rect">
              <a:avLst/>
            </a:prstGeom>
          </p:spPr>
        </p:pic>
        <p:pic>
          <p:nvPicPr>
            <p:cNvPr id="21" name="Picture 20">
              <a:extLst>
                <a:ext uri="{FF2B5EF4-FFF2-40B4-BE49-F238E27FC236}">
                  <a16:creationId xmlns:a16="http://schemas.microsoft.com/office/drawing/2014/main" id="{8BEB0A8B-A019-7D24-78F0-CB973856C715}"/>
                </a:ext>
              </a:extLst>
            </p:cNvPr>
            <p:cNvPicPr>
              <a:picLocks noChangeAspect="1"/>
            </p:cNvPicPr>
            <p:nvPr/>
          </p:nvPicPr>
          <p:blipFill>
            <a:blip r:embed="rId5"/>
            <a:stretch>
              <a:fillRect/>
            </a:stretch>
          </p:blipFill>
          <p:spPr>
            <a:xfrm>
              <a:off x="7858840" y="794849"/>
              <a:ext cx="1131053" cy="1075122"/>
            </a:xfrm>
            <a:prstGeom prst="rect">
              <a:avLst/>
            </a:prstGeom>
          </p:spPr>
        </p:pic>
        <p:pic>
          <p:nvPicPr>
            <p:cNvPr id="1030" name="Picture 6" descr="Mass Texting Service | Mass Text Messaging | Text-Em-All">
              <a:extLst>
                <a:ext uri="{FF2B5EF4-FFF2-40B4-BE49-F238E27FC236}">
                  <a16:creationId xmlns:a16="http://schemas.microsoft.com/office/drawing/2014/main" id="{F5E1413F-BFF8-292B-17AE-ABD8A7D03B0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3932" t="18618" r="31443" b="30117"/>
            <a:stretch/>
          </p:blipFill>
          <p:spPr bwMode="auto">
            <a:xfrm>
              <a:off x="7892982" y="182973"/>
              <a:ext cx="1104690" cy="87989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014442D6-1765-08C7-7D39-9A98301465E1}"/>
                </a:ext>
              </a:extLst>
            </p:cNvPr>
            <p:cNvPicPr>
              <a:picLocks noChangeAspect="1"/>
            </p:cNvPicPr>
            <p:nvPr/>
          </p:nvPicPr>
          <p:blipFill>
            <a:blip r:embed="rId7"/>
            <a:stretch>
              <a:fillRect/>
            </a:stretch>
          </p:blipFill>
          <p:spPr>
            <a:xfrm>
              <a:off x="7326164" y="469606"/>
              <a:ext cx="1002121" cy="1047485"/>
            </a:xfrm>
            <a:prstGeom prst="rect">
              <a:avLst/>
            </a:prstGeom>
          </p:spPr>
        </p:pic>
      </p:grpSp>
      <p:grpSp>
        <p:nvGrpSpPr>
          <p:cNvPr id="33" name="Group 32">
            <a:extLst>
              <a:ext uri="{FF2B5EF4-FFF2-40B4-BE49-F238E27FC236}">
                <a16:creationId xmlns:a16="http://schemas.microsoft.com/office/drawing/2014/main" id="{EC3D0D58-ABF9-575F-55D6-A8F535839393}"/>
              </a:ext>
            </a:extLst>
          </p:cNvPr>
          <p:cNvGrpSpPr/>
          <p:nvPr/>
        </p:nvGrpSpPr>
        <p:grpSpPr>
          <a:xfrm>
            <a:off x="733424" y="3422600"/>
            <a:ext cx="4873162" cy="1938992"/>
            <a:chOff x="733424" y="3422600"/>
            <a:chExt cx="4873162" cy="1938992"/>
          </a:xfrm>
        </p:grpSpPr>
        <p:pic>
          <p:nvPicPr>
            <p:cNvPr id="1032" name="Picture 8" descr="Premium Photo | Digital data flow on road in concept of cyber global  communication and coding with graphic creating vision of fast speed  transfer to show agile digital transformation , disruptive innovation .">
              <a:extLst>
                <a:ext uri="{FF2B5EF4-FFF2-40B4-BE49-F238E27FC236}">
                  <a16:creationId xmlns:a16="http://schemas.microsoft.com/office/drawing/2014/main" id="{16BC8F3A-0C11-D4F2-1319-71B454D0DFC2}"/>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3606" t="1422" r="12597" b="1"/>
            <a:stretch/>
          </p:blipFill>
          <p:spPr bwMode="auto">
            <a:xfrm>
              <a:off x="733424" y="3519755"/>
              <a:ext cx="2321920" cy="1744682"/>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C8D66522-F366-222A-8FAC-BCC88C07E340}"/>
                </a:ext>
              </a:extLst>
            </p:cNvPr>
            <p:cNvSpPr txBox="1"/>
            <p:nvPr/>
          </p:nvSpPr>
          <p:spPr>
            <a:xfrm>
              <a:off x="733424" y="4833117"/>
              <a:ext cx="1796131" cy="461665"/>
            </a:xfrm>
            <a:prstGeom prst="rect">
              <a:avLst/>
            </a:prstGeom>
            <a:noFill/>
          </p:spPr>
          <p:txBody>
            <a:bodyPr wrap="square">
              <a:spAutoFit/>
            </a:bodyPr>
            <a:lstStyle/>
            <a:p>
              <a:r>
                <a:rPr lang="en-US" sz="2400" b="1" dirty="0">
                  <a:solidFill>
                    <a:schemeClr val="bg1"/>
                  </a:solidFill>
                </a:rPr>
                <a:t>Velocity</a:t>
              </a:r>
              <a:endParaRPr lang="en-US" sz="2000" b="1" dirty="0">
                <a:solidFill>
                  <a:schemeClr val="bg1"/>
                </a:solidFill>
              </a:endParaRPr>
            </a:p>
          </p:txBody>
        </p:sp>
        <p:sp>
          <p:nvSpPr>
            <p:cNvPr id="24" name="TextBox 23">
              <a:extLst>
                <a:ext uri="{FF2B5EF4-FFF2-40B4-BE49-F238E27FC236}">
                  <a16:creationId xmlns:a16="http://schemas.microsoft.com/office/drawing/2014/main" id="{14D7A897-CC77-3F7A-623B-1CAABEA58B5B}"/>
                </a:ext>
              </a:extLst>
            </p:cNvPr>
            <p:cNvSpPr txBox="1"/>
            <p:nvPr/>
          </p:nvSpPr>
          <p:spPr>
            <a:xfrm>
              <a:off x="3132257" y="3422600"/>
              <a:ext cx="2474329" cy="1938992"/>
            </a:xfrm>
            <a:prstGeom prst="rect">
              <a:avLst/>
            </a:prstGeom>
            <a:noFill/>
          </p:spPr>
          <p:txBody>
            <a:bodyPr wrap="square">
              <a:spAutoFit/>
            </a:bodyPr>
            <a:lstStyle/>
            <a:p>
              <a:r>
                <a:rPr lang="en-US" sz="2000" dirty="0"/>
                <a:t>The speed that data is generated, collected, processed, and analyzed. Big data velocities typically are in days to real-time</a:t>
              </a:r>
            </a:p>
          </p:txBody>
        </p:sp>
      </p:grpSp>
      <p:grpSp>
        <p:nvGrpSpPr>
          <p:cNvPr id="36" name="Group 35">
            <a:extLst>
              <a:ext uri="{FF2B5EF4-FFF2-40B4-BE49-F238E27FC236}">
                <a16:creationId xmlns:a16="http://schemas.microsoft.com/office/drawing/2014/main" id="{CB28544E-A96C-E0AE-985E-F67C76317DB9}"/>
              </a:ext>
            </a:extLst>
          </p:cNvPr>
          <p:cNvGrpSpPr/>
          <p:nvPr/>
        </p:nvGrpSpPr>
        <p:grpSpPr>
          <a:xfrm>
            <a:off x="5870801" y="4348924"/>
            <a:ext cx="4381458" cy="1938992"/>
            <a:chOff x="7456879" y="2153781"/>
            <a:chExt cx="4381458" cy="1938992"/>
          </a:xfrm>
        </p:grpSpPr>
        <p:pic>
          <p:nvPicPr>
            <p:cNvPr id="26" name="Picture 25">
              <a:extLst>
                <a:ext uri="{FF2B5EF4-FFF2-40B4-BE49-F238E27FC236}">
                  <a16:creationId xmlns:a16="http://schemas.microsoft.com/office/drawing/2014/main" id="{CE64F55C-DBEB-2632-FD2B-9F87B613B7AE}"/>
                </a:ext>
              </a:extLst>
            </p:cNvPr>
            <p:cNvPicPr>
              <a:picLocks noChangeAspect="1"/>
            </p:cNvPicPr>
            <p:nvPr/>
          </p:nvPicPr>
          <p:blipFill rotWithShape="1">
            <a:blip r:embed="rId9"/>
            <a:srcRect l="8065" r="8247"/>
            <a:stretch/>
          </p:blipFill>
          <p:spPr>
            <a:xfrm>
              <a:off x="7487767" y="2252276"/>
              <a:ext cx="2328061" cy="1743342"/>
            </a:xfrm>
            <a:prstGeom prst="rect">
              <a:avLst/>
            </a:prstGeom>
            <a:ln w="28575">
              <a:solidFill>
                <a:schemeClr val="tx1"/>
              </a:solidFill>
            </a:ln>
          </p:spPr>
        </p:pic>
        <p:sp>
          <p:nvSpPr>
            <p:cNvPr id="27" name="TextBox 26">
              <a:extLst>
                <a:ext uri="{FF2B5EF4-FFF2-40B4-BE49-F238E27FC236}">
                  <a16:creationId xmlns:a16="http://schemas.microsoft.com/office/drawing/2014/main" id="{27D9B1C8-6074-DF8F-0DFC-D093C884A952}"/>
                </a:ext>
              </a:extLst>
            </p:cNvPr>
            <p:cNvSpPr txBox="1"/>
            <p:nvPr/>
          </p:nvSpPr>
          <p:spPr>
            <a:xfrm>
              <a:off x="7456879" y="3564297"/>
              <a:ext cx="1796131" cy="461665"/>
            </a:xfrm>
            <a:prstGeom prst="rect">
              <a:avLst/>
            </a:prstGeom>
            <a:noFill/>
            <a:ln>
              <a:noFill/>
            </a:ln>
          </p:spPr>
          <p:txBody>
            <a:bodyPr wrap="square">
              <a:spAutoFit/>
            </a:bodyPr>
            <a:lstStyle/>
            <a:p>
              <a:r>
                <a:rPr lang="en-US" sz="2400" b="1" dirty="0"/>
                <a:t>Veracity</a:t>
              </a:r>
              <a:endParaRPr lang="en-US" sz="2000" b="1" dirty="0"/>
            </a:p>
          </p:txBody>
        </p:sp>
        <p:sp>
          <p:nvSpPr>
            <p:cNvPr id="29" name="TextBox 28">
              <a:extLst>
                <a:ext uri="{FF2B5EF4-FFF2-40B4-BE49-F238E27FC236}">
                  <a16:creationId xmlns:a16="http://schemas.microsoft.com/office/drawing/2014/main" id="{5B86D0F2-99E7-3D5F-44A1-96FCE6565CDB}"/>
                </a:ext>
              </a:extLst>
            </p:cNvPr>
            <p:cNvSpPr txBox="1"/>
            <p:nvPr/>
          </p:nvSpPr>
          <p:spPr>
            <a:xfrm>
              <a:off x="9846716" y="2153781"/>
              <a:ext cx="1991621" cy="1938992"/>
            </a:xfrm>
            <a:prstGeom prst="rect">
              <a:avLst/>
            </a:prstGeom>
            <a:noFill/>
          </p:spPr>
          <p:txBody>
            <a:bodyPr wrap="square">
              <a:spAutoFit/>
            </a:bodyPr>
            <a:lstStyle/>
            <a:p>
              <a:r>
                <a:rPr lang="en-US" sz="2000" dirty="0"/>
                <a:t>The reliability of data. Big data should result in trustable and reliable knowledge</a:t>
              </a:r>
            </a:p>
          </p:txBody>
        </p:sp>
      </p:grpSp>
      <p:grpSp>
        <p:nvGrpSpPr>
          <p:cNvPr id="37" name="Group 36">
            <a:extLst>
              <a:ext uri="{FF2B5EF4-FFF2-40B4-BE49-F238E27FC236}">
                <a16:creationId xmlns:a16="http://schemas.microsoft.com/office/drawing/2014/main" id="{49899F21-C12B-761A-6156-1C6214DF7812}"/>
              </a:ext>
            </a:extLst>
          </p:cNvPr>
          <p:cNvGrpSpPr/>
          <p:nvPr/>
        </p:nvGrpSpPr>
        <p:grpSpPr>
          <a:xfrm>
            <a:off x="5870801" y="163581"/>
            <a:ext cx="4086126" cy="1737003"/>
            <a:chOff x="6421328" y="4370557"/>
            <a:chExt cx="4086126" cy="1737003"/>
          </a:xfrm>
        </p:grpSpPr>
        <p:pic>
          <p:nvPicPr>
            <p:cNvPr id="1034" name="Picture 10" descr="Should Businesses Establish the Monetary Value of Data? | Data Value">
              <a:extLst>
                <a:ext uri="{FF2B5EF4-FFF2-40B4-BE49-F238E27FC236}">
                  <a16:creationId xmlns:a16="http://schemas.microsoft.com/office/drawing/2014/main" id="{A23AE408-2678-6E1C-A023-3868FE8D5E34}"/>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12404" r="12404"/>
            <a:stretch/>
          </p:blipFill>
          <p:spPr bwMode="auto">
            <a:xfrm>
              <a:off x="6435527" y="4370557"/>
              <a:ext cx="2321919" cy="1737003"/>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C0BBA981-71B2-79BA-4144-918F7E366ED1}"/>
                </a:ext>
              </a:extLst>
            </p:cNvPr>
            <p:cNvSpPr txBox="1"/>
            <p:nvPr/>
          </p:nvSpPr>
          <p:spPr>
            <a:xfrm>
              <a:off x="6421328" y="5643848"/>
              <a:ext cx="1796131" cy="461665"/>
            </a:xfrm>
            <a:prstGeom prst="rect">
              <a:avLst/>
            </a:prstGeom>
            <a:noFill/>
            <a:ln>
              <a:noFill/>
            </a:ln>
          </p:spPr>
          <p:txBody>
            <a:bodyPr wrap="square">
              <a:spAutoFit/>
            </a:bodyPr>
            <a:lstStyle/>
            <a:p>
              <a:r>
                <a:rPr lang="en-US" sz="2400" b="1" dirty="0">
                  <a:solidFill>
                    <a:schemeClr val="bg1"/>
                  </a:solidFill>
                </a:rPr>
                <a:t>Value</a:t>
              </a:r>
              <a:endParaRPr lang="en-US" sz="2000" b="1" dirty="0">
                <a:solidFill>
                  <a:schemeClr val="bg1"/>
                </a:solidFill>
              </a:endParaRPr>
            </a:p>
          </p:txBody>
        </p:sp>
        <p:sp>
          <p:nvSpPr>
            <p:cNvPr id="32" name="TextBox 31">
              <a:extLst>
                <a:ext uri="{FF2B5EF4-FFF2-40B4-BE49-F238E27FC236}">
                  <a16:creationId xmlns:a16="http://schemas.microsoft.com/office/drawing/2014/main" id="{7CC225B3-A333-E92F-1F62-F7D4223B90F7}"/>
                </a:ext>
              </a:extLst>
            </p:cNvPr>
            <p:cNvSpPr txBox="1"/>
            <p:nvPr/>
          </p:nvSpPr>
          <p:spPr>
            <a:xfrm>
              <a:off x="8790772" y="4574436"/>
              <a:ext cx="1716682" cy="1323439"/>
            </a:xfrm>
            <a:prstGeom prst="rect">
              <a:avLst/>
            </a:prstGeom>
            <a:noFill/>
          </p:spPr>
          <p:txBody>
            <a:bodyPr wrap="square">
              <a:spAutoFit/>
            </a:bodyPr>
            <a:lstStyle/>
            <a:p>
              <a:r>
                <a:rPr lang="en-US" sz="2000" dirty="0"/>
                <a:t>The ultimate goal of working with big data</a:t>
              </a:r>
            </a:p>
          </p:txBody>
        </p:sp>
      </p:grpSp>
    </p:spTree>
    <p:extLst>
      <p:ext uri="{BB962C8B-B14F-4D97-AF65-F5344CB8AC3E}">
        <p14:creationId xmlns:p14="http://schemas.microsoft.com/office/powerpoint/2010/main" val="2416982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B5D79-F463-196F-6D8B-038F18B3CDFD}"/>
              </a:ext>
            </a:extLst>
          </p:cNvPr>
          <p:cNvSpPr>
            <a:spLocks noGrp="1"/>
          </p:cNvSpPr>
          <p:nvPr>
            <p:ph type="title"/>
          </p:nvPr>
        </p:nvSpPr>
        <p:spPr/>
        <p:txBody>
          <a:bodyPr/>
          <a:lstStyle/>
          <a:p>
            <a:r>
              <a:rPr lang="en-US" dirty="0"/>
              <a:t>Types of Big Data</a:t>
            </a:r>
          </a:p>
        </p:txBody>
      </p:sp>
      <p:grpSp>
        <p:nvGrpSpPr>
          <p:cNvPr id="21" name="Group 20">
            <a:extLst>
              <a:ext uri="{FF2B5EF4-FFF2-40B4-BE49-F238E27FC236}">
                <a16:creationId xmlns:a16="http://schemas.microsoft.com/office/drawing/2014/main" id="{CF7ABC91-7D9B-4B7B-8E23-66B2113C15AD}"/>
              </a:ext>
            </a:extLst>
          </p:cNvPr>
          <p:cNvGrpSpPr/>
          <p:nvPr/>
        </p:nvGrpSpPr>
        <p:grpSpPr>
          <a:xfrm>
            <a:off x="555292" y="1337279"/>
            <a:ext cx="2538286" cy="2784171"/>
            <a:chOff x="555292" y="1337279"/>
            <a:chExt cx="2538286" cy="2784171"/>
          </a:xfrm>
        </p:grpSpPr>
        <p:pic>
          <p:nvPicPr>
            <p:cNvPr id="2050" name="Picture 2" descr="Formatting data tables in Spreadsheets">
              <a:extLst>
                <a:ext uri="{FF2B5EF4-FFF2-40B4-BE49-F238E27FC236}">
                  <a16:creationId xmlns:a16="http://schemas.microsoft.com/office/drawing/2014/main" id="{3EE9774F-B498-889C-541F-DD32701AB91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6015"/>
            <a:stretch/>
          </p:blipFill>
          <p:spPr bwMode="auto">
            <a:xfrm>
              <a:off x="683478" y="1700518"/>
              <a:ext cx="1762277" cy="1427147"/>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F405FB3-1E1B-BA0B-26E0-83A27793E1F0}"/>
                </a:ext>
              </a:extLst>
            </p:cNvPr>
            <p:cNvPicPr>
              <a:picLocks noChangeAspect="1"/>
            </p:cNvPicPr>
            <p:nvPr/>
          </p:nvPicPr>
          <p:blipFill>
            <a:blip r:embed="rId3"/>
            <a:stretch>
              <a:fillRect/>
            </a:stretch>
          </p:blipFill>
          <p:spPr>
            <a:xfrm>
              <a:off x="555292" y="1337279"/>
              <a:ext cx="2538286" cy="965025"/>
            </a:xfrm>
            <a:prstGeom prst="rect">
              <a:avLst/>
            </a:prstGeom>
          </p:spPr>
        </p:pic>
        <p:pic>
          <p:nvPicPr>
            <p:cNvPr id="2052" name="Picture 4" descr="Plant I history data table | Download Table">
              <a:extLst>
                <a:ext uri="{FF2B5EF4-FFF2-40B4-BE49-F238E27FC236}">
                  <a16:creationId xmlns:a16="http://schemas.microsoft.com/office/drawing/2014/main" id="{C7FA6A01-1FB4-13D0-D6E0-DEDBD6EF10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4616" y="2054522"/>
              <a:ext cx="1444762" cy="966677"/>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2054" name="Picture 6" descr="Cardinality in Database Design: Examples and Crow's Foot Notation |  Study.com">
              <a:extLst>
                <a:ext uri="{FF2B5EF4-FFF2-40B4-BE49-F238E27FC236}">
                  <a16:creationId xmlns:a16="http://schemas.microsoft.com/office/drawing/2014/main" id="{AEDA8BCF-365C-3306-4CB6-A2B1CB7C45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9683" y="1846637"/>
              <a:ext cx="1169866" cy="818906"/>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E8576B3-5620-EFCC-9A1B-A5D6E2BA107D}"/>
                </a:ext>
              </a:extLst>
            </p:cNvPr>
            <p:cNvSpPr txBox="1"/>
            <p:nvPr/>
          </p:nvSpPr>
          <p:spPr>
            <a:xfrm>
              <a:off x="555292" y="3198120"/>
              <a:ext cx="2538286" cy="923330"/>
            </a:xfrm>
            <a:prstGeom prst="rect">
              <a:avLst/>
            </a:prstGeom>
            <a:noFill/>
          </p:spPr>
          <p:txBody>
            <a:bodyPr wrap="square">
              <a:spAutoFit/>
            </a:bodyPr>
            <a:lstStyle/>
            <a:p>
              <a:r>
                <a:rPr lang="en-US" b="1" dirty="0"/>
                <a:t>Structured data</a:t>
              </a:r>
              <a:endParaRPr lang="en-US" dirty="0"/>
            </a:p>
            <a:p>
              <a:r>
                <a:rPr lang="en-US" dirty="0"/>
                <a:t>Stored and organized as relational tables</a:t>
              </a:r>
            </a:p>
          </p:txBody>
        </p:sp>
      </p:grpSp>
      <p:grpSp>
        <p:nvGrpSpPr>
          <p:cNvPr id="22" name="Group 21">
            <a:extLst>
              <a:ext uri="{FF2B5EF4-FFF2-40B4-BE49-F238E27FC236}">
                <a16:creationId xmlns:a16="http://schemas.microsoft.com/office/drawing/2014/main" id="{88CCD7F9-57A9-1625-DA41-47654867F65C}"/>
              </a:ext>
            </a:extLst>
          </p:cNvPr>
          <p:cNvGrpSpPr/>
          <p:nvPr/>
        </p:nvGrpSpPr>
        <p:grpSpPr>
          <a:xfrm>
            <a:off x="4909204" y="1337279"/>
            <a:ext cx="2373594" cy="2784171"/>
            <a:chOff x="4891990" y="1337279"/>
            <a:chExt cx="2373594" cy="2784171"/>
          </a:xfrm>
        </p:grpSpPr>
        <p:pic>
          <p:nvPicPr>
            <p:cNvPr id="2056" name="Picture 8" descr="Get Started With MongoDB | MongoDB">
              <a:extLst>
                <a:ext uri="{FF2B5EF4-FFF2-40B4-BE49-F238E27FC236}">
                  <a16:creationId xmlns:a16="http://schemas.microsoft.com/office/drawing/2014/main" id="{A3151011-F6AA-B7E6-726A-285D7674BB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91990" y="1337279"/>
              <a:ext cx="1534447" cy="921665"/>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2058" name="Picture 10" descr="How to create an XML file - Mac and Windows - Burningthumb Studios">
              <a:extLst>
                <a:ext uri="{FF2B5EF4-FFF2-40B4-BE49-F238E27FC236}">
                  <a16:creationId xmlns:a16="http://schemas.microsoft.com/office/drawing/2014/main" id="{03724259-9538-61D6-E85C-C32B18FB20A4}"/>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6416" r="19944" b="21869"/>
            <a:stretch/>
          </p:blipFill>
          <p:spPr bwMode="auto">
            <a:xfrm>
              <a:off x="5328776" y="1645863"/>
              <a:ext cx="1534447" cy="1030074"/>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2060" name="Picture 12" descr="Watch a Folder for New JSON Files—GeoEvent Server | Documentation for  ArcGIS Enterprise">
              <a:extLst>
                <a:ext uri="{FF2B5EF4-FFF2-40B4-BE49-F238E27FC236}">
                  <a16:creationId xmlns:a16="http://schemas.microsoft.com/office/drawing/2014/main" id="{D2FBC6FB-6915-840F-AC09-ACE73143F135}"/>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0564" t="6260" r="4029" b="935"/>
            <a:stretch/>
          </p:blipFill>
          <p:spPr bwMode="auto">
            <a:xfrm>
              <a:off x="5019458" y="1907748"/>
              <a:ext cx="1279742" cy="112297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31C54B38-CBB2-5BAF-6407-DADD39F4E886}"/>
                </a:ext>
              </a:extLst>
            </p:cNvPr>
            <p:cNvPicPr>
              <a:picLocks noChangeAspect="1"/>
            </p:cNvPicPr>
            <p:nvPr/>
          </p:nvPicPr>
          <p:blipFill>
            <a:blip r:embed="rId9"/>
            <a:stretch>
              <a:fillRect/>
            </a:stretch>
          </p:blipFill>
          <p:spPr>
            <a:xfrm>
              <a:off x="5687811" y="2091774"/>
              <a:ext cx="1534447" cy="846048"/>
            </a:xfrm>
            <a:prstGeom prst="rect">
              <a:avLst/>
            </a:prstGeom>
            <a:ln w="15875">
              <a:solidFill>
                <a:schemeClr val="tx1"/>
              </a:solidFill>
            </a:ln>
          </p:spPr>
        </p:pic>
        <p:sp>
          <p:nvSpPr>
            <p:cNvPr id="10" name="TextBox 9">
              <a:extLst>
                <a:ext uri="{FF2B5EF4-FFF2-40B4-BE49-F238E27FC236}">
                  <a16:creationId xmlns:a16="http://schemas.microsoft.com/office/drawing/2014/main" id="{C26A76DC-2CA9-192F-C4F8-3AB11E8DB371}"/>
                </a:ext>
              </a:extLst>
            </p:cNvPr>
            <p:cNvSpPr txBox="1"/>
            <p:nvPr/>
          </p:nvSpPr>
          <p:spPr>
            <a:xfrm>
              <a:off x="4891990" y="3198120"/>
              <a:ext cx="2373594" cy="923330"/>
            </a:xfrm>
            <a:prstGeom prst="rect">
              <a:avLst/>
            </a:prstGeom>
            <a:noFill/>
          </p:spPr>
          <p:txBody>
            <a:bodyPr wrap="square">
              <a:spAutoFit/>
            </a:bodyPr>
            <a:lstStyle/>
            <a:p>
              <a:r>
                <a:rPr lang="en-US" b="1" dirty="0"/>
                <a:t>Semi-structured data</a:t>
              </a:r>
              <a:endParaRPr lang="en-US" dirty="0"/>
            </a:p>
            <a:p>
              <a:r>
                <a:rPr lang="en-US" dirty="0"/>
                <a:t>Typically are similar to JSON and XML</a:t>
              </a:r>
            </a:p>
          </p:txBody>
        </p:sp>
      </p:grpSp>
      <p:grpSp>
        <p:nvGrpSpPr>
          <p:cNvPr id="23" name="Group 22">
            <a:extLst>
              <a:ext uri="{FF2B5EF4-FFF2-40B4-BE49-F238E27FC236}">
                <a16:creationId xmlns:a16="http://schemas.microsoft.com/office/drawing/2014/main" id="{CBDE2AAF-95E3-6EFE-AE09-53F87FDD79A7}"/>
              </a:ext>
            </a:extLst>
          </p:cNvPr>
          <p:cNvGrpSpPr/>
          <p:nvPr/>
        </p:nvGrpSpPr>
        <p:grpSpPr>
          <a:xfrm>
            <a:off x="8925130" y="1337279"/>
            <a:ext cx="2711578" cy="3344370"/>
            <a:chOff x="8872904" y="1135200"/>
            <a:chExt cx="2711578" cy="3344370"/>
          </a:xfrm>
        </p:grpSpPr>
        <p:sp>
          <p:nvSpPr>
            <p:cNvPr id="12" name="TextBox 11">
              <a:extLst>
                <a:ext uri="{FF2B5EF4-FFF2-40B4-BE49-F238E27FC236}">
                  <a16:creationId xmlns:a16="http://schemas.microsoft.com/office/drawing/2014/main" id="{FF1763F7-B2B4-C2C2-81D3-B7988157C794}"/>
                </a:ext>
              </a:extLst>
            </p:cNvPr>
            <p:cNvSpPr txBox="1"/>
            <p:nvPr/>
          </p:nvSpPr>
          <p:spPr>
            <a:xfrm>
              <a:off x="8872904" y="3002242"/>
              <a:ext cx="2711578" cy="1477328"/>
            </a:xfrm>
            <a:prstGeom prst="rect">
              <a:avLst/>
            </a:prstGeom>
            <a:noFill/>
          </p:spPr>
          <p:txBody>
            <a:bodyPr wrap="square">
              <a:spAutoFit/>
            </a:bodyPr>
            <a:lstStyle/>
            <a:p>
              <a:r>
                <a:rPr lang="en-US" b="1" dirty="0"/>
                <a:t>Unstructured data</a:t>
              </a:r>
              <a:r>
                <a:rPr lang="en-US" dirty="0"/>
                <a:t> </a:t>
              </a:r>
            </a:p>
            <a:p>
              <a:r>
                <a:rPr lang="en-US" dirty="0"/>
                <a:t>Raw and has varied format. These can be text, images, videos, audios, signals, </a:t>
              </a:r>
              <a:r>
                <a:rPr lang="en-US" dirty="0" err="1"/>
                <a:t>etc</a:t>
              </a:r>
              <a:endParaRPr lang="en-US" dirty="0"/>
            </a:p>
          </p:txBody>
        </p:sp>
        <p:pic>
          <p:nvPicPr>
            <p:cNvPr id="17" name="Picture 16">
              <a:extLst>
                <a:ext uri="{FF2B5EF4-FFF2-40B4-BE49-F238E27FC236}">
                  <a16:creationId xmlns:a16="http://schemas.microsoft.com/office/drawing/2014/main" id="{1E701D15-B7F8-43D2-977A-56AF433B7751}"/>
                </a:ext>
              </a:extLst>
            </p:cNvPr>
            <p:cNvPicPr>
              <a:picLocks noChangeAspect="1"/>
            </p:cNvPicPr>
            <p:nvPr/>
          </p:nvPicPr>
          <p:blipFill>
            <a:blip r:embed="rId10"/>
            <a:stretch>
              <a:fillRect/>
            </a:stretch>
          </p:blipFill>
          <p:spPr>
            <a:xfrm>
              <a:off x="9098424" y="1135200"/>
              <a:ext cx="2486058" cy="965025"/>
            </a:xfrm>
            <a:prstGeom prst="rect">
              <a:avLst/>
            </a:prstGeom>
            <a:ln w="15875">
              <a:solidFill>
                <a:schemeClr val="tx1"/>
              </a:solidFill>
            </a:ln>
          </p:spPr>
        </p:pic>
        <p:pic>
          <p:nvPicPr>
            <p:cNvPr id="15" name="Picture 14">
              <a:extLst>
                <a:ext uri="{FF2B5EF4-FFF2-40B4-BE49-F238E27FC236}">
                  <a16:creationId xmlns:a16="http://schemas.microsoft.com/office/drawing/2014/main" id="{5AC44EFF-5FF5-34E4-5874-5644ABB759AB}"/>
                </a:ext>
              </a:extLst>
            </p:cNvPr>
            <p:cNvPicPr>
              <a:picLocks noChangeAspect="1"/>
            </p:cNvPicPr>
            <p:nvPr/>
          </p:nvPicPr>
          <p:blipFill>
            <a:blip r:embed="rId11"/>
            <a:stretch>
              <a:fillRect/>
            </a:stretch>
          </p:blipFill>
          <p:spPr>
            <a:xfrm>
              <a:off x="8872904" y="1435693"/>
              <a:ext cx="1327363" cy="1378911"/>
            </a:xfrm>
            <a:prstGeom prst="rect">
              <a:avLst/>
            </a:prstGeom>
            <a:ln w="15875">
              <a:solidFill>
                <a:schemeClr val="tx1"/>
              </a:solidFill>
            </a:ln>
          </p:spPr>
        </p:pic>
        <p:pic>
          <p:nvPicPr>
            <p:cNvPr id="2062" name="Picture 14" descr="Requirements for Latin Text Layout and Pagination">
              <a:extLst>
                <a:ext uri="{FF2B5EF4-FFF2-40B4-BE49-F238E27FC236}">
                  <a16:creationId xmlns:a16="http://schemas.microsoft.com/office/drawing/2014/main" id="{39E3F726-7C94-D367-3E78-4FB9785C034D}"/>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2965" t="2444" r="3656" b="7203"/>
            <a:stretch/>
          </p:blipFill>
          <p:spPr bwMode="auto">
            <a:xfrm>
              <a:off x="9813601" y="2107253"/>
              <a:ext cx="1164896" cy="843744"/>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18" name="Picture 16" descr="How to Print a Multiple Pages on One Page in Word - YouTube">
              <a:extLst>
                <a:ext uri="{FF2B5EF4-FFF2-40B4-BE49-F238E27FC236}">
                  <a16:creationId xmlns:a16="http://schemas.microsoft.com/office/drawing/2014/main" id="{BB6DE0A6-48BF-37E2-4F8C-34FC87571503}"/>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55014" t="25960" r="19437" b="42577"/>
            <a:stretch/>
          </p:blipFill>
          <p:spPr bwMode="auto">
            <a:xfrm>
              <a:off x="9377451" y="1999448"/>
              <a:ext cx="1000173" cy="692793"/>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04F4DE71-7925-63F3-A72C-34F91669CBC5}"/>
                </a:ext>
              </a:extLst>
            </p:cNvPr>
            <p:cNvPicPr>
              <a:picLocks noChangeAspect="1"/>
            </p:cNvPicPr>
            <p:nvPr/>
          </p:nvPicPr>
          <p:blipFill>
            <a:blip r:embed="rId14"/>
            <a:stretch>
              <a:fillRect/>
            </a:stretch>
          </p:blipFill>
          <p:spPr>
            <a:xfrm>
              <a:off x="10530675" y="2112830"/>
              <a:ext cx="1019004" cy="739186"/>
            </a:xfrm>
            <a:prstGeom prst="rect">
              <a:avLst/>
            </a:prstGeom>
            <a:ln w="15875">
              <a:solidFill>
                <a:schemeClr val="tx1"/>
              </a:solidFill>
            </a:ln>
          </p:spPr>
        </p:pic>
      </p:grpSp>
    </p:spTree>
    <p:extLst>
      <p:ext uri="{BB962C8B-B14F-4D97-AF65-F5344CB8AC3E}">
        <p14:creationId xmlns:p14="http://schemas.microsoft.com/office/powerpoint/2010/main" val="3298437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E259B-2EF7-CCC0-0A01-367912124D6C}"/>
              </a:ext>
            </a:extLst>
          </p:cNvPr>
          <p:cNvSpPr>
            <a:spLocks noGrp="1"/>
          </p:cNvSpPr>
          <p:nvPr>
            <p:ph type="title"/>
          </p:nvPr>
        </p:nvSpPr>
        <p:spPr/>
        <p:txBody>
          <a:bodyPr/>
          <a:lstStyle/>
          <a:p>
            <a:r>
              <a:rPr lang="en-US" dirty="0"/>
              <a:t>Big Data Applications</a:t>
            </a:r>
          </a:p>
        </p:txBody>
      </p:sp>
      <p:sp>
        <p:nvSpPr>
          <p:cNvPr id="3" name="Content Placeholder 2">
            <a:extLst>
              <a:ext uri="{FF2B5EF4-FFF2-40B4-BE49-F238E27FC236}">
                <a16:creationId xmlns:a16="http://schemas.microsoft.com/office/drawing/2014/main" id="{16ABF0B0-07A5-03D4-9BBD-15EEE16EB824}"/>
              </a:ext>
            </a:extLst>
          </p:cNvPr>
          <p:cNvSpPr>
            <a:spLocks noGrp="1"/>
          </p:cNvSpPr>
          <p:nvPr>
            <p:ph sz="quarter" idx="10"/>
          </p:nvPr>
        </p:nvSpPr>
        <p:spPr/>
        <p:txBody>
          <a:bodyPr/>
          <a:lstStyle/>
          <a:p>
            <a:r>
              <a:rPr lang="en-US" b="1" dirty="0"/>
              <a:t>Product development</a:t>
            </a:r>
            <a:r>
              <a:rPr lang="en-US" dirty="0"/>
              <a:t>. Usage data on current products and customers can be used to design and develop new ones</a:t>
            </a:r>
          </a:p>
          <a:p>
            <a:r>
              <a:rPr lang="en-US" b="1" dirty="0"/>
              <a:t>Predictive maintenance</a:t>
            </a:r>
            <a:r>
              <a:rPr lang="en-US" dirty="0"/>
              <a:t>. Analyze data of machinery systems to determine whether they are operating properly or if maintenance might be needed</a:t>
            </a:r>
          </a:p>
          <a:p>
            <a:r>
              <a:rPr lang="en-US" b="1" dirty="0"/>
              <a:t>Fraud and compliance</a:t>
            </a:r>
            <a:r>
              <a:rPr lang="en-US" dirty="0"/>
              <a:t>. Determine anomalies in data that indicate frauds</a:t>
            </a:r>
          </a:p>
          <a:p>
            <a:r>
              <a:rPr lang="en-US" b="1" dirty="0"/>
              <a:t>Machine learning</a:t>
            </a:r>
            <a:r>
              <a:rPr lang="en-US" dirty="0"/>
              <a:t>. Big data enable the booming of machine learning technologies – more complex technologies require learning from bigger data</a:t>
            </a:r>
          </a:p>
          <a:p>
            <a:r>
              <a:rPr lang="en-US" b="1" dirty="0"/>
              <a:t>And many more…</a:t>
            </a:r>
          </a:p>
        </p:txBody>
      </p:sp>
    </p:spTree>
    <p:extLst>
      <p:ext uri="{BB962C8B-B14F-4D97-AF65-F5344CB8AC3E}">
        <p14:creationId xmlns:p14="http://schemas.microsoft.com/office/powerpoint/2010/main" val="583663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84320-56AA-7046-9EEF-CFF390B999E6}"/>
              </a:ext>
            </a:extLst>
          </p:cNvPr>
          <p:cNvSpPr>
            <a:spLocks noGrp="1"/>
          </p:cNvSpPr>
          <p:nvPr>
            <p:ph type="title"/>
          </p:nvPr>
        </p:nvSpPr>
        <p:spPr/>
        <p:txBody>
          <a:bodyPr/>
          <a:lstStyle/>
          <a:p>
            <a:r>
              <a:rPr lang="en-US" dirty="0"/>
              <a:t>Challenges in Big Data</a:t>
            </a:r>
          </a:p>
        </p:txBody>
      </p:sp>
      <p:sp>
        <p:nvSpPr>
          <p:cNvPr id="3" name="Content Placeholder 2">
            <a:extLst>
              <a:ext uri="{FF2B5EF4-FFF2-40B4-BE49-F238E27FC236}">
                <a16:creationId xmlns:a16="http://schemas.microsoft.com/office/drawing/2014/main" id="{2A0F66D9-2FD5-EC9C-1BD8-6D430F87CB50}"/>
              </a:ext>
            </a:extLst>
          </p:cNvPr>
          <p:cNvSpPr>
            <a:spLocks noGrp="1"/>
          </p:cNvSpPr>
          <p:nvPr>
            <p:ph sz="quarter" idx="10"/>
          </p:nvPr>
        </p:nvSpPr>
        <p:spPr/>
        <p:txBody>
          <a:bodyPr/>
          <a:lstStyle/>
          <a:p>
            <a:r>
              <a:rPr lang="en-US" b="1" dirty="0"/>
              <a:t>Storage</a:t>
            </a:r>
            <a:r>
              <a:rPr lang="en-US" dirty="0"/>
              <a:t>. As data grows, so do the requirement for their storages. This also relates to aspects like redundancy, retrieval, etc.</a:t>
            </a:r>
          </a:p>
          <a:p>
            <a:r>
              <a:rPr lang="en-US" b="1" dirty="0"/>
              <a:t>Processing</a:t>
            </a:r>
            <a:r>
              <a:rPr lang="en-US" dirty="0"/>
              <a:t>. Bigger data may come with more issues like missing or incorrect fields. The process of cleaning data therefore is more difficult. Cleaning and modeling big data are also more computationally expensive</a:t>
            </a:r>
          </a:p>
          <a:p>
            <a:r>
              <a:rPr lang="en-US" b="1" dirty="0"/>
              <a:t>Rapid evolvement</a:t>
            </a:r>
            <a:r>
              <a:rPr lang="en-US" dirty="0"/>
              <a:t>. Both data and the technologies used to handle them evolves extremely fast. Keeping up with the current technologies, while challenging, is critical</a:t>
            </a:r>
          </a:p>
          <a:p>
            <a:endParaRPr lang="en-US" dirty="0"/>
          </a:p>
        </p:txBody>
      </p:sp>
    </p:spTree>
    <p:extLst>
      <p:ext uri="{BB962C8B-B14F-4D97-AF65-F5344CB8AC3E}">
        <p14:creationId xmlns:p14="http://schemas.microsoft.com/office/powerpoint/2010/main" val="86415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3E58-FE9F-7D4A-1383-3B2B34C208FC}"/>
              </a:ext>
            </a:extLst>
          </p:cNvPr>
          <p:cNvSpPr>
            <a:spLocks noGrp="1"/>
          </p:cNvSpPr>
          <p:nvPr>
            <p:ph type="title"/>
          </p:nvPr>
        </p:nvSpPr>
        <p:spPr/>
        <p:txBody>
          <a:bodyPr/>
          <a:lstStyle/>
          <a:p>
            <a:r>
              <a:rPr lang="en-US" dirty="0"/>
              <a:t>This course </a:t>
            </a:r>
          </a:p>
        </p:txBody>
      </p:sp>
      <p:sp>
        <p:nvSpPr>
          <p:cNvPr id="3" name="Content Placeholder 2">
            <a:extLst>
              <a:ext uri="{FF2B5EF4-FFF2-40B4-BE49-F238E27FC236}">
                <a16:creationId xmlns:a16="http://schemas.microsoft.com/office/drawing/2014/main" id="{A54496E1-B613-13D5-C5E9-0AC428A6BE22}"/>
              </a:ext>
            </a:extLst>
          </p:cNvPr>
          <p:cNvSpPr>
            <a:spLocks noGrp="1"/>
          </p:cNvSpPr>
          <p:nvPr>
            <p:ph sz="quarter" idx="10"/>
          </p:nvPr>
        </p:nvSpPr>
        <p:spPr/>
        <p:txBody>
          <a:bodyPr/>
          <a:lstStyle/>
          <a:p>
            <a:r>
              <a:rPr lang="en-US" dirty="0"/>
              <a:t>Focuses on the administration of big data using</a:t>
            </a:r>
          </a:p>
          <a:p>
            <a:pPr lvl="1"/>
            <a:r>
              <a:rPr lang="en-US" dirty="0"/>
              <a:t>Hadoop/YARN/Spark</a:t>
            </a:r>
          </a:p>
          <a:p>
            <a:pPr lvl="1"/>
            <a:r>
              <a:rPr lang="en-US" dirty="0"/>
              <a:t>NoSQL databases</a:t>
            </a:r>
          </a:p>
          <a:p>
            <a:pPr lvl="2"/>
            <a:r>
              <a:rPr lang="en-US" dirty="0"/>
              <a:t>Cassandra</a:t>
            </a:r>
          </a:p>
          <a:p>
            <a:pPr lvl="2"/>
            <a:r>
              <a:rPr lang="en-US" dirty="0"/>
              <a:t>MongoDB</a:t>
            </a:r>
          </a:p>
          <a:p>
            <a:r>
              <a:rPr lang="en-US" dirty="0"/>
              <a:t>And a bit of data analytics with Hadoop/Spark</a:t>
            </a:r>
          </a:p>
        </p:txBody>
      </p:sp>
    </p:spTree>
    <p:extLst>
      <p:ext uri="{BB962C8B-B14F-4D97-AF65-F5344CB8AC3E}">
        <p14:creationId xmlns:p14="http://schemas.microsoft.com/office/powerpoint/2010/main" val="3945439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2B585-5307-74DA-F509-6F2F504F82E3}"/>
              </a:ext>
            </a:extLst>
          </p:cNvPr>
          <p:cNvSpPr>
            <a:spLocks noGrp="1"/>
          </p:cNvSpPr>
          <p:nvPr>
            <p:ph type="title"/>
          </p:nvPr>
        </p:nvSpPr>
        <p:spPr/>
        <p:txBody>
          <a:bodyPr/>
          <a:lstStyle/>
          <a:p>
            <a:r>
              <a:rPr lang="en-US" dirty="0"/>
              <a:t>Extra Reading</a:t>
            </a:r>
          </a:p>
        </p:txBody>
      </p:sp>
      <p:sp>
        <p:nvSpPr>
          <p:cNvPr id="3" name="Content Placeholder 2">
            <a:extLst>
              <a:ext uri="{FF2B5EF4-FFF2-40B4-BE49-F238E27FC236}">
                <a16:creationId xmlns:a16="http://schemas.microsoft.com/office/drawing/2014/main" id="{AB82FE18-32F8-7503-BAA4-9DBE7C6FDA73}"/>
              </a:ext>
            </a:extLst>
          </p:cNvPr>
          <p:cNvSpPr>
            <a:spLocks noGrp="1"/>
          </p:cNvSpPr>
          <p:nvPr>
            <p:ph sz="quarter" idx="10"/>
          </p:nvPr>
        </p:nvSpPr>
        <p:spPr/>
        <p:txBody>
          <a:bodyPr/>
          <a:lstStyle/>
          <a:p>
            <a:r>
              <a:rPr lang="en-US" dirty="0">
                <a:hlinkClick r:id="rId2"/>
              </a:rPr>
              <a:t>https://www.mongodb.com/basics/big-data-explained</a:t>
            </a:r>
            <a:endParaRPr lang="en-US" dirty="0"/>
          </a:p>
          <a:p>
            <a:r>
              <a:rPr lang="en-US" dirty="0">
                <a:hlinkClick r:id="rId3"/>
              </a:rPr>
              <a:t>https://www.oracle.com/big-data/what-is-big-data/#challenges</a:t>
            </a:r>
            <a:endParaRPr lang="en-US" dirty="0"/>
          </a:p>
          <a:p>
            <a:r>
              <a:rPr lang="en-US" dirty="0">
                <a:hlinkClick r:id="rId4"/>
              </a:rPr>
              <a:t>https://aws.amazon.com/big-data/what-is-big-data/</a:t>
            </a:r>
            <a:endParaRPr lang="en-US" dirty="0"/>
          </a:p>
          <a:p>
            <a:r>
              <a:rPr lang="en-US" dirty="0">
                <a:hlinkClick r:id="rId5"/>
              </a:rPr>
              <a:t>https://www.gcu.edu/blog/engineering-technology/what-are-4-vs-big-data</a:t>
            </a:r>
            <a:endParaRPr lang="en-US" dirty="0"/>
          </a:p>
          <a:p>
            <a:r>
              <a:rPr lang="en-US" dirty="0">
                <a:hlinkClick r:id="rId6"/>
              </a:rPr>
              <a:t>https://www.tutorialspoint.com/hadoop/hadoop_big_data_overview.htm</a:t>
            </a:r>
            <a:endParaRPr lang="en-US" dirty="0"/>
          </a:p>
          <a:p>
            <a:endParaRPr lang="en-US" dirty="0"/>
          </a:p>
          <a:p>
            <a:endParaRPr lang="en-US" dirty="0"/>
          </a:p>
        </p:txBody>
      </p:sp>
    </p:spTree>
    <p:extLst>
      <p:ext uri="{BB962C8B-B14F-4D97-AF65-F5344CB8AC3E}">
        <p14:creationId xmlns:p14="http://schemas.microsoft.com/office/powerpoint/2010/main" val="30180706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1358</TotalTime>
  <Words>412</Words>
  <Application>Microsoft Office PowerPoint</Application>
  <PresentationFormat>Widescreen</PresentationFormat>
  <Paragraphs>43</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Avenir 55 Roman</vt:lpstr>
      <vt:lpstr>Avenir 65 Medium</vt:lpstr>
      <vt:lpstr>Avenir 95 Black</vt:lpstr>
      <vt:lpstr>Calibri</vt:lpstr>
      <vt:lpstr>Office Theme</vt:lpstr>
      <vt:lpstr>Introduction to  Big Data </vt:lpstr>
      <vt:lpstr>The “V’s” of Big Data</vt:lpstr>
      <vt:lpstr>Types of Big Data</vt:lpstr>
      <vt:lpstr>Big Data Applications</vt:lpstr>
      <vt:lpstr>Challenges in Big Data</vt:lpstr>
      <vt:lpstr>This course </vt:lpstr>
      <vt:lpstr>Extra 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Lindy Taylor</dc:creator>
  <cp:lastModifiedBy>Linh Le</cp:lastModifiedBy>
  <cp:revision>123</cp:revision>
  <dcterms:created xsi:type="dcterms:W3CDTF">2019-08-07T15:31:06Z</dcterms:created>
  <dcterms:modified xsi:type="dcterms:W3CDTF">2023-01-10T21:32:22Z</dcterms:modified>
</cp:coreProperties>
</file>