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8" r:id="rId4"/>
    <p:sldId id="286" r:id="rId5"/>
    <p:sldId id="296" r:id="rId6"/>
    <p:sldId id="287" r:id="rId7"/>
    <p:sldId id="289" r:id="rId8"/>
    <p:sldId id="290" r:id="rId9"/>
    <p:sldId id="291" r:id="rId10"/>
    <p:sldId id="292" r:id="rId11"/>
    <p:sldId id="293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89376" autoAdjust="0"/>
  </p:normalViewPr>
  <p:slideViewPr>
    <p:cSldViewPr snapToGrid="0" snapToObjects="1">
      <p:cViewPr varScale="1">
        <p:scale>
          <a:sx n="152" d="100"/>
          <a:sy n="152" d="100"/>
        </p:scale>
        <p:origin x="186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212913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62EA-2666-06F7-A61B-5DDEF8EC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47" y="155853"/>
            <a:ext cx="10515600" cy="666991"/>
          </a:xfrm>
        </p:spPr>
        <p:txBody>
          <a:bodyPr/>
          <a:lstStyle/>
          <a:p>
            <a:r>
              <a:rPr lang="en-US" sz="2400" dirty="0"/>
              <a:t>How Neural Network Learns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6084B-D9C9-A4DB-D655-F3004A003C9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5354" y="739822"/>
                <a:ext cx="11435599" cy="5221539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1800" dirty="0"/>
                  <a:t>The process to obtain the output from a set of input we described previously is call a “feedforward” phase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The result is a predicted value of score for the input student which would not perfectly equal to their true score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The difference between the true score and the predicted score is then used to update the weights in all the equations (the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numbers in my previous examples). This phase is called backpropagation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One pass of feedforward and backpropagation makes up one training epoch. The neural network repeat the two steps until the difference between true values and predicted values is acceptable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6084B-D9C9-A4DB-D655-F3004A003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5354" y="739822"/>
                <a:ext cx="11435599" cy="5221539"/>
              </a:xfrm>
              <a:blipFill>
                <a:blip r:embed="rId2"/>
                <a:stretch>
                  <a:fillRect l="-373" t="-1050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DB6CA8C-F20F-24DE-09C0-E5F2FDCC10B7}"/>
              </a:ext>
            </a:extLst>
          </p:cNvPr>
          <p:cNvSpPr/>
          <p:nvPr/>
        </p:nvSpPr>
        <p:spPr>
          <a:xfrm>
            <a:off x="1196900" y="5174524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28FA7E-F7A6-9E0B-D8B9-35784F61E47A}"/>
              </a:ext>
            </a:extLst>
          </p:cNvPr>
          <p:cNvSpPr/>
          <p:nvPr/>
        </p:nvSpPr>
        <p:spPr>
          <a:xfrm>
            <a:off x="3447292" y="5165978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2D76C8-4364-61ED-CBA9-34F4EB986686}"/>
              </a:ext>
            </a:extLst>
          </p:cNvPr>
          <p:cNvSpPr/>
          <p:nvPr/>
        </p:nvSpPr>
        <p:spPr>
          <a:xfrm>
            <a:off x="2322096" y="5174524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3D8486-5287-E058-EA90-157E845FAACD}"/>
              </a:ext>
            </a:extLst>
          </p:cNvPr>
          <p:cNvSpPr/>
          <p:nvPr/>
        </p:nvSpPr>
        <p:spPr>
          <a:xfrm>
            <a:off x="1200746" y="433930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EB214B-6BCB-A82A-05F6-A5D52382A024}"/>
              </a:ext>
            </a:extLst>
          </p:cNvPr>
          <p:cNvSpPr/>
          <p:nvPr/>
        </p:nvSpPr>
        <p:spPr>
          <a:xfrm>
            <a:off x="2322096" y="433930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E467A9-25C3-D64A-AEAE-C04175961E26}"/>
              </a:ext>
            </a:extLst>
          </p:cNvPr>
          <p:cNvSpPr/>
          <p:nvPr/>
        </p:nvSpPr>
        <p:spPr>
          <a:xfrm>
            <a:off x="3447292" y="433930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4F1652-1F20-CB8E-E30E-CE9DD53E2D84}"/>
              </a:ext>
            </a:extLst>
          </p:cNvPr>
          <p:cNvSpPr/>
          <p:nvPr/>
        </p:nvSpPr>
        <p:spPr>
          <a:xfrm>
            <a:off x="4572488" y="433930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D2B8A7-9DE0-6529-9FD6-F6B97F669B4C}"/>
              </a:ext>
            </a:extLst>
          </p:cNvPr>
          <p:cNvSpPr/>
          <p:nvPr/>
        </p:nvSpPr>
        <p:spPr>
          <a:xfrm>
            <a:off x="71704" y="433930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3BB9DC-3869-D672-5DBA-D48F1A0332F7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flipH="1">
            <a:off x="1406272" y="4758048"/>
            <a:ext cx="384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64E652-3AAA-E650-36E9-9E04CBB4D13E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281076" y="4758048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DCF873-EC45-3F5D-CA10-3E0F563EC3E5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1406272" y="4758048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055F2E-B763-8084-2C34-589A47E62D1F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 flipH="1">
            <a:off x="1406272" y="4758048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5B44D5-35B9-8BAC-F499-EA8595839C76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 flipH="1">
            <a:off x="1406272" y="4758048"/>
            <a:ext cx="3375588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BFA34A-63C1-EB32-CADB-ACD5B5CFBAB7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656664" y="4758048"/>
            <a:ext cx="112519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F1D5A2-A13C-D4A5-6AE6-3932EF15945C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3656664" y="4758048"/>
            <a:ext cx="0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59300E-635F-0148-D73E-6B0686D65C98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2531468" y="4758048"/>
            <a:ext cx="112519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118097-2368-EF3C-B3A4-A56B409BDEFA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1410118" y="4758048"/>
            <a:ext cx="224654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03B62B-599A-9B93-E303-C2B914C97B8D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281076" y="4758048"/>
            <a:ext cx="3375588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AF39E5-ABFE-9AEB-6348-71A2A8018282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2531468" y="4758048"/>
            <a:ext cx="0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F412B6-505D-FC1F-0CFE-891E0BD6EC3D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 flipH="1">
            <a:off x="2531468" y="4758048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363D08-8607-0572-2A69-3C244C26A24C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1410118" y="4758048"/>
            <a:ext cx="1121350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777E0B-22F8-A779-758A-24F937CE152F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>
            <a:off x="281076" y="4758048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59844D-6579-065E-090C-AF378F218AB5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 flipH="1">
            <a:off x="2531468" y="4758048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E98C2F4-FADF-4834-45FA-312016988275}"/>
              </a:ext>
            </a:extLst>
          </p:cNvPr>
          <p:cNvSpPr/>
          <p:nvPr/>
        </p:nvSpPr>
        <p:spPr>
          <a:xfrm>
            <a:off x="1200746" y="3510362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AE55D2-7B8A-C9F9-887F-D63CCA085F8C}"/>
              </a:ext>
            </a:extLst>
          </p:cNvPr>
          <p:cNvSpPr/>
          <p:nvPr/>
        </p:nvSpPr>
        <p:spPr>
          <a:xfrm>
            <a:off x="3447291" y="3506089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1BA4FB-E48B-3AE5-31B1-842F6AF90557}"/>
              </a:ext>
            </a:extLst>
          </p:cNvPr>
          <p:cNvSpPr/>
          <p:nvPr/>
        </p:nvSpPr>
        <p:spPr>
          <a:xfrm>
            <a:off x="2325942" y="3510362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CEF415-502A-71A1-9CCB-D05FE0FE3372}"/>
              </a:ext>
            </a:extLst>
          </p:cNvPr>
          <p:cNvSpPr/>
          <p:nvPr/>
        </p:nvSpPr>
        <p:spPr>
          <a:xfrm>
            <a:off x="2325942" y="2803608"/>
            <a:ext cx="418744" cy="4187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2E398C-CB4F-462B-DFDE-E20D6D85724A}"/>
              </a:ext>
            </a:extLst>
          </p:cNvPr>
          <p:cNvCxnSpPr>
            <a:cxnSpLocks/>
            <a:stCxn id="30" idx="4"/>
            <a:endCxn id="27" idx="0"/>
          </p:cNvCxnSpPr>
          <p:nvPr/>
        </p:nvCxnSpPr>
        <p:spPr>
          <a:xfrm flipH="1">
            <a:off x="1410118" y="3222352"/>
            <a:ext cx="1125196" cy="2880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00D66F-40FE-A731-6B1F-61A7A0D9007A}"/>
              </a:ext>
            </a:extLst>
          </p:cNvPr>
          <p:cNvCxnSpPr>
            <a:cxnSpLocks/>
            <a:stCxn id="30" idx="4"/>
            <a:endCxn id="28" idx="0"/>
          </p:cNvCxnSpPr>
          <p:nvPr/>
        </p:nvCxnSpPr>
        <p:spPr>
          <a:xfrm>
            <a:off x="2535314" y="3222352"/>
            <a:ext cx="1121349" cy="283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73232D-4D4C-CD50-8808-0041C1094C4E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>
            <a:off x="2535314" y="3222352"/>
            <a:ext cx="0" cy="2880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B5D156D-1BEC-25A7-BABE-8C4969122CB3}"/>
              </a:ext>
            </a:extLst>
          </p:cNvPr>
          <p:cNvSpPr/>
          <p:nvPr/>
        </p:nvSpPr>
        <p:spPr>
          <a:xfrm>
            <a:off x="71704" y="3501816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C7023A-A1AF-1E6D-A003-FC31BDD40237}"/>
              </a:ext>
            </a:extLst>
          </p:cNvPr>
          <p:cNvSpPr/>
          <p:nvPr/>
        </p:nvSpPr>
        <p:spPr>
          <a:xfrm>
            <a:off x="4572488" y="3501816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222A86-A2ED-9216-E1A1-D9BE090C09FE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281076" y="3222352"/>
            <a:ext cx="2254238" cy="279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03CE1F-95E1-4745-E50E-19997365A54E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>
            <a:off x="2535314" y="3222352"/>
            <a:ext cx="2246546" cy="279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F3F6AF-4708-58C5-04DA-79387050766D}"/>
              </a:ext>
            </a:extLst>
          </p:cNvPr>
          <p:cNvCxnSpPr>
            <a:cxnSpLocks/>
            <a:stCxn id="10" idx="0"/>
            <a:endCxn id="35" idx="4"/>
          </p:cNvCxnSpPr>
          <p:nvPr/>
        </p:nvCxnSpPr>
        <p:spPr>
          <a:xfrm flipV="1">
            <a:off x="4781860" y="3920560"/>
            <a:ext cx="0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E6356E-AD49-FB32-41A1-0390C6126D01}"/>
              </a:ext>
            </a:extLst>
          </p:cNvPr>
          <p:cNvCxnSpPr>
            <a:cxnSpLocks/>
            <a:stCxn id="10" idx="0"/>
            <a:endCxn id="28" idx="4"/>
          </p:cNvCxnSpPr>
          <p:nvPr/>
        </p:nvCxnSpPr>
        <p:spPr>
          <a:xfrm flipH="1" flipV="1">
            <a:off x="3656663" y="3924833"/>
            <a:ext cx="1125197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AC30DB-3AF1-5368-F041-27DC136747E3}"/>
              </a:ext>
            </a:extLst>
          </p:cNvPr>
          <p:cNvCxnSpPr>
            <a:cxnSpLocks/>
            <a:stCxn id="10" idx="0"/>
            <a:endCxn id="29" idx="4"/>
          </p:cNvCxnSpPr>
          <p:nvPr/>
        </p:nvCxnSpPr>
        <p:spPr>
          <a:xfrm flipH="1" flipV="1">
            <a:off x="2535314" y="3929106"/>
            <a:ext cx="224654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78D9F0-41A0-74DD-573D-A66FA9A35D9D}"/>
              </a:ext>
            </a:extLst>
          </p:cNvPr>
          <p:cNvCxnSpPr>
            <a:cxnSpLocks/>
            <a:stCxn id="10" idx="0"/>
            <a:endCxn id="27" idx="4"/>
          </p:cNvCxnSpPr>
          <p:nvPr/>
        </p:nvCxnSpPr>
        <p:spPr>
          <a:xfrm flipH="1" flipV="1">
            <a:off x="1410118" y="3929106"/>
            <a:ext cx="3371742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29E812-8EBC-89A8-0A9A-DE2DCAF25EE0}"/>
              </a:ext>
            </a:extLst>
          </p:cNvPr>
          <p:cNvCxnSpPr>
            <a:cxnSpLocks/>
            <a:stCxn id="10" idx="0"/>
            <a:endCxn id="34" idx="4"/>
          </p:cNvCxnSpPr>
          <p:nvPr/>
        </p:nvCxnSpPr>
        <p:spPr>
          <a:xfrm flipH="1" flipV="1">
            <a:off x="281076" y="3920560"/>
            <a:ext cx="4500784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A044C3-E7B0-3A09-6BAC-265257FE622D}"/>
              </a:ext>
            </a:extLst>
          </p:cNvPr>
          <p:cNvCxnSpPr>
            <a:cxnSpLocks/>
            <a:stCxn id="11" idx="0"/>
            <a:endCxn id="34" idx="4"/>
          </p:cNvCxnSpPr>
          <p:nvPr/>
        </p:nvCxnSpPr>
        <p:spPr>
          <a:xfrm flipV="1">
            <a:off x="281076" y="3920560"/>
            <a:ext cx="0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0D2406-713F-A738-51FB-CC3CA1053009}"/>
              </a:ext>
            </a:extLst>
          </p:cNvPr>
          <p:cNvCxnSpPr>
            <a:cxnSpLocks/>
            <a:stCxn id="9" idx="0"/>
            <a:endCxn id="27" idx="4"/>
          </p:cNvCxnSpPr>
          <p:nvPr/>
        </p:nvCxnSpPr>
        <p:spPr>
          <a:xfrm flipH="1" flipV="1">
            <a:off x="1410118" y="3929106"/>
            <a:ext cx="224654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D9CD68-CE1F-9C0A-3826-9E35252C850B}"/>
              </a:ext>
            </a:extLst>
          </p:cNvPr>
          <p:cNvCxnSpPr>
            <a:cxnSpLocks/>
            <a:stCxn id="9" idx="0"/>
            <a:endCxn id="29" idx="4"/>
          </p:cNvCxnSpPr>
          <p:nvPr/>
        </p:nvCxnSpPr>
        <p:spPr>
          <a:xfrm flipH="1" flipV="1">
            <a:off x="2535314" y="3929106"/>
            <a:ext cx="1121350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023E7A-5E5E-8CC1-C0A5-6E90E33ACDB1}"/>
              </a:ext>
            </a:extLst>
          </p:cNvPr>
          <p:cNvCxnSpPr>
            <a:cxnSpLocks/>
            <a:stCxn id="9" idx="0"/>
            <a:endCxn id="28" idx="4"/>
          </p:cNvCxnSpPr>
          <p:nvPr/>
        </p:nvCxnSpPr>
        <p:spPr>
          <a:xfrm flipH="1" flipV="1">
            <a:off x="3656663" y="3924833"/>
            <a:ext cx="1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8C96F5-F110-FD4D-8A3E-A2D813110D7B}"/>
              </a:ext>
            </a:extLst>
          </p:cNvPr>
          <p:cNvCxnSpPr>
            <a:cxnSpLocks/>
            <a:stCxn id="9" idx="0"/>
            <a:endCxn id="35" idx="4"/>
          </p:cNvCxnSpPr>
          <p:nvPr/>
        </p:nvCxnSpPr>
        <p:spPr>
          <a:xfrm flipV="1">
            <a:off x="3656664" y="3920560"/>
            <a:ext cx="1125196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046BC0-BAFC-663D-FB75-5ECC8A005C62}"/>
              </a:ext>
            </a:extLst>
          </p:cNvPr>
          <p:cNvCxnSpPr>
            <a:cxnSpLocks/>
            <a:stCxn id="8" idx="0"/>
            <a:endCxn id="29" idx="4"/>
          </p:cNvCxnSpPr>
          <p:nvPr/>
        </p:nvCxnSpPr>
        <p:spPr>
          <a:xfrm flipV="1">
            <a:off x="2531468" y="3929106"/>
            <a:ext cx="384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B22A5D-1443-45FF-35FF-15A3F792103A}"/>
              </a:ext>
            </a:extLst>
          </p:cNvPr>
          <p:cNvCxnSpPr>
            <a:cxnSpLocks/>
            <a:stCxn id="8" idx="0"/>
            <a:endCxn id="28" idx="4"/>
          </p:cNvCxnSpPr>
          <p:nvPr/>
        </p:nvCxnSpPr>
        <p:spPr>
          <a:xfrm flipV="1">
            <a:off x="2531468" y="3924833"/>
            <a:ext cx="1125195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B27CE2-6D28-A8B9-369A-5D7A595E912E}"/>
              </a:ext>
            </a:extLst>
          </p:cNvPr>
          <p:cNvCxnSpPr>
            <a:cxnSpLocks/>
            <a:stCxn id="8" idx="0"/>
            <a:endCxn id="35" idx="4"/>
          </p:cNvCxnSpPr>
          <p:nvPr/>
        </p:nvCxnSpPr>
        <p:spPr>
          <a:xfrm flipV="1">
            <a:off x="2531468" y="3920560"/>
            <a:ext cx="2250392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5C1D25-F89A-CAFA-E7F0-BE03815D29D1}"/>
              </a:ext>
            </a:extLst>
          </p:cNvPr>
          <p:cNvCxnSpPr>
            <a:cxnSpLocks/>
            <a:stCxn id="8" idx="0"/>
            <a:endCxn id="27" idx="4"/>
          </p:cNvCxnSpPr>
          <p:nvPr/>
        </p:nvCxnSpPr>
        <p:spPr>
          <a:xfrm flipH="1" flipV="1">
            <a:off x="1410118" y="3929106"/>
            <a:ext cx="1121350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6BD39F-9372-8C34-8DE4-168A7306ED31}"/>
              </a:ext>
            </a:extLst>
          </p:cNvPr>
          <p:cNvCxnSpPr>
            <a:cxnSpLocks/>
            <a:stCxn id="8" idx="0"/>
            <a:endCxn id="34" idx="4"/>
          </p:cNvCxnSpPr>
          <p:nvPr/>
        </p:nvCxnSpPr>
        <p:spPr>
          <a:xfrm flipH="1" flipV="1">
            <a:off x="281076" y="3920560"/>
            <a:ext cx="2250392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005DCA-F6B6-5556-2FC8-06811BE2E05E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1410118" y="3920560"/>
            <a:ext cx="3371742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0FAD63-1A59-9E18-B47D-6AC5A03A0AB5}"/>
              </a:ext>
            </a:extLst>
          </p:cNvPr>
          <p:cNvCxnSpPr>
            <a:cxnSpLocks/>
            <a:stCxn id="7" idx="0"/>
            <a:endCxn id="28" idx="4"/>
          </p:cNvCxnSpPr>
          <p:nvPr/>
        </p:nvCxnSpPr>
        <p:spPr>
          <a:xfrm flipV="1">
            <a:off x="1410118" y="3924833"/>
            <a:ext cx="2246545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5996A2-D026-1474-7646-A62A2B87BB72}"/>
              </a:ext>
            </a:extLst>
          </p:cNvPr>
          <p:cNvCxnSpPr>
            <a:cxnSpLocks/>
            <a:stCxn id="7" idx="0"/>
            <a:endCxn id="29" idx="4"/>
          </p:cNvCxnSpPr>
          <p:nvPr/>
        </p:nvCxnSpPr>
        <p:spPr>
          <a:xfrm flipV="1">
            <a:off x="1410118" y="3929106"/>
            <a:ext cx="112519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20E8F0-A625-B580-FC19-8880129C578E}"/>
              </a:ext>
            </a:extLst>
          </p:cNvPr>
          <p:cNvCxnSpPr>
            <a:cxnSpLocks/>
            <a:stCxn id="7" idx="0"/>
            <a:endCxn id="27" idx="4"/>
          </p:cNvCxnSpPr>
          <p:nvPr/>
        </p:nvCxnSpPr>
        <p:spPr>
          <a:xfrm flipV="1">
            <a:off x="1410118" y="3929106"/>
            <a:ext cx="0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2CE01A-7A5C-17BB-C376-886326F94B5A}"/>
              </a:ext>
            </a:extLst>
          </p:cNvPr>
          <p:cNvCxnSpPr>
            <a:cxnSpLocks/>
            <a:stCxn id="11" idx="0"/>
            <a:endCxn id="35" idx="4"/>
          </p:cNvCxnSpPr>
          <p:nvPr/>
        </p:nvCxnSpPr>
        <p:spPr>
          <a:xfrm flipV="1">
            <a:off x="281076" y="3920560"/>
            <a:ext cx="4500784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32E6FA-F2FD-4127-43A1-4A3C94258602}"/>
              </a:ext>
            </a:extLst>
          </p:cNvPr>
          <p:cNvCxnSpPr>
            <a:cxnSpLocks/>
            <a:stCxn id="11" idx="0"/>
            <a:endCxn id="28" idx="4"/>
          </p:cNvCxnSpPr>
          <p:nvPr/>
        </p:nvCxnSpPr>
        <p:spPr>
          <a:xfrm flipV="1">
            <a:off x="281076" y="3924833"/>
            <a:ext cx="3375587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C8FFB0-CAAC-F7E3-FE3A-615570F95793}"/>
              </a:ext>
            </a:extLst>
          </p:cNvPr>
          <p:cNvCxnSpPr>
            <a:cxnSpLocks/>
            <a:stCxn id="11" idx="0"/>
            <a:endCxn id="29" idx="4"/>
          </p:cNvCxnSpPr>
          <p:nvPr/>
        </p:nvCxnSpPr>
        <p:spPr>
          <a:xfrm flipV="1">
            <a:off x="281076" y="3929106"/>
            <a:ext cx="2254238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139EF7-288E-A889-BF19-38D8C267D8C6}"/>
              </a:ext>
            </a:extLst>
          </p:cNvPr>
          <p:cNvCxnSpPr>
            <a:cxnSpLocks/>
            <a:stCxn id="11" idx="0"/>
            <a:endCxn id="27" idx="4"/>
          </p:cNvCxnSpPr>
          <p:nvPr/>
        </p:nvCxnSpPr>
        <p:spPr>
          <a:xfrm flipV="1">
            <a:off x="281076" y="3929106"/>
            <a:ext cx="1129042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9714B85-7A6F-CB0F-D8B4-E6814BA7852E}"/>
                  </a:ext>
                </a:extLst>
              </p:cNvPr>
              <p:cNvSpPr txBox="1"/>
              <p:nvPr/>
            </p:nvSpPr>
            <p:spPr>
              <a:xfrm>
                <a:off x="650678" y="5625263"/>
                <a:ext cx="1085041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𝑠𝑙𝑒𝑒𝑝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9714B85-7A6F-CB0F-D8B4-E6814BA78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8" y="5625263"/>
                <a:ext cx="1085041" cy="357534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E1E707-8121-9046-A24A-CA75C9ABB06A}"/>
                  </a:ext>
                </a:extLst>
              </p:cNvPr>
              <p:cNvSpPr txBox="1"/>
              <p:nvPr/>
            </p:nvSpPr>
            <p:spPr>
              <a:xfrm>
                <a:off x="1911265" y="5627400"/>
                <a:ext cx="1130181" cy="357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E1E707-8121-9046-A24A-CA75C9AB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265" y="5627400"/>
                <a:ext cx="1130181" cy="357983"/>
              </a:xfrm>
              <a:prstGeom prst="rect">
                <a:avLst/>
              </a:prstGeom>
              <a:blipFill>
                <a:blip r:embed="rId4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9F88A1-8BFE-2093-BBCC-B6C616287FA3}"/>
                  </a:ext>
                </a:extLst>
              </p:cNvPr>
              <p:cNvSpPr txBox="1"/>
              <p:nvPr/>
            </p:nvSpPr>
            <p:spPr>
              <a:xfrm>
                <a:off x="3328882" y="5618905"/>
                <a:ext cx="1148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9F88A1-8BFE-2093-BBCC-B6C616287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2" y="5618905"/>
                <a:ext cx="1148198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224517F-C24A-A3FE-A366-CF6D13EB57E3}"/>
                  </a:ext>
                </a:extLst>
              </p:cNvPr>
              <p:cNvSpPr txBox="1"/>
              <p:nvPr/>
            </p:nvSpPr>
            <p:spPr>
              <a:xfrm>
                <a:off x="2004472" y="2397629"/>
                <a:ext cx="1959896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224517F-C24A-A3FE-A366-CF6D13EB5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72" y="2397629"/>
                <a:ext cx="1959896" cy="357534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row: Down 64">
            <a:extLst>
              <a:ext uri="{FF2B5EF4-FFF2-40B4-BE49-F238E27FC236}">
                <a16:creationId xmlns:a16="http://schemas.microsoft.com/office/drawing/2014/main" id="{193CA3B8-2C2B-0120-68E1-CA06B6BBE5DD}"/>
              </a:ext>
            </a:extLst>
          </p:cNvPr>
          <p:cNvSpPr/>
          <p:nvPr/>
        </p:nvSpPr>
        <p:spPr>
          <a:xfrm flipV="1">
            <a:off x="5209015" y="2838302"/>
            <a:ext cx="418744" cy="2537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FDEEE2-B8B4-D390-80C2-693147E622E7}"/>
              </a:ext>
            </a:extLst>
          </p:cNvPr>
          <p:cNvSpPr txBox="1"/>
          <p:nvPr/>
        </p:nvSpPr>
        <p:spPr>
          <a:xfrm rot="16200000">
            <a:off x="4609450" y="3625812"/>
            <a:ext cx="20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Feedforward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152B67-C13C-5E45-8E98-7C9C0DD685A3}"/>
              </a:ext>
            </a:extLst>
          </p:cNvPr>
          <p:cNvSpPr txBox="1"/>
          <p:nvPr/>
        </p:nvSpPr>
        <p:spPr>
          <a:xfrm>
            <a:off x="509264" y="6035461"/>
            <a:ext cx="361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(the input and output of the first student)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CE3CF13-7926-F6EB-1815-7CD08D61BC6B}"/>
              </a:ext>
            </a:extLst>
          </p:cNvPr>
          <p:cNvSpPr/>
          <p:nvPr/>
        </p:nvSpPr>
        <p:spPr>
          <a:xfrm>
            <a:off x="7567777" y="5174524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06054BE-DEA4-75AC-7114-80634D90C10D}"/>
              </a:ext>
            </a:extLst>
          </p:cNvPr>
          <p:cNvSpPr/>
          <p:nvPr/>
        </p:nvSpPr>
        <p:spPr>
          <a:xfrm>
            <a:off x="9818169" y="5165978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EBD53B0-1D21-B33D-0494-1BBF2EBDF1E7}"/>
              </a:ext>
            </a:extLst>
          </p:cNvPr>
          <p:cNvSpPr/>
          <p:nvPr/>
        </p:nvSpPr>
        <p:spPr>
          <a:xfrm>
            <a:off x="8692973" y="5174524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14223B4-7964-C326-DCC6-421F7DF088F4}"/>
              </a:ext>
            </a:extLst>
          </p:cNvPr>
          <p:cNvSpPr/>
          <p:nvPr/>
        </p:nvSpPr>
        <p:spPr>
          <a:xfrm>
            <a:off x="7571623" y="433930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E450C8-242E-86EB-4C52-DD678386EBEF}"/>
              </a:ext>
            </a:extLst>
          </p:cNvPr>
          <p:cNvSpPr/>
          <p:nvPr/>
        </p:nvSpPr>
        <p:spPr>
          <a:xfrm>
            <a:off x="8692973" y="433930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E6DD887-4D5B-A940-7DFF-3467CFFF5880}"/>
              </a:ext>
            </a:extLst>
          </p:cNvPr>
          <p:cNvSpPr/>
          <p:nvPr/>
        </p:nvSpPr>
        <p:spPr>
          <a:xfrm>
            <a:off x="9818169" y="433930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56C28D1-0E50-3D8F-4F7B-DEDDE0E8D35D}"/>
              </a:ext>
            </a:extLst>
          </p:cNvPr>
          <p:cNvSpPr/>
          <p:nvPr/>
        </p:nvSpPr>
        <p:spPr>
          <a:xfrm>
            <a:off x="10943365" y="433930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947B0FA-6941-E570-6632-9E7F4A024D58}"/>
              </a:ext>
            </a:extLst>
          </p:cNvPr>
          <p:cNvSpPr/>
          <p:nvPr/>
        </p:nvSpPr>
        <p:spPr>
          <a:xfrm>
            <a:off x="6442581" y="433930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4B08DC-8735-4D5A-1D5C-C8B7E7CCAA01}"/>
              </a:ext>
            </a:extLst>
          </p:cNvPr>
          <p:cNvCxnSpPr>
            <a:cxnSpLocks/>
            <a:stCxn id="71" idx="4"/>
            <a:endCxn id="68" idx="0"/>
          </p:cNvCxnSpPr>
          <p:nvPr/>
        </p:nvCxnSpPr>
        <p:spPr>
          <a:xfrm flipH="1">
            <a:off x="7777149" y="4758048"/>
            <a:ext cx="384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6EDFB6-7B78-5FD1-2798-DC8583711818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>
            <a:off x="6651953" y="4758048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897E99-BADC-CCAD-70A2-9A1B532164FF}"/>
              </a:ext>
            </a:extLst>
          </p:cNvPr>
          <p:cNvCxnSpPr>
            <a:cxnSpLocks/>
            <a:stCxn id="72" idx="4"/>
            <a:endCxn id="68" idx="0"/>
          </p:cNvCxnSpPr>
          <p:nvPr/>
        </p:nvCxnSpPr>
        <p:spPr>
          <a:xfrm flipH="1">
            <a:off x="7777149" y="4758048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C1B3D20-B31C-7AC5-F73B-7EB242331D5D}"/>
              </a:ext>
            </a:extLst>
          </p:cNvPr>
          <p:cNvCxnSpPr>
            <a:cxnSpLocks/>
            <a:stCxn id="73" idx="4"/>
            <a:endCxn id="68" idx="0"/>
          </p:cNvCxnSpPr>
          <p:nvPr/>
        </p:nvCxnSpPr>
        <p:spPr>
          <a:xfrm flipH="1">
            <a:off x="7777149" y="4758048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9B8A86C-4DE9-0B9F-646A-8071453ED857}"/>
              </a:ext>
            </a:extLst>
          </p:cNvPr>
          <p:cNvCxnSpPr>
            <a:cxnSpLocks/>
            <a:stCxn id="74" idx="4"/>
            <a:endCxn id="68" idx="0"/>
          </p:cNvCxnSpPr>
          <p:nvPr/>
        </p:nvCxnSpPr>
        <p:spPr>
          <a:xfrm flipH="1">
            <a:off x="7777149" y="4758048"/>
            <a:ext cx="3375588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480E339-1675-49F8-E87A-603C7D5AB469}"/>
              </a:ext>
            </a:extLst>
          </p:cNvPr>
          <p:cNvCxnSpPr>
            <a:cxnSpLocks/>
            <a:stCxn id="74" idx="4"/>
            <a:endCxn id="69" idx="0"/>
          </p:cNvCxnSpPr>
          <p:nvPr/>
        </p:nvCxnSpPr>
        <p:spPr>
          <a:xfrm flipH="1">
            <a:off x="10027541" y="4758048"/>
            <a:ext cx="112519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D992832-7A03-6365-9698-1E0E248532C8}"/>
              </a:ext>
            </a:extLst>
          </p:cNvPr>
          <p:cNvCxnSpPr>
            <a:cxnSpLocks/>
            <a:stCxn id="73" idx="4"/>
            <a:endCxn id="69" idx="0"/>
          </p:cNvCxnSpPr>
          <p:nvPr/>
        </p:nvCxnSpPr>
        <p:spPr>
          <a:xfrm>
            <a:off x="10027541" y="4758048"/>
            <a:ext cx="0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67242B8-0EB5-570D-B551-39F735BFE0BD}"/>
              </a:ext>
            </a:extLst>
          </p:cNvPr>
          <p:cNvCxnSpPr>
            <a:cxnSpLocks/>
            <a:stCxn id="72" idx="4"/>
            <a:endCxn id="69" idx="0"/>
          </p:cNvCxnSpPr>
          <p:nvPr/>
        </p:nvCxnSpPr>
        <p:spPr>
          <a:xfrm>
            <a:off x="8902345" y="4758048"/>
            <a:ext cx="112519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0873264-864D-ED47-B082-353DE146C9EF}"/>
              </a:ext>
            </a:extLst>
          </p:cNvPr>
          <p:cNvCxnSpPr>
            <a:cxnSpLocks/>
            <a:stCxn id="71" idx="4"/>
            <a:endCxn id="69" idx="0"/>
          </p:cNvCxnSpPr>
          <p:nvPr/>
        </p:nvCxnSpPr>
        <p:spPr>
          <a:xfrm>
            <a:off x="7780995" y="4758048"/>
            <a:ext cx="224654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CCAA793-5CEF-F7B8-FC3C-4DE7334468D2}"/>
              </a:ext>
            </a:extLst>
          </p:cNvPr>
          <p:cNvCxnSpPr>
            <a:cxnSpLocks/>
            <a:stCxn id="75" idx="4"/>
            <a:endCxn id="69" idx="0"/>
          </p:cNvCxnSpPr>
          <p:nvPr/>
        </p:nvCxnSpPr>
        <p:spPr>
          <a:xfrm>
            <a:off x="6651953" y="4758048"/>
            <a:ext cx="3375588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6853BE-83C7-2BAD-23ED-8079A1A7EB2F}"/>
              </a:ext>
            </a:extLst>
          </p:cNvPr>
          <p:cNvCxnSpPr>
            <a:cxnSpLocks/>
            <a:stCxn id="72" idx="4"/>
            <a:endCxn id="70" idx="0"/>
          </p:cNvCxnSpPr>
          <p:nvPr/>
        </p:nvCxnSpPr>
        <p:spPr>
          <a:xfrm>
            <a:off x="8902345" y="4758048"/>
            <a:ext cx="0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84DD7FD-185D-8E24-8C36-F333B601443B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8902345" y="4758048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DF5750-97B8-6850-4F7E-0C32FA5711A4}"/>
              </a:ext>
            </a:extLst>
          </p:cNvPr>
          <p:cNvCxnSpPr>
            <a:cxnSpLocks/>
            <a:stCxn id="71" idx="4"/>
            <a:endCxn id="70" idx="0"/>
          </p:cNvCxnSpPr>
          <p:nvPr/>
        </p:nvCxnSpPr>
        <p:spPr>
          <a:xfrm>
            <a:off x="7780995" y="4758048"/>
            <a:ext cx="1121350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D0B771-15D8-BEED-A26C-EA5EB163B29E}"/>
              </a:ext>
            </a:extLst>
          </p:cNvPr>
          <p:cNvCxnSpPr>
            <a:cxnSpLocks/>
            <a:stCxn id="75" idx="4"/>
            <a:endCxn id="70" idx="0"/>
          </p:cNvCxnSpPr>
          <p:nvPr/>
        </p:nvCxnSpPr>
        <p:spPr>
          <a:xfrm>
            <a:off x="6651953" y="4758048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95E2B3-6B8A-7028-DE98-39E59F6BD4E0}"/>
              </a:ext>
            </a:extLst>
          </p:cNvPr>
          <p:cNvCxnSpPr>
            <a:cxnSpLocks/>
            <a:stCxn id="74" idx="4"/>
            <a:endCxn id="70" idx="0"/>
          </p:cNvCxnSpPr>
          <p:nvPr/>
        </p:nvCxnSpPr>
        <p:spPr>
          <a:xfrm flipH="1">
            <a:off x="8902345" y="4758048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D05A77DA-CEB9-AAFF-08C1-6C68F3F3B490}"/>
              </a:ext>
            </a:extLst>
          </p:cNvPr>
          <p:cNvSpPr/>
          <p:nvPr/>
        </p:nvSpPr>
        <p:spPr>
          <a:xfrm>
            <a:off x="7571623" y="3510362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F0F3F17-6F28-F55D-001B-0BD7214AA7AD}"/>
              </a:ext>
            </a:extLst>
          </p:cNvPr>
          <p:cNvSpPr/>
          <p:nvPr/>
        </p:nvSpPr>
        <p:spPr>
          <a:xfrm>
            <a:off x="9818168" y="3506089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0EE6FA6-6C7B-E724-538C-BD3C21C2865A}"/>
              </a:ext>
            </a:extLst>
          </p:cNvPr>
          <p:cNvSpPr/>
          <p:nvPr/>
        </p:nvSpPr>
        <p:spPr>
          <a:xfrm>
            <a:off x="8696819" y="3510362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54A0DBA-F395-80E4-641F-8B14A73258D0}"/>
              </a:ext>
            </a:extLst>
          </p:cNvPr>
          <p:cNvSpPr/>
          <p:nvPr/>
        </p:nvSpPr>
        <p:spPr>
          <a:xfrm>
            <a:off x="8696819" y="2803608"/>
            <a:ext cx="418744" cy="4187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21BD253-4643-6A8A-6323-22AC902A7319}"/>
              </a:ext>
            </a:extLst>
          </p:cNvPr>
          <p:cNvCxnSpPr>
            <a:cxnSpLocks/>
            <a:stCxn id="94" idx="4"/>
            <a:endCxn id="91" idx="0"/>
          </p:cNvCxnSpPr>
          <p:nvPr/>
        </p:nvCxnSpPr>
        <p:spPr>
          <a:xfrm flipH="1">
            <a:off x="7780995" y="3222352"/>
            <a:ext cx="1125196" cy="2880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7803BC-2BDF-CF7C-210E-34B5F38546A5}"/>
              </a:ext>
            </a:extLst>
          </p:cNvPr>
          <p:cNvCxnSpPr>
            <a:cxnSpLocks/>
            <a:stCxn id="94" idx="4"/>
            <a:endCxn id="92" idx="0"/>
          </p:cNvCxnSpPr>
          <p:nvPr/>
        </p:nvCxnSpPr>
        <p:spPr>
          <a:xfrm>
            <a:off x="8906191" y="3222352"/>
            <a:ext cx="1121349" cy="283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AE7056-868D-A6F5-5FE1-F7D4CF7AD1E3}"/>
              </a:ext>
            </a:extLst>
          </p:cNvPr>
          <p:cNvCxnSpPr>
            <a:cxnSpLocks/>
            <a:stCxn id="94" idx="4"/>
            <a:endCxn id="93" idx="0"/>
          </p:cNvCxnSpPr>
          <p:nvPr/>
        </p:nvCxnSpPr>
        <p:spPr>
          <a:xfrm>
            <a:off x="8906191" y="3222352"/>
            <a:ext cx="0" cy="2880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57DFF62E-7574-7850-B85C-96952AFB4D29}"/>
              </a:ext>
            </a:extLst>
          </p:cNvPr>
          <p:cNvSpPr/>
          <p:nvPr/>
        </p:nvSpPr>
        <p:spPr>
          <a:xfrm>
            <a:off x="6442581" y="3501816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CD697D7-B458-A5EA-2344-28D64835E266}"/>
              </a:ext>
            </a:extLst>
          </p:cNvPr>
          <p:cNvSpPr/>
          <p:nvPr/>
        </p:nvSpPr>
        <p:spPr>
          <a:xfrm>
            <a:off x="10943365" y="3501816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E0B3AC-1ADC-DBD6-708C-28C9D32BC191}"/>
              </a:ext>
            </a:extLst>
          </p:cNvPr>
          <p:cNvCxnSpPr>
            <a:cxnSpLocks/>
            <a:stCxn id="94" idx="4"/>
            <a:endCxn id="98" idx="0"/>
          </p:cNvCxnSpPr>
          <p:nvPr/>
        </p:nvCxnSpPr>
        <p:spPr>
          <a:xfrm flipH="1">
            <a:off x="6651953" y="3222352"/>
            <a:ext cx="2254238" cy="279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44B6A52-FB11-2029-6DB4-B87C890BC3A4}"/>
              </a:ext>
            </a:extLst>
          </p:cNvPr>
          <p:cNvCxnSpPr>
            <a:cxnSpLocks/>
            <a:stCxn id="94" idx="4"/>
            <a:endCxn id="99" idx="0"/>
          </p:cNvCxnSpPr>
          <p:nvPr/>
        </p:nvCxnSpPr>
        <p:spPr>
          <a:xfrm>
            <a:off x="8906191" y="3222352"/>
            <a:ext cx="2246546" cy="279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8973CB2-F46C-06EB-DCB9-BA5BCD76E99D}"/>
              </a:ext>
            </a:extLst>
          </p:cNvPr>
          <p:cNvCxnSpPr>
            <a:cxnSpLocks/>
            <a:stCxn id="74" idx="0"/>
            <a:endCxn id="99" idx="4"/>
          </p:cNvCxnSpPr>
          <p:nvPr/>
        </p:nvCxnSpPr>
        <p:spPr>
          <a:xfrm flipV="1">
            <a:off x="11152737" y="3920560"/>
            <a:ext cx="0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CD59D2-4769-CC04-4EDE-BF06AD54D02F}"/>
              </a:ext>
            </a:extLst>
          </p:cNvPr>
          <p:cNvCxnSpPr>
            <a:cxnSpLocks/>
            <a:stCxn id="74" idx="0"/>
            <a:endCxn id="92" idx="4"/>
          </p:cNvCxnSpPr>
          <p:nvPr/>
        </p:nvCxnSpPr>
        <p:spPr>
          <a:xfrm flipH="1" flipV="1">
            <a:off x="10027540" y="3924833"/>
            <a:ext cx="1125197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929EB9-8E2B-6CDB-4F01-0A065A988D37}"/>
              </a:ext>
            </a:extLst>
          </p:cNvPr>
          <p:cNvCxnSpPr>
            <a:cxnSpLocks/>
            <a:stCxn id="74" idx="0"/>
            <a:endCxn id="93" idx="4"/>
          </p:cNvCxnSpPr>
          <p:nvPr/>
        </p:nvCxnSpPr>
        <p:spPr>
          <a:xfrm flipH="1" flipV="1">
            <a:off x="8906191" y="3929106"/>
            <a:ext cx="224654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9B6F4B8-B384-5A19-19F7-F368A9174B5B}"/>
              </a:ext>
            </a:extLst>
          </p:cNvPr>
          <p:cNvCxnSpPr>
            <a:cxnSpLocks/>
            <a:stCxn id="74" idx="0"/>
            <a:endCxn id="91" idx="4"/>
          </p:cNvCxnSpPr>
          <p:nvPr/>
        </p:nvCxnSpPr>
        <p:spPr>
          <a:xfrm flipH="1" flipV="1">
            <a:off x="7780995" y="3929106"/>
            <a:ext cx="3371742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525D1F-77C5-D9D4-A416-EFF75AD8156B}"/>
              </a:ext>
            </a:extLst>
          </p:cNvPr>
          <p:cNvCxnSpPr>
            <a:cxnSpLocks/>
            <a:stCxn id="74" idx="0"/>
            <a:endCxn id="98" idx="4"/>
          </p:cNvCxnSpPr>
          <p:nvPr/>
        </p:nvCxnSpPr>
        <p:spPr>
          <a:xfrm flipH="1" flipV="1">
            <a:off x="6651953" y="3920560"/>
            <a:ext cx="4500784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38A97BB-B44D-555A-2DB0-49C5F70F9E15}"/>
              </a:ext>
            </a:extLst>
          </p:cNvPr>
          <p:cNvCxnSpPr>
            <a:cxnSpLocks/>
            <a:stCxn id="75" idx="0"/>
            <a:endCxn id="98" idx="4"/>
          </p:cNvCxnSpPr>
          <p:nvPr/>
        </p:nvCxnSpPr>
        <p:spPr>
          <a:xfrm flipV="1">
            <a:off x="6651953" y="3920560"/>
            <a:ext cx="0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E7F31CC-D43A-A3A2-FCA0-89A350F01FE5}"/>
              </a:ext>
            </a:extLst>
          </p:cNvPr>
          <p:cNvCxnSpPr>
            <a:cxnSpLocks/>
            <a:stCxn id="73" idx="0"/>
            <a:endCxn id="91" idx="4"/>
          </p:cNvCxnSpPr>
          <p:nvPr/>
        </p:nvCxnSpPr>
        <p:spPr>
          <a:xfrm flipH="1" flipV="1">
            <a:off x="7780995" y="3929106"/>
            <a:ext cx="224654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3FC67E8-F537-6ACC-7F62-BEDDA54029D8}"/>
              </a:ext>
            </a:extLst>
          </p:cNvPr>
          <p:cNvCxnSpPr>
            <a:cxnSpLocks/>
            <a:stCxn id="73" idx="0"/>
            <a:endCxn id="93" idx="4"/>
          </p:cNvCxnSpPr>
          <p:nvPr/>
        </p:nvCxnSpPr>
        <p:spPr>
          <a:xfrm flipH="1" flipV="1">
            <a:off x="8906191" y="3929106"/>
            <a:ext cx="1121350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116567F-C2AB-8CBD-8659-A8FA4589CAF3}"/>
              </a:ext>
            </a:extLst>
          </p:cNvPr>
          <p:cNvCxnSpPr>
            <a:cxnSpLocks/>
            <a:stCxn id="73" idx="0"/>
            <a:endCxn id="92" idx="4"/>
          </p:cNvCxnSpPr>
          <p:nvPr/>
        </p:nvCxnSpPr>
        <p:spPr>
          <a:xfrm flipH="1" flipV="1">
            <a:off x="10027540" y="3924833"/>
            <a:ext cx="1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0830DFF-06A7-1A4C-A0AC-5B35484DAE30}"/>
              </a:ext>
            </a:extLst>
          </p:cNvPr>
          <p:cNvCxnSpPr>
            <a:cxnSpLocks/>
            <a:stCxn id="73" idx="0"/>
            <a:endCxn id="99" idx="4"/>
          </p:cNvCxnSpPr>
          <p:nvPr/>
        </p:nvCxnSpPr>
        <p:spPr>
          <a:xfrm flipV="1">
            <a:off x="10027541" y="3920560"/>
            <a:ext cx="1125196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7DE50F5-5C5A-CAC0-0524-785C03BCC3EE}"/>
              </a:ext>
            </a:extLst>
          </p:cNvPr>
          <p:cNvCxnSpPr>
            <a:cxnSpLocks/>
            <a:stCxn id="72" idx="0"/>
            <a:endCxn id="93" idx="4"/>
          </p:cNvCxnSpPr>
          <p:nvPr/>
        </p:nvCxnSpPr>
        <p:spPr>
          <a:xfrm flipV="1">
            <a:off x="8902345" y="3929106"/>
            <a:ext cx="384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270312-8F76-C8D1-3A5F-61E09E84C857}"/>
              </a:ext>
            </a:extLst>
          </p:cNvPr>
          <p:cNvCxnSpPr>
            <a:cxnSpLocks/>
            <a:stCxn id="72" idx="0"/>
            <a:endCxn id="92" idx="4"/>
          </p:cNvCxnSpPr>
          <p:nvPr/>
        </p:nvCxnSpPr>
        <p:spPr>
          <a:xfrm flipV="1">
            <a:off x="8902345" y="3924833"/>
            <a:ext cx="1125195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E04C0F6-4549-3019-BBBD-17F047F383D6}"/>
              </a:ext>
            </a:extLst>
          </p:cNvPr>
          <p:cNvCxnSpPr>
            <a:cxnSpLocks/>
            <a:stCxn id="72" idx="0"/>
            <a:endCxn id="99" idx="4"/>
          </p:cNvCxnSpPr>
          <p:nvPr/>
        </p:nvCxnSpPr>
        <p:spPr>
          <a:xfrm flipV="1">
            <a:off x="8902345" y="3920560"/>
            <a:ext cx="2250392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075DD17-FA12-A489-BC50-4D0CFB528BEF}"/>
              </a:ext>
            </a:extLst>
          </p:cNvPr>
          <p:cNvCxnSpPr>
            <a:cxnSpLocks/>
            <a:stCxn id="72" idx="0"/>
            <a:endCxn id="91" idx="4"/>
          </p:cNvCxnSpPr>
          <p:nvPr/>
        </p:nvCxnSpPr>
        <p:spPr>
          <a:xfrm flipH="1" flipV="1">
            <a:off x="7780995" y="3929106"/>
            <a:ext cx="1121350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426D206-C2C9-5279-924D-5809EBD76C04}"/>
              </a:ext>
            </a:extLst>
          </p:cNvPr>
          <p:cNvCxnSpPr>
            <a:cxnSpLocks/>
            <a:stCxn id="72" idx="0"/>
            <a:endCxn id="98" idx="4"/>
          </p:cNvCxnSpPr>
          <p:nvPr/>
        </p:nvCxnSpPr>
        <p:spPr>
          <a:xfrm flipH="1" flipV="1">
            <a:off x="6651953" y="3920560"/>
            <a:ext cx="2250392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C9E1942-E5B2-60C4-6CF7-64D12BDD68E7}"/>
              </a:ext>
            </a:extLst>
          </p:cNvPr>
          <p:cNvCxnSpPr>
            <a:cxnSpLocks/>
            <a:stCxn id="71" idx="0"/>
            <a:endCxn id="99" idx="4"/>
          </p:cNvCxnSpPr>
          <p:nvPr/>
        </p:nvCxnSpPr>
        <p:spPr>
          <a:xfrm flipV="1">
            <a:off x="7780995" y="3920560"/>
            <a:ext cx="3371742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6939358-BFD9-D861-B422-B6C3D9BFCF5E}"/>
              </a:ext>
            </a:extLst>
          </p:cNvPr>
          <p:cNvCxnSpPr>
            <a:cxnSpLocks/>
            <a:stCxn id="71" idx="0"/>
            <a:endCxn id="92" idx="4"/>
          </p:cNvCxnSpPr>
          <p:nvPr/>
        </p:nvCxnSpPr>
        <p:spPr>
          <a:xfrm flipV="1">
            <a:off x="7780995" y="3924833"/>
            <a:ext cx="2246545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65218E6-2916-B0E8-B505-D016069A5AF4}"/>
              </a:ext>
            </a:extLst>
          </p:cNvPr>
          <p:cNvCxnSpPr>
            <a:cxnSpLocks/>
            <a:stCxn id="71" idx="0"/>
            <a:endCxn id="93" idx="4"/>
          </p:cNvCxnSpPr>
          <p:nvPr/>
        </p:nvCxnSpPr>
        <p:spPr>
          <a:xfrm flipV="1">
            <a:off x="7780995" y="3929106"/>
            <a:ext cx="112519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00516EA-0681-2952-F208-9F07F877F1BA}"/>
              </a:ext>
            </a:extLst>
          </p:cNvPr>
          <p:cNvCxnSpPr>
            <a:cxnSpLocks/>
            <a:stCxn id="71" idx="0"/>
            <a:endCxn id="91" idx="4"/>
          </p:cNvCxnSpPr>
          <p:nvPr/>
        </p:nvCxnSpPr>
        <p:spPr>
          <a:xfrm flipV="1">
            <a:off x="7780995" y="3929106"/>
            <a:ext cx="0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6EF5DF4-4E0F-6C27-770A-BE107F31CF88}"/>
              </a:ext>
            </a:extLst>
          </p:cNvPr>
          <p:cNvCxnSpPr>
            <a:cxnSpLocks/>
            <a:stCxn id="75" idx="0"/>
            <a:endCxn id="99" idx="4"/>
          </p:cNvCxnSpPr>
          <p:nvPr/>
        </p:nvCxnSpPr>
        <p:spPr>
          <a:xfrm flipV="1">
            <a:off x="6651953" y="3920560"/>
            <a:ext cx="4500784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C167631-C1B7-031D-A984-64711E9668D1}"/>
              </a:ext>
            </a:extLst>
          </p:cNvPr>
          <p:cNvCxnSpPr>
            <a:cxnSpLocks/>
            <a:stCxn id="75" idx="0"/>
            <a:endCxn id="92" idx="4"/>
          </p:cNvCxnSpPr>
          <p:nvPr/>
        </p:nvCxnSpPr>
        <p:spPr>
          <a:xfrm flipV="1">
            <a:off x="6651953" y="3924833"/>
            <a:ext cx="3375587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DEDB9F-C42C-6640-E8CA-B84BD57284CD}"/>
              </a:ext>
            </a:extLst>
          </p:cNvPr>
          <p:cNvCxnSpPr>
            <a:cxnSpLocks/>
            <a:stCxn id="75" idx="0"/>
            <a:endCxn id="93" idx="4"/>
          </p:cNvCxnSpPr>
          <p:nvPr/>
        </p:nvCxnSpPr>
        <p:spPr>
          <a:xfrm flipV="1">
            <a:off x="6651953" y="3929106"/>
            <a:ext cx="2254238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D6847C3-0270-3FE6-B9DA-3F42E2F77F55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6651953" y="3929106"/>
            <a:ext cx="1129042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C2A5202-D19E-BCDD-8D73-49A2EDE2E9FE}"/>
                  </a:ext>
                </a:extLst>
              </p:cNvPr>
              <p:cNvSpPr txBox="1"/>
              <p:nvPr/>
            </p:nvSpPr>
            <p:spPr>
              <a:xfrm>
                <a:off x="7021555" y="5625263"/>
                <a:ext cx="1085041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𝑠𝑙𝑒𝑒𝑝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C2A5202-D19E-BCDD-8D73-49A2EDE2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55" y="5625263"/>
                <a:ext cx="1085041" cy="357534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5AAE9A9-61D7-11DC-8943-C4F72A6A12A7}"/>
                  </a:ext>
                </a:extLst>
              </p:cNvPr>
              <p:cNvSpPr txBox="1"/>
              <p:nvPr/>
            </p:nvSpPr>
            <p:spPr>
              <a:xfrm>
                <a:off x="8282142" y="5627400"/>
                <a:ext cx="1130181" cy="357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5AAE9A9-61D7-11DC-8943-C4F72A6A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142" y="5627400"/>
                <a:ext cx="1130181" cy="357983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56BD8C0-DD68-AF88-C551-CF30114A2CBF}"/>
                  </a:ext>
                </a:extLst>
              </p:cNvPr>
              <p:cNvSpPr txBox="1"/>
              <p:nvPr/>
            </p:nvSpPr>
            <p:spPr>
              <a:xfrm>
                <a:off x="9699759" y="5618905"/>
                <a:ext cx="11481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56BD8C0-DD68-AF88-C551-CF30114A2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759" y="5618905"/>
                <a:ext cx="1148198" cy="338554"/>
              </a:xfrm>
              <a:prstGeom prst="rect">
                <a:avLst/>
              </a:prstGeom>
              <a:blipFill>
                <a:blip r:embed="rId9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7F9849A-28B6-02D0-6B86-2B6FF742B4C3}"/>
                  </a:ext>
                </a:extLst>
              </p:cNvPr>
              <p:cNvSpPr txBox="1"/>
              <p:nvPr/>
            </p:nvSpPr>
            <p:spPr>
              <a:xfrm>
                <a:off x="7597788" y="2380954"/>
                <a:ext cx="33611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=95→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𝒅𝒊𝒇𝒇𝒆𝒓𝒆𝒏𝒄𝒆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7F9849A-28B6-02D0-6B86-2B6FF742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88" y="2380954"/>
                <a:ext cx="3361113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Arrow: Down 128">
            <a:extLst>
              <a:ext uri="{FF2B5EF4-FFF2-40B4-BE49-F238E27FC236}">
                <a16:creationId xmlns:a16="http://schemas.microsoft.com/office/drawing/2014/main" id="{FC1A025A-B865-400E-7E5D-7BBD6EEE7501}"/>
              </a:ext>
            </a:extLst>
          </p:cNvPr>
          <p:cNvSpPr/>
          <p:nvPr/>
        </p:nvSpPr>
        <p:spPr>
          <a:xfrm>
            <a:off x="11579892" y="2838302"/>
            <a:ext cx="418744" cy="2537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AF2900B-BFE7-5DEF-C55A-E771BABF7180}"/>
              </a:ext>
            </a:extLst>
          </p:cNvPr>
          <p:cNvSpPr txBox="1"/>
          <p:nvPr/>
        </p:nvSpPr>
        <p:spPr>
          <a:xfrm rot="16200000">
            <a:off x="10980327" y="3719631"/>
            <a:ext cx="20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Backpropagation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2803DF-AC51-DEA8-264A-408E07567330}"/>
              </a:ext>
            </a:extLst>
          </p:cNvPr>
          <p:cNvSpPr txBox="1"/>
          <p:nvPr/>
        </p:nvSpPr>
        <p:spPr>
          <a:xfrm>
            <a:off x="6880141" y="6035461"/>
            <a:ext cx="361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(the input and output of the first student)</a:t>
            </a:r>
          </a:p>
        </p:txBody>
      </p: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F6468C8C-824A-58F3-9EC1-9B9ED5C30D54}"/>
              </a:ext>
            </a:extLst>
          </p:cNvPr>
          <p:cNvCxnSpPr>
            <a:cxnSpLocks/>
            <a:stCxn id="144" idx="2"/>
          </p:cNvCxnSpPr>
          <p:nvPr/>
        </p:nvCxnSpPr>
        <p:spPr>
          <a:xfrm rot="5400000">
            <a:off x="9570920" y="2776716"/>
            <a:ext cx="576604" cy="454366"/>
          </a:xfrm>
          <a:prstGeom prst="curvedConnector3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DEC6D8AA-25F0-E866-2ECA-3D7A8D5A376E}"/>
              </a:ext>
            </a:extLst>
          </p:cNvPr>
          <p:cNvCxnSpPr>
            <a:cxnSpLocks/>
            <a:stCxn id="144" idx="2"/>
          </p:cNvCxnSpPr>
          <p:nvPr/>
        </p:nvCxnSpPr>
        <p:spPr>
          <a:xfrm rot="16200000" flipH="1">
            <a:off x="9766858" y="3035144"/>
            <a:ext cx="1226034" cy="586940"/>
          </a:xfrm>
          <a:prstGeom prst="curvedConnector3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526DAC2D-46B8-9EA1-3FDE-552222989BBF}"/>
              </a:ext>
            </a:extLst>
          </p:cNvPr>
          <p:cNvCxnSpPr>
            <a:cxnSpLocks/>
            <a:stCxn id="144" idx="2"/>
          </p:cNvCxnSpPr>
          <p:nvPr/>
        </p:nvCxnSpPr>
        <p:spPr>
          <a:xfrm rot="5400000">
            <a:off x="8601796" y="3389972"/>
            <a:ext cx="2158984" cy="81023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A6F0D9-5C08-A7B6-3EEB-E50A966247B8}"/>
              </a:ext>
            </a:extLst>
          </p:cNvPr>
          <p:cNvSpPr/>
          <p:nvPr/>
        </p:nvSpPr>
        <p:spPr>
          <a:xfrm>
            <a:off x="9276162" y="2397629"/>
            <a:ext cx="1620485" cy="31796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7531649-C658-2C32-A178-A8983E1E5DF1}"/>
                  </a:ext>
                </a:extLst>
              </p:cNvPr>
              <p:cNvSpPr txBox="1"/>
              <p:nvPr/>
            </p:nvSpPr>
            <p:spPr>
              <a:xfrm>
                <a:off x="3268997" y="2831080"/>
                <a:ext cx="15605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7531649-C658-2C32-A178-A8983E1E5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997" y="2831080"/>
                <a:ext cx="156055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Not Equal 159">
            <a:extLst>
              <a:ext uri="{FF2B5EF4-FFF2-40B4-BE49-F238E27FC236}">
                <a16:creationId xmlns:a16="http://schemas.microsoft.com/office/drawing/2014/main" id="{47CB6BC6-7C79-AF59-B593-E09245EE2489}"/>
              </a:ext>
            </a:extLst>
          </p:cNvPr>
          <p:cNvSpPr/>
          <p:nvPr/>
        </p:nvSpPr>
        <p:spPr>
          <a:xfrm rot="1634013">
            <a:off x="3884939" y="2647018"/>
            <a:ext cx="428877" cy="261906"/>
          </a:xfrm>
          <a:prstGeom prst="mathNotEqual">
            <a:avLst>
              <a:gd name="adj1" fmla="val 8765"/>
              <a:gd name="adj2" fmla="val 6600000"/>
              <a:gd name="adj3" fmla="val 166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91" grpId="0" animBg="1"/>
      <p:bldP spid="92" grpId="0" animBg="1"/>
      <p:bldP spid="93" grpId="0" animBg="1"/>
      <p:bldP spid="94" grpId="0" animBg="1"/>
      <p:bldP spid="98" grpId="0" animBg="1"/>
      <p:bldP spid="99" grpId="0" animBg="1"/>
      <p:bldP spid="125" grpId="0"/>
      <p:bldP spid="126" grpId="0"/>
      <p:bldP spid="127" grpId="0"/>
      <p:bldP spid="128" grpId="0"/>
      <p:bldP spid="129" grpId="0" animBg="1"/>
      <p:bldP spid="130" grpId="0"/>
      <p:bldP spid="131" grpId="0"/>
      <p:bldP spid="144" grpId="0" animBg="1"/>
      <p:bldP spid="159" grpId="0"/>
      <p:bldP spid="1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7B8B-30A1-DBFC-0B87-FB8ACF24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Neural Networks are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A46B-0392-5B84-6EE8-B283B5A30F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dirty="0"/>
              <a:t>The stacked-neuron structures allow neural networks to model very complicated relationships between input and outputs</a:t>
            </a:r>
          </a:p>
          <a:p>
            <a:pPr lvl="1"/>
            <a:r>
              <a:rPr lang="en-US" sz="2800" dirty="0"/>
              <a:t>Equivalently, neural networks can model very high-level non-linearity in data</a:t>
            </a:r>
          </a:p>
          <a:p>
            <a:pPr lvl="1"/>
            <a:r>
              <a:rPr lang="en-US" sz="2800" dirty="0"/>
              <a:t>Furthermore, the feedforward-backpropagation training process of neural networks allow them to learn features and correlations among data by themselves</a:t>
            </a:r>
          </a:p>
          <a:p>
            <a:pPr lvl="1"/>
            <a:r>
              <a:rPr lang="en-US" sz="2800" dirty="0"/>
              <a:t>Neural networks that are trained in one dataset can be adapt to solve problems in a similar dataset without the needs of retraining them from the beginning</a:t>
            </a:r>
          </a:p>
        </p:txBody>
      </p:sp>
    </p:spTree>
    <p:extLst>
      <p:ext uri="{BB962C8B-B14F-4D97-AF65-F5344CB8AC3E}">
        <p14:creationId xmlns:p14="http://schemas.microsoft.com/office/powerpoint/2010/main" val="415549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4D79-8490-D20C-DBA3-3E13F570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4A41-3DE8-3649-E485-39162D3145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As you can see, NN models have two important hyper-parameters</a:t>
            </a:r>
          </a:p>
          <a:p>
            <a:pPr lvl="1"/>
            <a:r>
              <a:rPr lang="en-US" sz="1800" dirty="0"/>
              <a:t>Number of hidden layers</a:t>
            </a:r>
          </a:p>
          <a:p>
            <a:pPr lvl="1"/>
            <a:r>
              <a:rPr lang="en-US" sz="1800" dirty="0"/>
              <a:t>Number of neurons in each layers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This makes NNs a bit trickier to train – there are two many possibilities for these hyperparameters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Some of my personal experiences with DNN: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Deeper models are more difficult to overfit, but also are more difficult to train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Wider models (i.e., more neurons per layers) are easier to train but also easier to overfit the data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In general, we usually train networks with three to five hidden layers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The numbers of neurons in each layer are not necessarily equal, however I usually use equal numbers, and equal to a factor of number of input features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For example, if we have 5 input features, then each layer may have 5, 10, 15, or 20 neurons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In </a:t>
            </a:r>
            <a:r>
              <a:rPr lang="en-US" sz="1800" dirty="0" err="1">
                <a:sym typeface="Wingdings" panose="05000000000000000000" pitchFamily="2" charset="2"/>
              </a:rPr>
              <a:t>sklearn</a:t>
            </a:r>
            <a:r>
              <a:rPr lang="en-US" sz="1800" dirty="0">
                <a:sym typeface="Wingdings" panose="05000000000000000000" pitchFamily="2" charset="2"/>
              </a:rPr>
              <a:t>, NNs are quite a bit slower to train than other models. So, you should limit the number of architectures to try, especially when the data is large</a:t>
            </a:r>
          </a:p>
          <a:p>
            <a:r>
              <a:rPr lang="en-US" sz="2200" dirty="0">
                <a:sym typeface="Wingdings" panose="05000000000000000000" pitchFamily="2" charset="2"/>
              </a:rPr>
              <a:t>In </a:t>
            </a:r>
            <a:r>
              <a:rPr lang="en-US" sz="2200" dirty="0" err="1">
                <a:sym typeface="Wingdings" panose="05000000000000000000" pitchFamily="2" charset="2"/>
              </a:rPr>
              <a:t>sklearn</a:t>
            </a:r>
            <a:r>
              <a:rPr lang="en-US" sz="2200" dirty="0">
                <a:sym typeface="Wingdings" panose="05000000000000000000" pitchFamily="2" charset="2"/>
              </a:rPr>
              <a:t>, we use </a:t>
            </a:r>
            <a:r>
              <a:rPr lang="en-US" sz="2200" dirty="0" err="1">
                <a:sym typeface="Wingdings" panose="05000000000000000000" pitchFamily="2" charset="2"/>
              </a:rPr>
              <a:t>MLPClassifier</a:t>
            </a:r>
            <a:r>
              <a:rPr lang="en-US" sz="2200" dirty="0">
                <a:sym typeface="Wingdings" panose="05000000000000000000" pitchFamily="2" charset="2"/>
              </a:rPr>
              <a:t> for classification, and </a:t>
            </a:r>
            <a:r>
              <a:rPr lang="en-US" sz="2200" dirty="0" err="1">
                <a:sym typeface="Wingdings" panose="05000000000000000000" pitchFamily="2" charset="2"/>
              </a:rPr>
              <a:t>MLPRegressor</a:t>
            </a:r>
            <a:r>
              <a:rPr lang="en-US" sz="2200" dirty="0">
                <a:sym typeface="Wingdings" panose="05000000000000000000" pitchFamily="2" charset="2"/>
              </a:rPr>
              <a:t> for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0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6FC6-143E-C75E-373A-552DECC8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7C04-90D9-8A1F-08AB-0143C152FE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specific set of machine learning methods that mimics how the human brain works</a:t>
            </a:r>
          </a:p>
          <a:p>
            <a:pPr lvl="1"/>
            <a:r>
              <a:rPr lang="en-US" dirty="0"/>
              <a:t>Consists of “neurons” that stack in layers</a:t>
            </a:r>
          </a:p>
          <a:p>
            <a:pPr lvl="1"/>
            <a:r>
              <a:rPr lang="en-US" dirty="0"/>
              <a:t>Each neuron in a layer takes output from neurons in its previous layer as inputs, and send it output to neurons in the next layer</a:t>
            </a:r>
          </a:p>
        </p:txBody>
      </p:sp>
      <p:pic>
        <p:nvPicPr>
          <p:cNvPr id="1026" name="Picture 2" descr="A Look Inside Your Mind GIF - Neurons Neurotransmitters Brain - Discover &amp;  Share GIFs">
            <a:extLst>
              <a:ext uri="{FF2B5EF4-FFF2-40B4-BE49-F238E27FC236}">
                <a16:creationId xmlns:a16="http://schemas.microsoft.com/office/drawing/2014/main" id="{6A46E66C-BFD5-472D-6CFF-8EBD1C8AF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21" y="3429000"/>
            <a:ext cx="4957620" cy="279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Neural Network GIFs | Gfycat">
            <a:extLst>
              <a:ext uri="{FF2B5EF4-FFF2-40B4-BE49-F238E27FC236}">
                <a16:creationId xmlns:a16="http://schemas.microsoft.com/office/drawing/2014/main" id="{86D2F16B-A6D3-5BD5-CEAD-A390484B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04" y="3435842"/>
            <a:ext cx="4957621" cy="27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2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5D74-AB72-4CCA-D4B3-54424E1C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Illustration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41190C-221C-D598-01C3-4C3EC8EB65B4}"/>
              </a:ext>
            </a:extLst>
          </p:cNvPr>
          <p:cNvSpPr/>
          <p:nvPr/>
        </p:nvSpPr>
        <p:spPr>
          <a:xfrm>
            <a:off x="4511713" y="4767324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196060-54E9-954F-5AA2-403F0D3F3132}"/>
              </a:ext>
            </a:extLst>
          </p:cNvPr>
          <p:cNvSpPr/>
          <p:nvPr/>
        </p:nvSpPr>
        <p:spPr>
          <a:xfrm>
            <a:off x="6762105" y="4758778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9D8EB6-FFC6-6FCC-2EA5-0BBF9410EDBD}"/>
              </a:ext>
            </a:extLst>
          </p:cNvPr>
          <p:cNvSpPr/>
          <p:nvPr/>
        </p:nvSpPr>
        <p:spPr>
          <a:xfrm>
            <a:off x="5636909" y="4767324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C0250B-AB2E-5004-9C9B-A2B273A39C50}"/>
              </a:ext>
            </a:extLst>
          </p:cNvPr>
          <p:cNvSpPr/>
          <p:nvPr/>
        </p:nvSpPr>
        <p:spPr>
          <a:xfrm>
            <a:off x="4515559" y="3722732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BF27FA-06E3-172E-C78E-360C01FC3E77}"/>
              </a:ext>
            </a:extLst>
          </p:cNvPr>
          <p:cNvSpPr/>
          <p:nvPr/>
        </p:nvSpPr>
        <p:spPr>
          <a:xfrm>
            <a:off x="5636909" y="3722732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337460-E856-0B16-8CAE-2FC9A909E2D9}"/>
              </a:ext>
            </a:extLst>
          </p:cNvPr>
          <p:cNvSpPr/>
          <p:nvPr/>
        </p:nvSpPr>
        <p:spPr>
          <a:xfrm>
            <a:off x="6762105" y="3722732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F19834-269C-E7B4-47F1-3A86CC5C7914}"/>
              </a:ext>
            </a:extLst>
          </p:cNvPr>
          <p:cNvSpPr/>
          <p:nvPr/>
        </p:nvSpPr>
        <p:spPr>
          <a:xfrm>
            <a:off x="7887301" y="3722732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895123-9DFD-ED89-E6CF-DF4626ABB698}"/>
              </a:ext>
            </a:extLst>
          </p:cNvPr>
          <p:cNvSpPr/>
          <p:nvPr/>
        </p:nvSpPr>
        <p:spPr>
          <a:xfrm>
            <a:off x="3386517" y="3722732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0CF978-37EA-58E2-8657-395102867D97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flipH="1">
            <a:off x="4721085" y="4141476"/>
            <a:ext cx="3846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860589-E0B3-846B-5B05-B494EE0562E8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3595889" y="4141476"/>
            <a:ext cx="1125196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F1E970-7B8D-4691-CCD3-B2CF7424AB5F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4721085" y="4141476"/>
            <a:ext cx="1125196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1C04DE-A2C1-D650-E438-3C429EEE7D47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 flipH="1">
            <a:off x="4721085" y="4141476"/>
            <a:ext cx="2250392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10824C-9C81-889C-0C14-D35F3F0D16CA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 flipH="1">
            <a:off x="4721085" y="4141476"/>
            <a:ext cx="3375588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E15D6-2A11-5602-6107-ABF345FE813C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6971477" y="4141476"/>
            <a:ext cx="112519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C6C431-27EF-E15A-B233-B55034D5249E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971477" y="4141476"/>
            <a:ext cx="0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19F85F-99D4-8928-C967-3BBAE49C8E88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5846281" y="4141476"/>
            <a:ext cx="112519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1905BA-3F79-6DB2-99F6-20902793C8B3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4724931" y="4141476"/>
            <a:ext cx="224654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10518A7-EC4B-791D-1C3E-9C3B0CD9AE72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3595889" y="4141476"/>
            <a:ext cx="3375588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AC7D70-5734-D8B5-433A-F56AB259800C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5846281" y="4141476"/>
            <a:ext cx="0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3CE3FF-B588-85E9-98C6-7B3889C868DA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 flipH="1">
            <a:off x="5846281" y="4141476"/>
            <a:ext cx="1125196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38F845-4381-E708-56A3-8FAEE80A5A5C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4724931" y="4141476"/>
            <a:ext cx="1121350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9CB6F2A-5EBA-68EF-CBB5-8F02A9C465AD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>
            <a:off x="3595889" y="4141476"/>
            <a:ext cx="2250392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9EAA32-B0ED-E4E4-2844-0EC581F85479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 flipH="1">
            <a:off x="5846281" y="4141476"/>
            <a:ext cx="2250392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F2F0DB0-FE9B-A218-865E-24BE8D83C2C0}"/>
              </a:ext>
            </a:extLst>
          </p:cNvPr>
          <p:cNvSpPr/>
          <p:nvPr/>
        </p:nvSpPr>
        <p:spPr>
          <a:xfrm>
            <a:off x="4515559" y="2686686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CF5EDD-7810-79CA-1ECE-6D7B289C8DB6}"/>
              </a:ext>
            </a:extLst>
          </p:cNvPr>
          <p:cNvSpPr/>
          <p:nvPr/>
        </p:nvSpPr>
        <p:spPr>
          <a:xfrm>
            <a:off x="6762104" y="2682413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B03DB9-D1A1-F494-37ED-F22E1B8D5330}"/>
              </a:ext>
            </a:extLst>
          </p:cNvPr>
          <p:cNvSpPr/>
          <p:nvPr/>
        </p:nvSpPr>
        <p:spPr>
          <a:xfrm>
            <a:off x="5640755" y="2686686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E34337-1208-CA43-B073-3AB47BD5473D}"/>
              </a:ext>
            </a:extLst>
          </p:cNvPr>
          <p:cNvSpPr/>
          <p:nvPr/>
        </p:nvSpPr>
        <p:spPr>
          <a:xfrm>
            <a:off x="4515559" y="1642094"/>
            <a:ext cx="418744" cy="4187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09912F4-1A73-8790-463D-66139F6ED632}"/>
              </a:ext>
            </a:extLst>
          </p:cNvPr>
          <p:cNvSpPr/>
          <p:nvPr/>
        </p:nvSpPr>
        <p:spPr>
          <a:xfrm>
            <a:off x="5640755" y="1642094"/>
            <a:ext cx="418744" cy="4187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204FAB-6978-3B01-3FFD-DB21449A6859}"/>
              </a:ext>
            </a:extLst>
          </p:cNvPr>
          <p:cNvSpPr/>
          <p:nvPr/>
        </p:nvSpPr>
        <p:spPr>
          <a:xfrm>
            <a:off x="6765951" y="1642094"/>
            <a:ext cx="418744" cy="4187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64B21C-7CB9-5289-D4B1-B91ADDCF43B0}"/>
              </a:ext>
            </a:extLst>
          </p:cNvPr>
          <p:cNvCxnSpPr>
            <a:cxnSpLocks/>
            <a:stCxn id="75" idx="4"/>
            <a:endCxn id="72" idx="0"/>
          </p:cNvCxnSpPr>
          <p:nvPr/>
        </p:nvCxnSpPr>
        <p:spPr>
          <a:xfrm>
            <a:off x="4724931" y="2060838"/>
            <a:ext cx="0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BDB777-61EA-DE88-9002-B81C63D0289F}"/>
              </a:ext>
            </a:extLst>
          </p:cNvPr>
          <p:cNvCxnSpPr>
            <a:cxnSpLocks/>
            <a:stCxn id="76" idx="4"/>
            <a:endCxn id="72" idx="0"/>
          </p:cNvCxnSpPr>
          <p:nvPr/>
        </p:nvCxnSpPr>
        <p:spPr>
          <a:xfrm flipH="1">
            <a:off x="4724931" y="2060838"/>
            <a:ext cx="1125196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CA5038-D4FA-CC1E-1FF3-851423DA911C}"/>
              </a:ext>
            </a:extLst>
          </p:cNvPr>
          <p:cNvCxnSpPr>
            <a:cxnSpLocks/>
            <a:stCxn id="77" idx="4"/>
            <a:endCxn id="72" idx="0"/>
          </p:cNvCxnSpPr>
          <p:nvPr/>
        </p:nvCxnSpPr>
        <p:spPr>
          <a:xfrm flipH="1">
            <a:off x="4724931" y="2060838"/>
            <a:ext cx="2250392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494A1ED-84EB-53F5-4A95-BCD1CAFADBB7}"/>
              </a:ext>
            </a:extLst>
          </p:cNvPr>
          <p:cNvCxnSpPr>
            <a:cxnSpLocks/>
            <a:stCxn id="77" idx="4"/>
            <a:endCxn id="73" idx="0"/>
          </p:cNvCxnSpPr>
          <p:nvPr/>
        </p:nvCxnSpPr>
        <p:spPr>
          <a:xfrm flipH="1">
            <a:off x="6971476" y="2060838"/>
            <a:ext cx="3847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1A12E16-58FD-541A-B21E-075EB1E8C8C7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>
            <a:off x="5850127" y="2060838"/>
            <a:ext cx="1121349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667F9A-E8DC-F7FA-53C7-5191DE780E4E}"/>
              </a:ext>
            </a:extLst>
          </p:cNvPr>
          <p:cNvCxnSpPr>
            <a:cxnSpLocks/>
            <a:stCxn id="75" idx="4"/>
            <a:endCxn id="73" idx="0"/>
          </p:cNvCxnSpPr>
          <p:nvPr/>
        </p:nvCxnSpPr>
        <p:spPr>
          <a:xfrm>
            <a:off x="4724931" y="2060838"/>
            <a:ext cx="2246545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549478-4EEE-444F-39FD-259847810121}"/>
              </a:ext>
            </a:extLst>
          </p:cNvPr>
          <p:cNvCxnSpPr>
            <a:cxnSpLocks/>
            <a:stCxn id="76" idx="4"/>
            <a:endCxn id="74" idx="0"/>
          </p:cNvCxnSpPr>
          <p:nvPr/>
        </p:nvCxnSpPr>
        <p:spPr>
          <a:xfrm>
            <a:off x="5850127" y="2060838"/>
            <a:ext cx="0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D2ADB06-10A6-A110-0B26-4B3ECBB05AE5}"/>
              </a:ext>
            </a:extLst>
          </p:cNvPr>
          <p:cNvCxnSpPr>
            <a:cxnSpLocks/>
            <a:stCxn id="77" idx="4"/>
            <a:endCxn id="74" idx="0"/>
          </p:cNvCxnSpPr>
          <p:nvPr/>
        </p:nvCxnSpPr>
        <p:spPr>
          <a:xfrm flipH="1">
            <a:off x="5850127" y="2060838"/>
            <a:ext cx="1125196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ADCEDFB-C431-2886-8E53-304AC60ADC25}"/>
              </a:ext>
            </a:extLst>
          </p:cNvPr>
          <p:cNvCxnSpPr>
            <a:cxnSpLocks/>
            <a:stCxn id="75" idx="4"/>
            <a:endCxn id="74" idx="0"/>
          </p:cNvCxnSpPr>
          <p:nvPr/>
        </p:nvCxnSpPr>
        <p:spPr>
          <a:xfrm>
            <a:off x="4724931" y="2060838"/>
            <a:ext cx="1125196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BB523FA5-58FD-025D-4C86-1CEFEA2EFC11}"/>
              </a:ext>
            </a:extLst>
          </p:cNvPr>
          <p:cNvSpPr/>
          <p:nvPr/>
        </p:nvSpPr>
        <p:spPr>
          <a:xfrm>
            <a:off x="3386517" y="2678140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336E162-B95C-124F-C04A-C58C27D90790}"/>
              </a:ext>
            </a:extLst>
          </p:cNvPr>
          <p:cNvSpPr/>
          <p:nvPr/>
        </p:nvSpPr>
        <p:spPr>
          <a:xfrm>
            <a:off x="7887301" y="2678140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ABE1570-EDD2-FB9F-4348-851B65A2915F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flipH="1">
            <a:off x="3595889" y="2060838"/>
            <a:ext cx="1129042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727F068-C34E-7EA7-AE6F-02810DD05F41}"/>
              </a:ext>
            </a:extLst>
          </p:cNvPr>
          <p:cNvCxnSpPr>
            <a:cxnSpLocks/>
            <a:stCxn id="76" idx="4"/>
            <a:endCxn id="96" idx="0"/>
          </p:cNvCxnSpPr>
          <p:nvPr/>
        </p:nvCxnSpPr>
        <p:spPr>
          <a:xfrm flipH="1">
            <a:off x="3595889" y="2060838"/>
            <a:ext cx="2254238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7CAFA67-28C7-19A0-3201-4EE08D9C18D9}"/>
              </a:ext>
            </a:extLst>
          </p:cNvPr>
          <p:cNvCxnSpPr>
            <a:cxnSpLocks/>
            <a:stCxn id="77" idx="4"/>
            <a:endCxn id="96" idx="0"/>
          </p:cNvCxnSpPr>
          <p:nvPr/>
        </p:nvCxnSpPr>
        <p:spPr>
          <a:xfrm flipH="1">
            <a:off x="3595889" y="2060838"/>
            <a:ext cx="3379434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0D670A-ECDA-63D1-7BC7-F699810F9CB8}"/>
              </a:ext>
            </a:extLst>
          </p:cNvPr>
          <p:cNvCxnSpPr>
            <a:cxnSpLocks/>
            <a:stCxn id="77" idx="4"/>
            <a:endCxn id="97" idx="0"/>
          </p:cNvCxnSpPr>
          <p:nvPr/>
        </p:nvCxnSpPr>
        <p:spPr>
          <a:xfrm>
            <a:off x="6975323" y="2060838"/>
            <a:ext cx="1121350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8FD1593-9350-EEDA-661D-A7D8A7BA04D2}"/>
              </a:ext>
            </a:extLst>
          </p:cNvPr>
          <p:cNvCxnSpPr>
            <a:cxnSpLocks/>
            <a:stCxn id="76" idx="4"/>
            <a:endCxn id="97" idx="0"/>
          </p:cNvCxnSpPr>
          <p:nvPr/>
        </p:nvCxnSpPr>
        <p:spPr>
          <a:xfrm>
            <a:off x="5850127" y="2060838"/>
            <a:ext cx="224654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4E341D6-8321-3A95-D2BB-E7253CEB0AC2}"/>
              </a:ext>
            </a:extLst>
          </p:cNvPr>
          <p:cNvCxnSpPr>
            <a:cxnSpLocks/>
            <a:stCxn id="75" idx="4"/>
            <a:endCxn id="97" idx="0"/>
          </p:cNvCxnSpPr>
          <p:nvPr/>
        </p:nvCxnSpPr>
        <p:spPr>
          <a:xfrm>
            <a:off x="4724931" y="2060838"/>
            <a:ext cx="3371742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31178C5-764A-9A62-956D-3229971708DE}"/>
              </a:ext>
            </a:extLst>
          </p:cNvPr>
          <p:cNvCxnSpPr>
            <a:cxnSpLocks/>
            <a:stCxn id="10" idx="0"/>
            <a:endCxn id="97" idx="4"/>
          </p:cNvCxnSpPr>
          <p:nvPr/>
        </p:nvCxnSpPr>
        <p:spPr>
          <a:xfrm flipV="1">
            <a:off x="8096673" y="3096884"/>
            <a:ext cx="0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FA3BB58-C2EE-A7D5-83B5-75AE9181C9D5}"/>
              </a:ext>
            </a:extLst>
          </p:cNvPr>
          <p:cNvCxnSpPr>
            <a:cxnSpLocks/>
            <a:stCxn id="10" idx="0"/>
            <a:endCxn id="73" idx="4"/>
          </p:cNvCxnSpPr>
          <p:nvPr/>
        </p:nvCxnSpPr>
        <p:spPr>
          <a:xfrm flipH="1" flipV="1">
            <a:off x="6971476" y="3101157"/>
            <a:ext cx="1125197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22CCA2C-BDF2-1528-89BF-32274D008731}"/>
              </a:ext>
            </a:extLst>
          </p:cNvPr>
          <p:cNvCxnSpPr>
            <a:cxnSpLocks/>
            <a:stCxn id="10" idx="0"/>
            <a:endCxn id="74" idx="4"/>
          </p:cNvCxnSpPr>
          <p:nvPr/>
        </p:nvCxnSpPr>
        <p:spPr>
          <a:xfrm flipH="1" flipV="1">
            <a:off x="5850127" y="3105430"/>
            <a:ext cx="224654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4CB1AA9-3353-7298-51E4-5822E45E28E2}"/>
              </a:ext>
            </a:extLst>
          </p:cNvPr>
          <p:cNvCxnSpPr>
            <a:cxnSpLocks/>
            <a:stCxn id="10" idx="0"/>
            <a:endCxn id="72" idx="4"/>
          </p:cNvCxnSpPr>
          <p:nvPr/>
        </p:nvCxnSpPr>
        <p:spPr>
          <a:xfrm flipH="1" flipV="1">
            <a:off x="4724931" y="3105430"/>
            <a:ext cx="3371742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E99603F-B42B-0E8F-F5BD-8F71C829BC56}"/>
              </a:ext>
            </a:extLst>
          </p:cNvPr>
          <p:cNvCxnSpPr>
            <a:cxnSpLocks/>
            <a:stCxn id="10" idx="0"/>
            <a:endCxn id="96" idx="4"/>
          </p:cNvCxnSpPr>
          <p:nvPr/>
        </p:nvCxnSpPr>
        <p:spPr>
          <a:xfrm flipH="1" flipV="1">
            <a:off x="3595889" y="3096884"/>
            <a:ext cx="4500784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11D4F0F-3EF7-C0F0-CFB2-5D165D4AFF7B}"/>
              </a:ext>
            </a:extLst>
          </p:cNvPr>
          <p:cNvCxnSpPr>
            <a:cxnSpLocks/>
            <a:stCxn id="11" idx="0"/>
            <a:endCxn id="96" idx="4"/>
          </p:cNvCxnSpPr>
          <p:nvPr/>
        </p:nvCxnSpPr>
        <p:spPr>
          <a:xfrm flipV="1">
            <a:off x="3595889" y="3096884"/>
            <a:ext cx="0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BE196-E20D-652E-9147-F814F14E53DF}"/>
              </a:ext>
            </a:extLst>
          </p:cNvPr>
          <p:cNvCxnSpPr>
            <a:cxnSpLocks/>
            <a:stCxn id="9" idx="0"/>
            <a:endCxn id="72" idx="4"/>
          </p:cNvCxnSpPr>
          <p:nvPr/>
        </p:nvCxnSpPr>
        <p:spPr>
          <a:xfrm flipH="1" flipV="1">
            <a:off x="4724931" y="3105430"/>
            <a:ext cx="224654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3D0E2D6-D601-FEBC-660C-68E5225B7C62}"/>
              </a:ext>
            </a:extLst>
          </p:cNvPr>
          <p:cNvCxnSpPr>
            <a:cxnSpLocks/>
            <a:stCxn id="9" idx="0"/>
            <a:endCxn id="74" idx="4"/>
          </p:cNvCxnSpPr>
          <p:nvPr/>
        </p:nvCxnSpPr>
        <p:spPr>
          <a:xfrm flipH="1" flipV="1">
            <a:off x="5850127" y="3105430"/>
            <a:ext cx="1121350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2687DA4-BD6C-6A45-84C3-886AD4A9D0A6}"/>
              </a:ext>
            </a:extLst>
          </p:cNvPr>
          <p:cNvCxnSpPr>
            <a:cxnSpLocks/>
            <a:stCxn id="9" idx="0"/>
            <a:endCxn id="73" idx="4"/>
          </p:cNvCxnSpPr>
          <p:nvPr/>
        </p:nvCxnSpPr>
        <p:spPr>
          <a:xfrm flipH="1" flipV="1">
            <a:off x="6971476" y="3101157"/>
            <a:ext cx="1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5B1810-2A4C-ABAF-8825-2FC4BE243B39}"/>
              </a:ext>
            </a:extLst>
          </p:cNvPr>
          <p:cNvCxnSpPr>
            <a:cxnSpLocks/>
            <a:stCxn id="9" idx="0"/>
            <a:endCxn id="97" idx="4"/>
          </p:cNvCxnSpPr>
          <p:nvPr/>
        </p:nvCxnSpPr>
        <p:spPr>
          <a:xfrm flipV="1">
            <a:off x="6971477" y="3096884"/>
            <a:ext cx="1125196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756B7A3-4C88-729D-7AC5-891DCF17F1F3}"/>
              </a:ext>
            </a:extLst>
          </p:cNvPr>
          <p:cNvCxnSpPr>
            <a:cxnSpLocks/>
            <a:stCxn id="8" idx="0"/>
            <a:endCxn id="74" idx="4"/>
          </p:cNvCxnSpPr>
          <p:nvPr/>
        </p:nvCxnSpPr>
        <p:spPr>
          <a:xfrm flipV="1">
            <a:off x="5846281" y="3105430"/>
            <a:ext cx="384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95126FA-1FDA-CAEE-6F53-3D825729B3D5}"/>
              </a:ext>
            </a:extLst>
          </p:cNvPr>
          <p:cNvCxnSpPr>
            <a:cxnSpLocks/>
            <a:stCxn id="8" idx="0"/>
            <a:endCxn id="73" idx="4"/>
          </p:cNvCxnSpPr>
          <p:nvPr/>
        </p:nvCxnSpPr>
        <p:spPr>
          <a:xfrm flipV="1">
            <a:off x="5846281" y="3101157"/>
            <a:ext cx="1125195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C6B5B6A-9EBA-5755-C40F-66E5C3EFA16D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V="1">
            <a:off x="5846281" y="3096884"/>
            <a:ext cx="2250392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A43838E-D488-81A4-3A94-53CE60D5F3CA}"/>
              </a:ext>
            </a:extLst>
          </p:cNvPr>
          <p:cNvCxnSpPr>
            <a:cxnSpLocks/>
            <a:stCxn id="8" idx="0"/>
            <a:endCxn id="72" idx="4"/>
          </p:cNvCxnSpPr>
          <p:nvPr/>
        </p:nvCxnSpPr>
        <p:spPr>
          <a:xfrm flipH="1" flipV="1">
            <a:off x="4724931" y="3105430"/>
            <a:ext cx="1121350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C25212C-1CA4-76FE-6C9C-224BF4E9DC28}"/>
              </a:ext>
            </a:extLst>
          </p:cNvPr>
          <p:cNvCxnSpPr>
            <a:cxnSpLocks/>
            <a:stCxn id="8" idx="0"/>
            <a:endCxn id="96" idx="4"/>
          </p:cNvCxnSpPr>
          <p:nvPr/>
        </p:nvCxnSpPr>
        <p:spPr>
          <a:xfrm flipH="1" flipV="1">
            <a:off x="3595889" y="3096884"/>
            <a:ext cx="2250392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BBC179E-4E01-2009-C0FC-69A68EBC94E1}"/>
              </a:ext>
            </a:extLst>
          </p:cNvPr>
          <p:cNvCxnSpPr>
            <a:cxnSpLocks/>
            <a:stCxn id="7" idx="0"/>
            <a:endCxn id="97" idx="4"/>
          </p:cNvCxnSpPr>
          <p:nvPr/>
        </p:nvCxnSpPr>
        <p:spPr>
          <a:xfrm flipV="1">
            <a:off x="4724931" y="3096884"/>
            <a:ext cx="3371742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5271199-ED27-382C-19C9-EA5126950B4C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V="1">
            <a:off x="4724931" y="3101157"/>
            <a:ext cx="2246545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10C4F2-1259-00D3-F052-D1530242CE4B}"/>
              </a:ext>
            </a:extLst>
          </p:cNvPr>
          <p:cNvCxnSpPr>
            <a:cxnSpLocks/>
            <a:stCxn id="7" idx="0"/>
            <a:endCxn id="74" idx="4"/>
          </p:cNvCxnSpPr>
          <p:nvPr/>
        </p:nvCxnSpPr>
        <p:spPr>
          <a:xfrm flipV="1">
            <a:off x="4724931" y="3105430"/>
            <a:ext cx="112519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4E7DE6F-116D-CB80-C058-C2D49092EB4E}"/>
              </a:ext>
            </a:extLst>
          </p:cNvPr>
          <p:cNvCxnSpPr>
            <a:cxnSpLocks/>
            <a:stCxn id="7" idx="0"/>
            <a:endCxn id="72" idx="4"/>
          </p:cNvCxnSpPr>
          <p:nvPr/>
        </p:nvCxnSpPr>
        <p:spPr>
          <a:xfrm flipV="1">
            <a:off x="4724931" y="3105430"/>
            <a:ext cx="0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284BAC2-3DAB-B6E8-A507-6AB0604F8B64}"/>
              </a:ext>
            </a:extLst>
          </p:cNvPr>
          <p:cNvCxnSpPr>
            <a:cxnSpLocks/>
            <a:stCxn id="11" idx="0"/>
            <a:endCxn id="97" idx="4"/>
          </p:cNvCxnSpPr>
          <p:nvPr/>
        </p:nvCxnSpPr>
        <p:spPr>
          <a:xfrm flipV="1">
            <a:off x="3595889" y="3096884"/>
            <a:ext cx="4500784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E7BB245-1CB6-9EB9-9B47-52CDA3728FD3}"/>
              </a:ext>
            </a:extLst>
          </p:cNvPr>
          <p:cNvCxnSpPr>
            <a:cxnSpLocks/>
            <a:stCxn id="11" idx="0"/>
            <a:endCxn id="73" idx="4"/>
          </p:cNvCxnSpPr>
          <p:nvPr/>
        </p:nvCxnSpPr>
        <p:spPr>
          <a:xfrm flipV="1">
            <a:off x="3595889" y="3101157"/>
            <a:ext cx="3375587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280F15D6-38E1-72F0-C1D3-61007E9C5028}"/>
              </a:ext>
            </a:extLst>
          </p:cNvPr>
          <p:cNvCxnSpPr>
            <a:cxnSpLocks/>
            <a:stCxn id="11" idx="0"/>
            <a:endCxn id="74" idx="4"/>
          </p:cNvCxnSpPr>
          <p:nvPr/>
        </p:nvCxnSpPr>
        <p:spPr>
          <a:xfrm flipV="1">
            <a:off x="3595889" y="3105430"/>
            <a:ext cx="2254238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7A7F08A-2C4D-73EE-61D4-F1159F247D99}"/>
              </a:ext>
            </a:extLst>
          </p:cNvPr>
          <p:cNvCxnSpPr>
            <a:cxnSpLocks/>
            <a:stCxn id="11" idx="0"/>
            <a:endCxn id="72" idx="4"/>
          </p:cNvCxnSpPr>
          <p:nvPr/>
        </p:nvCxnSpPr>
        <p:spPr>
          <a:xfrm flipV="1">
            <a:off x="3595889" y="3105430"/>
            <a:ext cx="1129042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ight Brace 264">
            <a:extLst>
              <a:ext uri="{FF2B5EF4-FFF2-40B4-BE49-F238E27FC236}">
                <a16:creationId xmlns:a16="http://schemas.microsoft.com/office/drawing/2014/main" id="{12003C6E-6CA1-C4B4-48CC-E8721F03BD99}"/>
              </a:ext>
            </a:extLst>
          </p:cNvPr>
          <p:cNvSpPr/>
          <p:nvPr/>
        </p:nvSpPr>
        <p:spPr>
          <a:xfrm>
            <a:off x="8669264" y="2727521"/>
            <a:ext cx="158616" cy="141395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ight Brace 265">
            <a:extLst>
              <a:ext uri="{FF2B5EF4-FFF2-40B4-BE49-F238E27FC236}">
                <a16:creationId xmlns:a16="http://schemas.microsoft.com/office/drawing/2014/main" id="{C93C07F9-558A-7E3D-E785-C9666DE11241}"/>
              </a:ext>
            </a:extLst>
          </p:cNvPr>
          <p:cNvSpPr/>
          <p:nvPr/>
        </p:nvSpPr>
        <p:spPr>
          <a:xfrm>
            <a:off x="8669265" y="4546100"/>
            <a:ext cx="158617" cy="7263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4BE4F16-D439-0F24-BFD9-32C801CD9A40}"/>
              </a:ext>
            </a:extLst>
          </p:cNvPr>
          <p:cNvSpPr txBox="1"/>
          <p:nvPr/>
        </p:nvSpPr>
        <p:spPr>
          <a:xfrm>
            <a:off x="8827882" y="3033718"/>
            <a:ext cx="105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layers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FD9079B-C434-8FA3-C0CE-73C95D36D40D}"/>
              </a:ext>
            </a:extLst>
          </p:cNvPr>
          <p:cNvSpPr txBox="1"/>
          <p:nvPr/>
        </p:nvSpPr>
        <p:spPr>
          <a:xfrm>
            <a:off x="8827882" y="4586094"/>
            <a:ext cx="82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5FF02A22-2223-B25E-1D41-4563DC3673EA}"/>
              </a:ext>
            </a:extLst>
          </p:cNvPr>
          <p:cNvSpPr/>
          <p:nvPr/>
        </p:nvSpPr>
        <p:spPr>
          <a:xfrm>
            <a:off x="8669263" y="1473662"/>
            <a:ext cx="158617" cy="7263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DB060A8D-4D34-52E0-5362-60DDA24967CE}"/>
              </a:ext>
            </a:extLst>
          </p:cNvPr>
          <p:cNvSpPr txBox="1"/>
          <p:nvPr/>
        </p:nvSpPr>
        <p:spPr>
          <a:xfrm>
            <a:off x="8827880" y="1513656"/>
            <a:ext cx="96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EE7DECC-589D-C1DD-5B60-A8EEAEEC5801}"/>
              </a:ext>
            </a:extLst>
          </p:cNvPr>
          <p:cNvSpPr txBox="1"/>
          <p:nvPr/>
        </p:nvSpPr>
        <p:spPr>
          <a:xfrm>
            <a:off x="1691055" y="5559674"/>
            <a:ext cx="606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neuron – input data is fed into this layer</a:t>
            </a:r>
          </a:p>
          <a:p>
            <a:r>
              <a:rPr lang="en-US" dirty="0"/>
              <a:t>one data instance yields one set of input and one set of output</a:t>
            </a: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4F5D5E5-8C1D-E6C6-0B20-70D2FD8C9D8D}"/>
              </a:ext>
            </a:extLst>
          </p:cNvPr>
          <p:cNvCxnSpPr>
            <a:cxnSpLocks/>
            <a:stCxn id="4" idx="4"/>
            <a:endCxn id="272" idx="0"/>
          </p:cNvCxnSpPr>
          <p:nvPr/>
        </p:nvCxnSpPr>
        <p:spPr>
          <a:xfrm>
            <a:off x="4721085" y="5186068"/>
            <a:ext cx="3846" cy="37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1C83B608-33AA-B1C9-9279-11BECA5E40A2}"/>
              </a:ext>
            </a:extLst>
          </p:cNvPr>
          <p:cNvSpPr txBox="1"/>
          <p:nvPr/>
        </p:nvSpPr>
        <p:spPr>
          <a:xfrm>
            <a:off x="306856" y="3261067"/>
            <a:ext cx="2277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neuron – internal computations occur here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B84C6598-9467-6D3F-6CDA-18F99A57A897}"/>
              </a:ext>
            </a:extLst>
          </p:cNvPr>
          <p:cNvCxnSpPr>
            <a:cxnSpLocks/>
            <a:stCxn id="11" idx="2"/>
            <a:endCxn id="276" idx="3"/>
          </p:cNvCxnSpPr>
          <p:nvPr/>
        </p:nvCxnSpPr>
        <p:spPr>
          <a:xfrm flipH="1" flipV="1">
            <a:off x="2584070" y="3722732"/>
            <a:ext cx="802447" cy="20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5955D432-03DC-2B5B-EEE3-1EB0A30EF9B6}"/>
              </a:ext>
            </a:extLst>
          </p:cNvPr>
          <p:cNvSpPr txBox="1"/>
          <p:nvPr/>
        </p:nvSpPr>
        <p:spPr>
          <a:xfrm>
            <a:off x="1441122" y="1030507"/>
            <a:ext cx="59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neuron – represents the output of the neural network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1A6BDF97-D4D8-154D-8523-E0627EAA3ECF}"/>
              </a:ext>
            </a:extLst>
          </p:cNvPr>
          <p:cNvCxnSpPr>
            <a:cxnSpLocks/>
            <a:stCxn id="75" idx="1"/>
            <a:endCxn id="280" idx="2"/>
          </p:cNvCxnSpPr>
          <p:nvPr/>
        </p:nvCxnSpPr>
        <p:spPr>
          <a:xfrm flipH="1" flipV="1">
            <a:off x="4424920" y="1399839"/>
            <a:ext cx="151963" cy="30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64E43F0A-43AA-0926-603B-25A8E108FC47}"/>
              </a:ext>
            </a:extLst>
          </p:cNvPr>
          <p:cNvSpPr/>
          <p:nvPr/>
        </p:nvSpPr>
        <p:spPr>
          <a:xfrm flipV="1">
            <a:off x="10291445" y="1642094"/>
            <a:ext cx="418744" cy="32717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7EC97008-BD57-E4FD-210D-164F011782CE}"/>
              </a:ext>
            </a:extLst>
          </p:cNvPr>
          <p:cNvSpPr txBox="1"/>
          <p:nvPr/>
        </p:nvSpPr>
        <p:spPr>
          <a:xfrm rot="16200000">
            <a:off x="9691880" y="3172217"/>
            <a:ext cx="20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flow</a:t>
            </a:r>
          </a:p>
        </p:txBody>
      </p:sp>
    </p:spTree>
    <p:extLst>
      <p:ext uri="{BB962C8B-B14F-4D97-AF65-F5344CB8AC3E}">
        <p14:creationId xmlns:p14="http://schemas.microsoft.com/office/powerpoint/2010/main" val="389308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/>
      <p:bldP spid="268" grpId="0"/>
      <p:bldP spid="270" grpId="0" animBg="1"/>
      <p:bldP spid="271" grpId="0"/>
      <p:bldP spid="272" grpId="0"/>
      <p:bldP spid="276" grpId="0"/>
      <p:bldP spid="280" grpId="0"/>
      <p:bldP spid="370" grpId="0" animBg="1"/>
      <p:bldP spid="3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F72C-EFC4-AD66-7CE2-DC055632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6E8BB-C460-7D49-6E22-5457FD074F6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3426" y="908093"/>
                <a:ext cx="5430940" cy="5221539"/>
              </a:xfrm>
            </p:spPr>
            <p:txBody>
              <a:bodyPr/>
              <a:lstStyle/>
              <a:p>
                <a:r>
                  <a:rPr lang="en-US" sz="2400" dirty="0"/>
                  <a:t>Suppose we want to build a neural network that predicts students’ exam scores based on their average sleep time, study time, and grade at week 12</a:t>
                </a:r>
              </a:p>
              <a:p>
                <a:r>
                  <a:rPr lang="en-US" sz="2400" dirty="0"/>
                  <a:t>We collected some data from previous semesters as training data. This data include the students’ exam score</a:t>
                </a:r>
              </a:p>
              <a:p>
                <a:r>
                  <a:rPr lang="en-US" sz="2400" dirty="0"/>
                  <a:t>Using a linear regression, the model could be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𝑠𝑙𝑒𝑒𝑝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6E8BB-C460-7D49-6E22-5457FD074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3426" y="908093"/>
                <a:ext cx="5430940" cy="5221539"/>
              </a:xfrm>
              <a:blipFill>
                <a:blip r:embed="rId2"/>
                <a:stretch>
                  <a:fillRect l="-1459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FE2069-3363-6173-B963-14EA6F6E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77916"/>
              </p:ext>
            </p:extLst>
          </p:nvPr>
        </p:nvGraphicFramePr>
        <p:xfrm>
          <a:off x="6164366" y="228390"/>
          <a:ext cx="56915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300">
                  <a:extLst>
                    <a:ext uri="{9D8B030D-6E8A-4147-A177-3AD203B41FA5}">
                      <a16:colId xmlns:a16="http://schemas.microsoft.com/office/drawing/2014/main" val="3880550432"/>
                    </a:ext>
                  </a:extLst>
                </a:gridCol>
                <a:gridCol w="1138300">
                  <a:extLst>
                    <a:ext uri="{9D8B030D-6E8A-4147-A177-3AD203B41FA5}">
                      <a16:colId xmlns:a16="http://schemas.microsoft.com/office/drawing/2014/main" val="440976612"/>
                    </a:ext>
                  </a:extLst>
                </a:gridCol>
                <a:gridCol w="1138300">
                  <a:extLst>
                    <a:ext uri="{9D8B030D-6E8A-4147-A177-3AD203B41FA5}">
                      <a16:colId xmlns:a16="http://schemas.microsoft.com/office/drawing/2014/main" val="3090461181"/>
                    </a:ext>
                  </a:extLst>
                </a:gridCol>
                <a:gridCol w="1138300">
                  <a:extLst>
                    <a:ext uri="{9D8B030D-6E8A-4147-A177-3AD203B41FA5}">
                      <a16:colId xmlns:a16="http://schemas.microsoft.com/office/drawing/2014/main" val="2323003401"/>
                    </a:ext>
                  </a:extLst>
                </a:gridCol>
                <a:gridCol w="1138300">
                  <a:extLst>
                    <a:ext uri="{9D8B030D-6E8A-4147-A177-3AD203B41FA5}">
                      <a16:colId xmlns:a16="http://schemas.microsoft.com/office/drawing/2014/main" val="1345550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Sleep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Study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W12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4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1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7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106889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1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236815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4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3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F72C-EFC4-AD66-7CE2-DC055632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E8BB-C460-7D49-6E22-5457FD074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4616242" cy="5221539"/>
          </a:xfrm>
        </p:spPr>
        <p:txBody>
          <a:bodyPr/>
          <a:lstStyle/>
          <a:p>
            <a:r>
              <a:rPr lang="en-US" sz="2400" dirty="0"/>
              <a:t>The neural network could be as in the figure</a:t>
            </a:r>
          </a:p>
          <a:p>
            <a:r>
              <a:rPr lang="en-US" sz="2400" dirty="0"/>
              <a:t>Each node in a layer (except the input layer) is calculated using all nodes from its direct previous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FE2069-3363-6173-B963-14EA6F6E750B}"/>
              </a:ext>
            </a:extLst>
          </p:cNvPr>
          <p:cNvGraphicFramePr>
            <a:graphicFrameLocks noGrp="1"/>
          </p:cNvGraphicFramePr>
          <p:nvPr/>
        </p:nvGraphicFramePr>
        <p:xfrm>
          <a:off x="6164366" y="228390"/>
          <a:ext cx="56915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300">
                  <a:extLst>
                    <a:ext uri="{9D8B030D-6E8A-4147-A177-3AD203B41FA5}">
                      <a16:colId xmlns:a16="http://schemas.microsoft.com/office/drawing/2014/main" val="3880550432"/>
                    </a:ext>
                  </a:extLst>
                </a:gridCol>
                <a:gridCol w="1138300">
                  <a:extLst>
                    <a:ext uri="{9D8B030D-6E8A-4147-A177-3AD203B41FA5}">
                      <a16:colId xmlns:a16="http://schemas.microsoft.com/office/drawing/2014/main" val="440976612"/>
                    </a:ext>
                  </a:extLst>
                </a:gridCol>
                <a:gridCol w="1138300">
                  <a:extLst>
                    <a:ext uri="{9D8B030D-6E8A-4147-A177-3AD203B41FA5}">
                      <a16:colId xmlns:a16="http://schemas.microsoft.com/office/drawing/2014/main" val="3090461181"/>
                    </a:ext>
                  </a:extLst>
                </a:gridCol>
                <a:gridCol w="1138300">
                  <a:extLst>
                    <a:ext uri="{9D8B030D-6E8A-4147-A177-3AD203B41FA5}">
                      <a16:colId xmlns:a16="http://schemas.microsoft.com/office/drawing/2014/main" val="2323003401"/>
                    </a:ext>
                  </a:extLst>
                </a:gridCol>
                <a:gridCol w="1138300">
                  <a:extLst>
                    <a:ext uri="{9D8B030D-6E8A-4147-A177-3AD203B41FA5}">
                      <a16:colId xmlns:a16="http://schemas.microsoft.com/office/drawing/2014/main" val="1345550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Sleep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Study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W12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4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1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7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106889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1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236815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46997"/>
                  </a:ext>
                </a:extLst>
              </a:tr>
            </a:tbl>
          </a:graphicData>
        </a:graphic>
      </p:graphicFrame>
      <p:sp>
        <p:nvSpPr>
          <p:cNvPr id="146" name="Oval 145">
            <a:extLst>
              <a:ext uri="{FF2B5EF4-FFF2-40B4-BE49-F238E27FC236}">
                <a16:creationId xmlns:a16="http://schemas.microsoft.com/office/drawing/2014/main" id="{1BBB02D9-6EFF-E5C7-7756-3D314D69E589}"/>
              </a:ext>
            </a:extLst>
          </p:cNvPr>
          <p:cNvSpPr/>
          <p:nvPr/>
        </p:nvSpPr>
        <p:spPr>
          <a:xfrm>
            <a:off x="7758247" y="5501516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FB4875F-407B-8B8C-9AE0-50596BD9D048}"/>
              </a:ext>
            </a:extLst>
          </p:cNvPr>
          <p:cNvSpPr/>
          <p:nvPr/>
        </p:nvSpPr>
        <p:spPr>
          <a:xfrm>
            <a:off x="10008639" y="5492970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199BBE3-2763-4448-C108-B2076ABD11D5}"/>
              </a:ext>
            </a:extLst>
          </p:cNvPr>
          <p:cNvSpPr/>
          <p:nvPr/>
        </p:nvSpPr>
        <p:spPr>
          <a:xfrm>
            <a:off x="8883443" y="5501516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F106F74-EA41-7A06-EBCD-47CA8ACD955A}"/>
              </a:ext>
            </a:extLst>
          </p:cNvPr>
          <p:cNvSpPr/>
          <p:nvPr/>
        </p:nvSpPr>
        <p:spPr>
          <a:xfrm>
            <a:off x="7762093" y="4666296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8EA5365-910B-F846-061E-3DCB332CD2B7}"/>
              </a:ext>
            </a:extLst>
          </p:cNvPr>
          <p:cNvSpPr/>
          <p:nvPr/>
        </p:nvSpPr>
        <p:spPr>
          <a:xfrm>
            <a:off x="8883443" y="4666296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B524F3-B917-3432-A975-3546429EEC78}"/>
              </a:ext>
            </a:extLst>
          </p:cNvPr>
          <p:cNvSpPr/>
          <p:nvPr/>
        </p:nvSpPr>
        <p:spPr>
          <a:xfrm>
            <a:off x="10008639" y="4666296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519CA69-83C1-3520-4343-F88CB09CAC3C}"/>
              </a:ext>
            </a:extLst>
          </p:cNvPr>
          <p:cNvSpPr/>
          <p:nvPr/>
        </p:nvSpPr>
        <p:spPr>
          <a:xfrm>
            <a:off x="11133835" y="4666296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A33BE07-FCAD-D31F-8B31-9D15AD7593B9}"/>
              </a:ext>
            </a:extLst>
          </p:cNvPr>
          <p:cNvSpPr/>
          <p:nvPr/>
        </p:nvSpPr>
        <p:spPr>
          <a:xfrm>
            <a:off x="6633051" y="4666296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F5A07C0-FAAD-56C2-443D-294979BF9478}"/>
              </a:ext>
            </a:extLst>
          </p:cNvPr>
          <p:cNvCxnSpPr>
            <a:cxnSpLocks/>
            <a:stCxn id="149" idx="4"/>
            <a:endCxn id="146" idx="0"/>
          </p:cNvCxnSpPr>
          <p:nvPr/>
        </p:nvCxnSpPr>
        <p:spPr>
          <a:xfrm flipH="1">
            <a:off x="7967619" y="5085040"/>
            <a:ext cx="384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6A46957-A203-104A-78F0-F46293C89A22}"/>
              </a:ext>
            </a:extLst>
          </p:cNvPr>
          <p:cNvCxnSpPr>
            <a:cxnSpLocks/>
            <a:stCxn id="153" idx="4"/>
            <a:endCxn id="146" idx="0"/>
          </p:cNvCxnSpPr>
          <p:nvPr/>
        </p:nvCxnSpPr>
        <p:spPr>
          <a:xfrm>
            <a:off x="6842423" y="5085040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06E3F8-EEB4-5AF2-D67A-D7CB15D04EF9}"/>
              </a:ext>
            </a:extLst>
          </p:cNvPr>
          <p:cNvCxnSpPr>
            <a:cxnSpLocks/>
            <a:stCxn id="150" idx="4"/>
            <a:endCxn id="146" idx="0"/>
          </p:cNvCxnSpPr>
          <p:nvPr/>
        </p:nvCxnSpPr>
        <p:spPr>
          <a:xfrm flipH="1">
            <a:off x="7967619" y="5085040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B12FFD9-1417-8A6B-63C0-A1FCBF3382CF}"/>
              </a:ext>
            </a:extLst>
          </p:cNvPr>
          <p:cNvCxnSpPr>
            <a:cxnSpLocks/>
            <a:stCxn id="151" idx="4"/>
            <a:endCxn id="146" idx="0"/>
          </p:cNvCxnSpPr>
          <p:nvPr/>
        </p:nvCxnSpPr>
        <p:spPr>
          <a:xfrm flipH="1">
            <a:off x="7967619" y="5085040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445AA77-DEAB-7649-F26D-1D2B8929A79B}"/>
              </a:ext>
            </a:extLst>
          </p:cNvPr>
          <p:cNvCxnSpPr>
            <a:cxnSpLocks/>
            <a:stCxn id="152" idx="4"/>
            <a:endCxn id="146" idx="0"/>
          </p:cNvCxnSpPr>
          <p:nvPr/>
        </p:nvCxnSpPr>
        <p:spPr>
          <a:xfrm flipH="1">
            <a:off x="7967619" y="5085040"/>
            <a:ext cx="3375588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67832B3-BF6A-517A-20E8-EBE4F2061359}"/>
              </a:ext>
            </a:extLst>
          </p:cNvPr>
          <p:cNvCxnSpPr>
            <a:cxnSpLocks/>
            <a:stCxn id="152" idx="4"/>
            <a:endCxn id="147" idx="0"/>
          </p:cNvCxnSpPr>
          <p:nvPr/>
        </p:nvCxnSpPr>
        <p:spPr>
          <a:xfrm flipH="1">
            <a:off x="10218011" y="5085040"/>
            <a:ext cx="112519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3F05C32-623C-092C-2859-5DE002287C76}"/>
              </a:ext>
            </a:extLst>
          </p:cNvPr>
          <p:cNvCxnSpPr>
            <a:cxnSpLocks/>
            <a:stCxn id="151" idx="4"/>
            <a:endCxn id="147" idx="0"/>
          </p:cNvCxnSpPr>
          <p:nvPr/>
        </p:nvCxnSpPr>
        <p:spPr>
          <a:xfrm>
            <a:off x="10218011" y="5085040"/>
            <a:ext cx="0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91A63A5-3B59-79B6-9247-63BBA2EC5E4C}"/>
              </a:ext>
            </a:extLst>
          </p:cNvPr>
          <p:cNvCxnSpPr>
            <a:cxnSpLocks/>
            <a:stCxn id="150" idx="4"/>
            <a:endCxn id="147" idx="0"/>
          </p:cNvCxnSpPr>
          <p:nvPr/>
        </p:nvCxnSpPr>
        <p:spPr>
          <a:xfrm>
            <a:off x="9092815" y="5085040"/>
            <a:ext cx="112519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958F985-2726-3367-1899-BF767280C567}"/>
              </a:ext>
            </a:extLst>
          </p:cNvPr>
          <p:cNvCxnSpPr>
            <a:cxnSpLocks/>
            <a:stCxn id="149" idx="4"/>
            <a:endCxn id="147" idx="0"/>
          </p:cNvCxnSpPr>
          <p:nvPr/>
        </p:nvCxnSpPr>
        <p:spPr>
          <a:xfrm>
            <a:off x="7971465" y="5085040"/>
            <a:ext cx="224654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CABF99-8015-DC60-A0FA-A886EE9C20FA}"/>
              </a:ext>
            </a:extLst>
          </p:cNvPr>
          <p:cNvCxnSpPr>
            <a:cxnSpLocks/>
            <a:stCxn id="153" idx="4"/>
            <a:endCxn id="147" idx="0"/>
          </p:cNvCxnSpPr>
          <p:nvPr/>
        </p:nvCxnSpPr>
        <p:spPr>
          <a:xfrm>
            <a:off x="6842423" y="5085040"/>
            <a:ext cx="3375588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6A7CE4A-3484-D0D0-808B-5775743EFBF0}"/>
              </a:ext>
            </a:extLst>
          </p:cNvPr>
          <p:cNvCxnSpPr>
            <a:cxnSpLocks/>
            <a:stCxn id="150" idx="4"/>
            <a:endCxn id="148" idx="0"/>
          </p:cNvCxnSpPr>
          <p:nvPr/>
        </p:nvCxnSpPr>
        <p:spPr>
          <a:xfrm>
            <a:off x="9092815" y="5085040"/>
            <a:ext cx="0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D6A44CD-C54B-C765-8226-869C47B08957}"/>
              </a:ext>
            </a:extLst>
          </p:cNvPr>
          <p:cNvCxnSpPr>
            <a:cxnSpLocks/>
            <a:stCxn id="151" idx="4"/>
            <a:endCxn id="148" idx="0"/>
          </p:cNvCxnSpPr>
          <p:nvPr/>
        </p:nvCxnSpPr>
        <p:spPr>
          <a:xfrm flipH="1">
            <a:off x="9092815" y="5085040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1EF3BDF-717D-55D1-56CF-5FC9C835E361}"/>
              </a:ext>
            </a:extLst>
          </p:cNvPr>
          <p:cNvCxnSpPr>
            <a:cxnSpLocks/>
            <a:stCxn id="149" idx="4"/>
            <a:endCxn id="148" idx="0"/>
          </p:cNvCxnSpPr>
          <p:nvPr/>
        </p:nvCxnSpPr>
        <p:spPr>
          <a:xfrm>
            <a:off x="7971465" y="5085040"/>
            <a:ext cx="1121350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C492EC-C10B-8B95-0D85-07B0A52DD435}"/>
              </a:ext>
            </a:extLst>
          </p:cNvPr>
          <p:cNvCxnSpPr>
            <a:cxnSpLocks/>
            <a:stCxn id="153" idx="4"/>
            <a:endCxn id="148" idx="0"/>
          </p:cNvCxnSpPr>
          <p:nvPr/>
        </p:nvCxnSpPr>
        <p:spPr>
          <a:xfrm>
            <a:off x="6842423" y="5085040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B03A8AE-1E4C-10A5-EE4D-5AD20DE2DDA2}"/>
              </a:ext>
            </a:extLst>
          </p:cNvPr>
          <p:cNvCxnSpPr>
            <a:cxnSpLocks/>
            <a:stCxn id="152" idx="4"/>
            <a:endCxn id="148" idx="0"/>
          </p:cNvCxnSpPr>
          <p:nvPr/>
        </p:nvCxnSpPr>
        <p:spPr>
          <a:xfrm flipH="1">
            <a:off x="9092815" y="5085040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AE93273A-18D1-FDD5-4BD9-8236722FDF46}"/>
              </a:ext>
            </a:extLst>
          </p:cNvPr>
          <p:cNvSpPr/>
          <p:nvPr/>
        </p:nvSpPr>
        <p:spPr>
          <a:xfrm>
            <a:off x="7762093" y="383735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7F7FD4B-6B90-6286-B115-3894BEB85FB9}"/>
              </a:ext>
            </a:extLst>
          </p:cNvPr>
          <p:cNvSpPr/>
          <p:nvPr/>
        </p:nvSpPr>
        <p:spPr>
          <a:xfrm>
            <a:off x="10008638" y="3833081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8F01D2D-54F4-190B-5FD6-C3E09B03F028}"/>
              </a:ext>
            </a:extLst>
          </p:cNvPr>
          <p:cNvSpPr/>
          <p:nvPr/>
        </p:nvSpPr>
        <p:spPr>
          <a:xfrm>
            <a:off x="8887289" y="3837354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D4E550-AA6E-2D9C-3967-D59D14FD77D6}"/>
              </a:ext>
            </a:extLst>
          </p:cNvPr>
          <p:cNvSpPr/>
          <p:nvPr/>
        </p:nvSpPr>
        <p:spPr>
          <a:xfrm>
            <a:off x="8887289" y="3130600"/>
            <a:ext cx="418744" cy="4187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9706BDD-1D75-1A8A-B17C-632338212729}"/>
              </a:ext>
            </a:extLst>
          </p:cNvPr>
          <p:cNvCxnSpPr>
            <a:cxnSpLocks/>
            <a:stCxn id="173" idx="4"/>
            <a:endCxn id="169" idx="0"/>
          </p:cNvCxnSpPr>
          <p:nvPr/>
        </p:nvCxnSpPr>
        <p:spPr>
          <a:xfrm flipH="1">
            <a:off x="7971465" y="3549344"/>
            <a:ext cx="1125196" cy="2880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E97DA68-C8BB-BDB8-85F5-10580231B3BE}"/>
              </a:ext>
            </a:extLst>
          </p:cNvPr>
          <p:cNvCxnSpPr>
            <a:cxnSpLocks/>
            <a:stCxn id="173" idx="4"/>
            <a:endCxn id="170" idx="0"/>
          </p:cNvCxnSpPr>
          <p:nvPr/>
        </p:nvCxnSpPr>
        <p:spPr>
          <a:xfrm>
            <a:off x="9096661" y="3549344"/>
            <a:ext cx="1121349" cy="283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A8FECC1-6D60-27FE-6C45-7391E5A02032}"/>
              </a:ext>
            </a:extLst>
          </p:cNvPr>
          <p:cNvCxnSpPr>
            <a:cxnSpLocks/>
            <a:stCxn id="173" idx="4"/>
            <a:endCxn id="171" idx="0"/>
          </p:cNvCxnSpPr>
          <p:nvPr/>
        </p:nvCxnSpPr>
        <p:spPr>
          <a:xfrm>
            <a:off x="9096661" y="3549344"/>
            <a:ext cx="0" cy="2880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A253DF0E-07AD-6907-D09C-18380D2B55FF}"/>
              </a:ext>
            </a:extLst>
          </p:cNvPr>
          <p:cNvSpPr/>
          <p:nvPr/>
        </p:nvSpPr>
        <p:spPr>
          <a:xfrm>
            <a:off x="6633051" y="3828808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4B5C412-B745-46C7-C19B-B2E4792A434E}"/>
              </a:ext>
            </a:extLst>
          </p:cNvPr>
          <p:cNvSpPr/>
          <p:nvPr/>
        </p:nvSpPr>
        <p:spPr>
          <a:xfrm>
            <a:off x="11133835" y="3828808"/>
            <a:ext cx="418744" cy="4187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1839D18-3640-0E91-B3E3-AD2AAA8BC0C8}"/>
              </a:ext>
            </a:extLst>
          </p:cNvPr>
          <p:cNvCxnSpPr>
            <a:cxnSpLocks/>
            <a:stCxn id="173" idx="4"/>
            <a:endCxn id="184" idx="0"/>
          </p:cNvCxnSpPr>
          <p:nvPr/>
        </p:nvCxnSpPr>
        <p:spPr>
          <a:xfrm flipH="1">
            <a:off x="6842423" y="3549344"/>
            <a:ext cx="2254238" cy="279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EB5A7B-DFB4-B680-8D7A-E2157DA7496E}"/>
              </a:ext>
            </a:extLst>
          </p:cNvPr>
          <p:cNvCxnSpPr>
            <a:cxnSpLocks/>
            <a:stCxn id="173" idx="4"/>
            <a:endCxn id="185" idx="0"/>
          </p:cNvCxnSpPr>
          <p:nvPr/>
        </p:nvCxnSpPr>
        <p:spPr>
          <a:xfrm>
            <a:off x="9096661" y="3549344"/>
            <a:ext cx="2246546" cy="279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2A25E6F-E225-227D-7044-8C0D77031F37}"/>
              </a:ext>
            </a:extLst>
          </p:cNvPr>
          <p:cNvCxnSpPr>
            <a:cxnSpLocks/>
            <a:stCxn id="152" idx="0"/>
            <a:endCxn id="185" idx="4"/>
          </p:cNvCxnSpPr>
          <p:nvPr/>
        </p:nvCxnSpPr>
        <p:spPr>
          <a:xfrm flipV="1">
            <a:off x="11343207" y="4247552"/>
            <a:ext cx="0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66FE15-127E-27FB-5BF7-CBD7D7546D54}"/>
              </a:ext>
            </a:extLst>
          </p:cNvPr>
          <p:cNvCxnSpPr>
            <a:cxnSpLocks/>
            <a:stCxn id="152" idx="0"/>
            <a:endCxn id="170" idx="4"/>
          </p:cNvCxnSpPr>
          <p:nvPr/>
        </p:nvCxnSpPr>
        <p:spPr>
          <a:xfrm flipH="1" flipV="1">
            <a:off x="10218010" y="4251825"/>
            <a:ext cx="1125197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1375405-B0F1-9221-6150-90082D536D39}"/>
              </a:ext>
            </a:extLst>
          </p:cNvPr>
          <p:cNvCxnSpPr>
            <a:cxnSpLocks/>
            <a:stCxn id="152" idx="0"/>
            <a:endCxn id="171" idx="4"/>
          </p:cNvCxnSpPr>
          <p:nvPr/>
        </p:nvCxnSpPr>
        <p:spPr>
          <a:xfrm flipH="1" flipV="1">
            <a:off x="9096661" y="4256098"/>
            <a:ext cx="224654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049CC85-2AA6-77A1-E103-6BEB6F3753C9}"/>
              </a:ext>
            </a:extLst>
          </p:cNvPr>
          <p:cNvCxnSpPr>
            <a:cxnSpLocks/>
            <a:stCxn id="152" idx="0"/>
            <a:endCxn id="169" idx="4"/>
          </p:cNvCxnSpPr>
          <p:nvPr/>
        </p:nvCxnSpPr>
        <p:spPr>
          <a:xfrm flipH="1" flipV="1">
            <a:off x="7971465" y="4256098"/>
            <a:ext cx="3371742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9DDAA25-CBF5-664C-CEC1-0B5E3FB9F0CB}"/>
              </a:ext>
            </a:extLst>
          </p:cNvPr>
          <p:cNvCxnSpPr>
            <a:cxnSpLocks/>
            <a:stCxn id="152" idx="0"/>
            <a:endCxn id="184" idx="4"/>
          </p:cNvCxnSpPr>
          <p:nvPr/>
        </p:nvCxnSpPr>
        <p:spPr>
          <a:xfrm flipH="1" flipV="1">
            <a:off x="6842423" y="4247552"/>
            <a:ext cx="4500784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674C04C-ADFB-F9E8-8BEF-0F3047ED30BC}"/>
              </a:ext>
            </a:extLst>
          </p:cNvPr>
          <p:cNvCxnSpPr>
            <a:cxnSpLocks/>
            <a:stCxn id="153" idx="0"/>
            <a:endCxn id="184" idx="4"/>
          </p:cNvCxnSpPr>
          <p:nvPr/>
        </p:nvCxnSpPr>
        <p:spPr>
          <a:xfrm flipV="1">
            <a:off x="6842423" y="4247552"/>
            <a:ext cx="0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8E4BFAE-94E4-E7C6-E90C-A766DE8B955A}"/>
              </a:ext>
            </a:extLst>
          </p:cNvPr>
          <p:cNvCxnSpPr>
            <a:cxnSpLocks/>
            <a:stCxn id="151" idx="0"/>
            <a:endCxn id="169" idx="4"/>
          </p:cNvCxnSpPr>
          <p:nvPr/>
        </p:nvCxnSpPr>
        <p:spPr>
          <a:xfrm flipH="1" flipV="1">
            <a:off x="7971465" y="4256098"/>
            <a:ext cx="224654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C3A32B6-1513-7B9F-B89C-AFDBAF942DDA}"/>
              </a:ext>
            </a:extLst>
          </p:cNvPr>
          <p:cNvCxnSpPr>
            <a:cxnSpLocks/>
            <a:stCxn id="151" idx="0"/>
            <a:endCxn id="171" idx="4"/>
          </p:cNvCxnSpPr>
          <p:nvPr/>
        </p:nvCxnSpPr>
        <p:spPr>
          <a:xfrm flipH="1" flipV="1">
            <a:off x="9096661" y="4256098"/>
            <a:ext cx="1121350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2A4CBEB-1C7A-DEA5-9050-7C11A36A5995}"/>
              </a:ext>
            </a:extLst>
          </p:cNvPr>
          <p:cNvCxnSpPr>
            <a:cxnSpLocks/>
            <a:stCxn id="151" idx="0"/>
            <a:endCxn id="170" idx="4"/>
          </p:cNvCxnSpPr>
          <p:nvPr/>
        </p:nvCxnSpPr>
        <p:spPr>
          <a:xfrm flipH="1" flipV="1">
            <a:off x="10218010" y="4251825"/>
            <a:ext cx="1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6C118A3-EFBD-9459-36E6-48EA53829D82}"/>
              </a:ext>
            </a:extLst>
          </p:cNvPr>
          <p:cNvCxnSpPr>
            <a:cxnSpLocks/>
            <a:stCxn id="151" idx="0"/>
            <a:endCxn id="185" idx="4"/>
          </p:cNvCxnSpPr>
          <p:nvPr/>
        </p:nvCxnSpPr>
        <p:spPr>
          <a:xfrm flipV="1">
            <a:off x="10218011" y="4247552"/>
            <a:ext cx="1125196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547717-2CC5-9EF9-2CD0-D5B5513C4272}"/>
              </a:ext>
            </a:extLst>
          </p:cNvPr>
          <p:cNvCxnSpPr>
            <a:cxnSpLocks/>
            <a:stCxn id="150" idx="0"/>
            <a:endCxn id="171" idx="4"/>
          </p:cNvCxnSpPr>
          <p:nvPr/>
        </p:nvCxnSpPr>
        <p:spPr>
          <a:xfrm flipV="1">
            <a:off x="9092815" y="4256098"/>
            <a:ext cx="384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88D1AA3-3FC3-3338-03A1-8958A9252DC3}"/>
              </a:ext>
            </a:extLst>
          </p:cNvPr>
          <p:cNvCxnSpPr>
            <a:cxnSpLocks/>
            <a:stCxn id="150" idx="0"/>
            <a:endCxn id="170" idx="4"/>
          </p:cNvCxnSpPr>
          <p:nvPr/>
        </p:nvCxnSpPr>
        <p:spPr>
          <a:xfrm flipV="1">
            <a:off x="9092815" y="4251825"/>
            <a:ext cx="1125195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A3A0059-C20B-F6CD-05D0-402057366C48}"/>
              </a:ext>
            </a:extLst>
          </p:cNvPr>
          <p:cNvCxnSpPr>
            <a:cxnSpLocks/>
            <a:stCxn id="150" idx="0"/>
            <a:endCxn id="185" idx="4"/>
          </p:cNvCxnSpPr>
          <p:nvPr/>
        </p:nvCxnSpPr>
        <p:spPr>
          <a:xfrm flipV="1">
            <a:off x="9092815" y="4247552"/>
            <a:ext cx="2250392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4235DE2-7386-AECB-1206-A1F085E4B590}"/>
              </a:ext>
            </a:extLst>
          </p:cNvPr>
          <p:cNvCxnSpPr>
            <a:cxnSpLocks/>
            <a:stCxn id="150" idx="0"/>
            <a:endCxn id="169" idx="4"/>
          </p:cNvCxnSpPr>
          <p:nvPr/>
        </p:nvCxnSpPr>
        <p:spPr>
          <a:xfrm flipH="1" flipV="1">
            <a:off x="7971465" y="4256098"/>
            <a:ext cx="1121350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05DED17-0317-341E-99A6-1E9E5F4314A0}"/>
              </a:ext>
            </a:extLst>
          </p:cNvPr>
          <p:cNvCxnSpPr>
            <a:cxnSpLocks/>
            <a:stCxn id="150" idx="0"/>
            <a:endCxn id="184" idx="4"/>
          </p:cNvCxnSpPr>
          <p:nvPr/>
        </p:nvCxnSpPr>
        <p:spPr>
          <a:xfrm flipH="1" flipV="1">
            <a:off x="6842423" y="4247552"/>
            <a:ext cx="2250392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465302C-4484-1297-DF8D-51FA6E2E260C}"/>
              </a:ext>
            </a:extLst>
          </p:cNvPr>
          <p:cNvCxnSpPr>
            <a:cxnSpLocks/>
            <a:stCxn id="149" idx="0"/>
            <a:endCxn id="185" idx="4"/>
          </p:cNvCxnSpPr>
          <p:nvPr/>
        </p:nvCxnSpPr>
        <p:spPr>
          <a:xfrm flipV="1">
            <a:off x="7971465" y="4247552"/>
            <a:ext cx="3371742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5C1C05C-5608-9EF1-0FE0-0B9DA811CB18}"/>
              </a:ext>
            </a:extLst>
          </p:cNvPr>
          <p:cNvCxnSpPr>
            <a:cxnSpLocks/>
            <a:stCxn id="149" idx="0"/>
            <a:endCxn id="170" idx="4"/>
          </p:cNvCxnSpPr>
          <p:nvPr/>
        </p:nvCxnSpPr>
        <p:spPr>
          <a:xfrm flipV="1">
            <a:off x="7971465" y="4251825"/>
            <a:ext cx="2246545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8B4DC09-B018-533B-C4EF-B92A781EB617}"/>
              </a:ext>
            </a:extLst>
          </p:cNvPr>
          <p:cNvCxnSpPr>
            <a:cxnSpLocks/>
            <a:stCxn id="149" idx="0"/>
            <a:endCxn id="171" idx="4"/>
          </p:cNvCxnSpPr>
          <p:nvPr/>
        </p:nvCxnSpPr>
        <p:spPr>
          <a:xfrm flipV="1">
            <a:off x="7971465" y="4256098"/>
            <a:ext cx="1125196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5C250D-06C3-328E-10A8-9BB0559ECA65}"/>
              </a:ext>
            </a:extLst>
          </p:cNvPr>
          <p:cNvCxnSpPr>
            <a:cxnSpLocks/>
            <a:stCxn id="149" idx="0"/>
            <a:endCxn id="169" idx="4"/>
          </p:cNvCxnSpPr>
          <p:nvPr/>
        </p:nvCxnSpPr>
        <p:spPr>
          <a:xfrm flipV="1">
            <a:off x="7971465" y="4256098"/>
            <a:ext cx="0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9119732-0A05-24CB-49A0-D49EB2544994}"/>
              </a:ext>
            </a:extLst>
          </p:cNvPr>
          <p:cNvCxnSpPr>
            <a:cxnSpLocks/>
            <a:stCxn id="153" idx="0"/>
            <a:endCxn id="185" idx="4"/>
          </p:cNvCxnSpPr>
          <p:nvPr/>
        </p:nvCxnSpPr>
        <p:spPr>
          <a:xfrm flipV="1">
            <a:off x="6842423" y="4247552"/>
            <a:ext cx="4500784" cy="418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77B0A6E-A948-06A9-9069-A583E2753BF9}"/>
              </a:ext>
            </a:extLst>
          </p:cNvPr>
          <p:cNvCxnSpPr>
            <a:cxnSpLocks/>
            <a:stCxn id="153" idx="0"/>
            <a:endCxn id="170" idx="4"/>
          </p:cNvCxnSpPr>
          <p:nvPr/>
        </p:nvCxnSpPr>
        <p:spPr>
          <a:xfrm flipV="1">
            <a:off x="6842423" y="4251825"/>
            <a:ext cx="3375587" cy="4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E0549B4-2812-EDB7-8950-4479C40A31BA}"/>
              </a:ext>
            </a:extLst>
          </p:cNvPr>
          <p:cNvCxnSpPr>
            <a:cxnSpLocks/>
            <a:stCxn id="153" idx="0"/>
            <a:endCxn id="171" idx="4"/>
          </p:cNvCxnSpPr>
          <p:nvPr/>
        </p:nvCxnSpPr>
        <p:spPr>
          <a:xfrm flipV="1">
            <a:off x="6842423" y="4256098"/>
            <a:ext cx="2254238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8B878A6-BDFD-8AFF-4AC1-A9968C8DA86A}"/>
              </a:ext>
            </a:extLst>
          </p:cNvPr>
          <p:cNvCxnSpPr>
            <a:cxnSpLocks/>
            <a:stCxn id="153" idx="0"/>
            <a:endCxn id="169" idx="4"/>
          </p:cNvCxnSpPr>
          <p:nvPr/>
        </p:nvCxnSpPr>
        <p:spPr>
          <a:xfrm flipV="1">
            <a:off x="6842423" y="4256098"/>
            <a:ext cx="1129042" cy="410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15B4F6D7-2947-15C7-F15C-EE65D7E2B206}"/>
                  </a:ext>
                </a:extLst>
              </p:cNvPr>
              <p:cNvSpPr txBox="1"/>
              <p:nvPr/>
            </p:nvSpPr>
            <p:spPr>
              <a:xfrm>
                <a:off x="7588091" y="5945897"/>
                <a:ext cx="76674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𝑠𝑙𝑒𝑒𝑝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15B4F6D7-2947-15C7-F15C-EE65D7E2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091" y="5945897"/>
                <a:ext cx="766748" cy="390748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E665233-6D69-B988-E6F7-B2854C8167B6}"/>
                  </a:ext>
                </a:extLst>
              </p:cNvPr>
              <p:cNvSpPr txBox="1"/>
              <p:nvPr/>
            </p:nvSpPr>
            <p:spPr>
              <a:xfrm>
                <a:off x="8713287" y="5945897"/>
                <a:ext cx="81849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E665233-6D69-B988-E6F7-B2854C816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287" y="5945897"/>
                <a:ext cx="818494" cy="391261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5DAD757E-6AAC-342F-208C-58F607755E48}"/>
                  </a:ext>
                </a:extLst>
              </p:cNvPr>
              <p:cNvSpPr txBox="1"/>
              <p:nvPr/>
            </p:nvSpPr>
            <p:spPr>
              <a:xfrm>
                <a:off x="9890229" y="5945897"/>
                <a:ext cx="713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5DAD757E-6AAC-342F-208C-58F60775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229" y="5945897"/>
                <a:ext cx="71372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756BF32A-6E49-7FD5-AE76-C40BBA406AAF}"/>
                  </a:ext>
                </a:extLst>
              </p:cNvPr>
              <p:cNvSpPr txBox="1"/>
              <p:nvPr/>
            </p:nvSpPr>
            <p:spPr>
              <a:xfrm>
                <a:off x="9227020" y="2785974"/>
                <a:ext cx="802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756BF32A-6E49-7FD5-AE76-C40BBA406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020" y="2785974"/>
                <a:ext cx="8020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08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100C-F998-EC62-7A4A-D2EB1FE1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4A6A8-B8BC-3177-EBA0-FE31644B967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3425" y="908093"/>
                <a:ext cx="5789292" cy="5221539"/>
              </a:xfrm>
            </p:spPr>
            <p:txBody>
              <a:bodyPr/>
              <a:lstStyle/>
              <a:p>
                <a:r>
                  <a:rPr lang="en-US" sz="2400" dirty="0"/>
                  <a:t>Denote each hidden neuron in the first hidden layer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/>
                  <a:t>, etc.</a:t>
                </a:r>
              </a:p>
              <a:p>
                <a:r>
                  <a:rPr lang="en-US" sz="2400" dirty="0"/>
                  <a:t>The output at each hidden neuron is calculated using the previous layer, in 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/>
                  <a:t>, for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=0.5+1.4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+1.2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=1.3−0.6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+1.1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=0.7−0.1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=1.1+0.3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−1.1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+0.6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=0.1−0.4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+0.8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4A6A8-B8BC-3177-EBA0-FE31644B9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3425" y="908093"/>
                <a:ext cx="5789292" cy="5221539"/>
              </a:xfrm>
              <a:blipFill>
                <a:blip r:embed="rId2"/>
                <a:stretch>
                  <a:fillRect l="-1368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D1FB21D-02A6-8487-6A03-70FDB023BD36}"/>
              </a:ext>
            </a:extLst>
          </p:cNvPr>
          <p:cNvSpPr/>
          <p:nvPr/>
        </p:nvSpPr>
        <p:spPr>
          <a:xfrm>
            <a:off x="7717402" y="3208862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22D08D-C12E-4354-C3A1-8DCD0A1194FC}"/>
              </a:ext>
            </a:extLst>
          </p:cNvPr>
          <p:cNvSpPr/>
          <p:nvPr/>
        </p:nvSpPr>
        <p:spPr>
          <a:xfrm>
            <a:off x="9967794" y="3200316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5C0C7C-59A8-8289-A264-556B4F9D1E9C}"/>
              </a:ext>
            </a:extLst>
          </p:cNvPr>
          <p:cNvSpPr/>
          <p:nvPr/>
        </p:nvSpPr>
        <p:spPr>
          <a:xfrm>
            <a:off x="8842598" y="3208862"/>
            <a:ext cx="418744" cy="418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C34582-70DB-A747-4A2C-C3B5DAEE4CF2}"/>
                  </a:ext>
                </a:extLst>
              </p:cNvPr>
              <p:cNvSpPr/>
              <p:nvPr/>
            </p:nvSpPr>
            <p:spPr>
              <a:xfrm>
                <a:off x="7721248" y="2373642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C34582-70DB-A747-4A2C-C3B5DAEE4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248" y="2373642"/>
                <a:ext cx="418744" cy="4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A758515-44C7-82FB-824A-F523A2D4120D}"/>
                  </a:ext>
                </a:extLst>
              </p:cNvPr>
              <p:cNvSpPr/>
              <p:nvPr/>
            </p:nvSpPr>
            <p:spPr>
              <a:xfrm>
                <a:off x="8842598" y="2373642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A758515-44C7-82FB-824A-F523A2D41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598" y="2373642"/>
                <a:ext cx="418744" cy="4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60803A-3A3B-38D4-71A6-9B7624997309}"/>
                  </a:ext>
                </a:extLst>
              </p:cNvPr>
              <p:cNvSpPr/>
              <p:nvPr/>
            </p:nvSpPr>
            <p:spPr>
              <a:xfrm>
                <a:off x="9967794" y="2373642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C60803A-3A3B-38D4-71A6-9B7624997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794" y="2373642"/>
                <a:ext cx="418744" cy="4187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672356-9D42-731D-021E-2A50CC1F3B9A}"/>
                  </a:ext>
                </a:extLst>
              </p:cNvPr>
              <p:cNvSpPr/>
              <p:nvPr/>
            </p:nvSpPr>
            <p:spPr>
              <a:xfrm>
                <a:off x="11092990" y="2373642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672356-9D42-731D-021E-2A50CC1F3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990" y="2373642"/>
                <a:ext cx="418744" cy="4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4DC4A6C-174C-3C8F-17D8-C887872FD721}"/>
                  </a:ext>
                </a:extLst>
              </p:cNvPr>
              <p:cNvSpPr/>
              <p:nvPr/>
            </p:nvSpPr>
            <p:spPr>
              <a:xfrm>
                <a:off x="6592206" y="2373642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4DC4A6C-174C-3C8F-17D8-C887872FD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206" y="2373642"/>
                <a:ext cx="418744" cy="4187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03BFC9-2FB5-A3AC-F159-21C524F5A2EB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7926774" y="2792386"/>
            <a:ext cx="384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453E2-FBF7-82F2-6363-9803F83E7185}"/>
              </a:ext>
            </a:extLst>
          </p:cNvPr>
          <p:cNvCxnSpPr>
            <a:cxnSpLocks/>
            <a:stCxn id="12" idx="4"/>
            <a:endCxn id="5" idx="0"/>
          </p:cNvCxnSpPr>
          <p:nvPr/>
        </p:nvCxnSpPr>
        <p:spPr>
          <a:xfrm>
            <a:off x="6801578" y="2792386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F9CD62-9C5B-DDFE-AB9A-55AFCE0397BF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flipH="1">
            <a:off x="7926774" y="2792386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FC839F-A2F5-E6A0-627E-6DCFD93F75AB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7926774" y="2792386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725F45-3861-5128-7613-C7767BC3DA91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7926774" y="2792386"/>
            <a:ext cx="3375588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260215-E3C3-5DDD-B299-89706716AA35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flipH="1">
            <a:off x="10177166" y="2792386"/>
            <a:ext cx="112519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5872A6-837C-79F7-2E08-8C042EAAF331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10177166" y="2792386"/>
            <a:ext cx="0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14FB9C-C353-C1A9-3A00-5CB1A524D5A5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9051970" y="2792386"/>
            <a:ext cx="112519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5FB378-C9D3-3CF2-B198-6E40E14F4FAA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7930620" y="2792386"/>
            <a:ext cx="2246546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544452-4A72-9D8C-4377-88A76396D518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6801578" y="2792386"/>
            <a:ext cx="3375588" cy="407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3B15BB-7ECC-69FC-9E59-2AD57C29E07B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9051970" y="2792386"/>
            <a:ext cx="0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502905-C624-F39A-B3A1-1E4A4A6071FD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9051970" y="2792386"/>
            <a:ext cx="1125196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F3324-856D-7B86-A377-2A507A729813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7930620" y="2792386"/>
            <a:ext cx="1121350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75E45-E22E-4CB2-D361-6BEDD8C84FC8}"/>
              </a:ext>
            </a:extLst>
          </p:cNvPr>
          <p:cNvCxnSpPr>
            <a:cxnSpLocks/>
            <a:stCxn id="12" idx="4"/>
            <a:endCxn id="7" idx="0"/>
          </p:cNvCxnSpPr>
          <p:nvPr/>
        </p:nvCxnSpPr>
        <p:spPr>
          <a:xfrm>
            <a:off x="6801578" y="2792386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4D4CAB-296F-91A8-98D0-AFCE7C47ACD0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9051970" y="2792386"/>
            <a:ext cx="2250392" cy="416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107D51-2849-E923-99DF-D4FCF120732E}"/>
                  </a:ext>
                </a:extLst>
              </p:cNvPr>
              <p:cNvSpPr txBox="1"/>
              <p:nvPr/>
            </p:nvSpPr>
            <p:spPr>
              <a:xfrm>
                <a:off x="7547246" y="3653243"/>
                <a:ext cx="76674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𝑠𝑙𝑒𝑒𝑝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107D51-2849-E923-99DF-D4FCF1207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246" y="3653243"/>
                <a:ext cx="766748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BF4A45-57FE-21D9-5B10-7262014A03F8}"/>
                  </a:ext>
                </a:extLst>
              </p:cNvPr>
              <p:cNvSpPr txBox="1"/>
              <p:nvPr/>
            </p:nvSpPr>
            <p:spPr>
              <a:xfrm>
                <a:off x="8672442" y="3653243"/>
                <a:ext cx="81849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BF4A45-57FE-21D9-5B10-7262014A0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442" y="3653243"/>
                <a:ext cx="818494" cy="391261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B69CEF-E896-89E5-9C04-02B49188FD07}"/>
                  </a:ext>
                </a:extLst>
              </p:cNvPr>
              <p:cNvSpPr txBox="1"/>
              <p:nvPr/>
            </p:nvSpPr>
            <p:spPr>
              <a:xfrm>
                <a:off x="9849384" y="3653243"/>
                <a:ext cx="713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B69CEF-E896-89E5-9C04-02B49188F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384" y="3653243"/>
                <a:ext cx="713722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Down 30">
            <a:extLst>
              <a:ext uri="{FF2B5EF4-FFF2-40B4-BE49-F238E27FC236}">
                <a16:creationId xmlns:a16="http://schemas.microsoft.com/office/drawing/2014/main" id="{3AE7D0F0-14FE-2B11-A78D-F66EC9AE284D}"/>
              </a:ext>
            </a:extLst>
          </p:cNvPr>
          <p:cNvSpPr/>
          <p:nvPr/>
        </p:nvSpPr>
        <p:spPr>
          <a:xfrm flipV="1">
            <a:off x="11581224" y="1485527"/>
            <a:ext cx="418744" cy="2537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DFA3B6-1726-7EA9-101D-19568FE93F36}"/>
              </a:ext>
            </a:extLst>
          </p:cNvPr>
          <p:cNvSpPr txBox="1"/>
          <p:nvPr/>
        </p:nvSpPr>
        <p:spPr>
          <a:xfrm rot="16200000">
            <a:off x="10981659" y="2631090"/>
            <a:ext cx="20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flow</a:t>
            </a:r>
          </a:p>
        </p:txBody>
      </p:sp>
    </p:spTree>
    <p:extLst>
      <p:ext uri="{BB962C8B-B14F-4D97-AF65-F5344CB8AC3E}">
        <p14:creationId xmlns:p14="http://schemas.microsoft.com/office/powerpoint/2010/main" val="223051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91B5-73F4-3E8F-6601-E7EA9285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A228C-4B91-617B-9B9B-1162CFA8376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3425" y="908093"/>
                <a:ext cx="9461708" cy="5221539"/>
              </a:xfrm>
            </p:spPr>
            <p:txBody>
              <a:bodyPr/>
              <a:lstStyle/>
              <a:p>
                <a:r>
                  <a:rPr lang="en-US" sz="2400" dirty="0"/>
                  <a:t>Denote each hidden neuron in the second hidden layer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400" dirty="0"/>
                  <a:t>, etc.</a:t>
                </a:r>
              </a:p>
              <a:p>
                <a:r>
                  <a:rPr lang="en-US" sz="2400" dirty="0"/>
                  <a:t>Similarly, the output at each hidden neuron is calculated using the previous layer, in 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2400" dirty="0"/>
                  <a:t>, for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=0.1+0.2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+0.9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A228C-4B91-617B-9B9B-1162CFA83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3425" y="908093"/>
                <a:ext cx="9461708" cy="5221539"/>
              </a:xfrm>
              <a:blipFill>
                <a:blip r:embed="rId2"/>
                <a:stretch>
                  <a:fillRect l="-838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499AFB1-31F8-5064-78B6-390FC08C61E3}"/>
                  </a:ext>
                </a:extLst>
              </p:cNvPr>
              <p:cNvSpPr/>
              <p:nvPr/>
            </p:nvSpPr>
            <p:spPr>
              <a:xfrm>
                <a:off x="4968059" y="5300426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499AFB1-31F8-5064-78B6-390FC08C6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59" y="5300426"/>
                <a:ext cx="418744" cy="418744"/>
              </a:xfrm>
              <a:prstGeom prst="ellipse">
                <a:avLst/>
              </a:prstGeom>
              <a:blipFill>
                <a:blip r:embed="rId3"/>
                <a:stretch>
                  <a:fillRect l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EC7826-BB7E-E65A-48F6-ACA9899AB3FD}"/>
                  </a:ext>
                </a:extLst>
              </p:cNvPr>
              <p:cNvSpPr/>
              <p:nvPr/>
            </p:nvSpPr>
            <p:spPr>
              <a:xfrm>
                <a:off x="6089409" y="5300426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EC7826-BB7E-E65A-48F6-ACA9899AB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409" y="5300426"/>
                <a:ext cx="418744" cy="418744"/>
              </a:xfrm>
              <a:prstGeom prst="ellipse">
                <a:avLst/>
              </a:prstGeom>
              <a:blipFill>
                <a:blip r:embed="rId4"/>
                <a:stretch>
                  <a:fillRect l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AE5AC27-709F-5D82-39AB-E58E5DBF9F0D}"/>
                  </a:ext>
                </a:extLst>
              </p:cNvPr>
              <p:cNvSpPr/>
              <p:nvPr/>
            </p:nvSpPr>
            <p:spPr>
              <a:xfrm>
                <a:off x="7214605" y="5300426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AE5AC27-709F-5D82-39AB-E58E5DBF9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605" y="5300426"/>
                <a:ext cx="418744" cy="418744"/>
              </a:xfrm>
              <a:prstGeom prst="ellipse">
                <a:avLst/>
              </a:prstGeom>
              <a:blipFill>
                <a:blip r:embed="rId5"/>
                <a:stretch>
                  <a:fillRect l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E4CF66-A115-392E-F2C1-F327AAFCD356}"/>
                  </a:ext>
                </a:extLst>
              </p:cNvPr>
              <p:cNvSpPr/>
              <p:nvPr/>
            </p:nvSpPr>
            <p:spPr>
              <a:xfrm>
                <a:off x="8339801" y="5300426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E4CF66-A115-392E-F2C1-F327AAFCD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801" y="5300426"/>
                <a:ext cx="418744" cy="418744"/>
              </a:xfrm>
              <a:prstGeom prst="ellipse">
                <a:avLst/>
              </a:prstGeom>
              <a:blipFill>
                <a:blip r:embed="rId6"/>
                <a:stretch>
                  <a:fillRect l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C385691-BAFB-D111-22F7-53D60EE8DAA7}"/>
                  </a:ext>
                </a:extLst>
              </p:cNvPr>
              <p:cNvSpPr/>
              <p:nvPr/>
            </p:nvSpPr>
            <p:spPr>
              <a:xfrm>
                <a:off x="3839017" y="5300426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C385691-BAFB-D111-22F7-53D60EE8D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17" y="5300426"/>
                <a:ext cx="418744" cy="418744"/>
              </a:xfrm>
              <a:prstGeom prst="ellipse">
                <a:avLst/>
              </a:prstGeom>
              <a:blipFill>
                <a:blip r:embed="rId7"/>
                <a:stretch>
                  <a:fillRect l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30C8F90-DB8B-E12D-85F6-7DE404E0BF76}"/>
                  </a:ext>
                </a:extLst>
              </p:cNvPr>
              <p:cNvSpPr/>
              <p:nvPr/>
            </p:nvSpPr>
            <p:spPr>
              <a:xfrm>
                <a:off x="4968059" y="4264380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30C8F90-DB8B-E12D-85F6-7DE404E0B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59" y="4264380"/>
                <a:ext cx="418744" cy="418744"/>
              </a:xfrm>
              <a:prstGeom prst="ellipse">
                <a:avLst/>
              </a:prstGeom>
              <a:blipFill>
                <a:blip r:embed="rId8"/>
                <a:stretch>
                  <a:fillRect l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D17BD1-120E-7ED4-32CB-87DFB78C0910}"/>
                  </a:ext>
                </a:extLst>
              </p:cNvPr>
              <p:cNvSpPr/>
              <p:nvPr/>
            </p:nvSpPr>
            <p:spPr>
              <a:xfrm>
                <a:off x="7214604" y="4260107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D17BD1-120E-7ED4-32CB-87DFB78C0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604" y="4260107"/>
                <a:ext cx="418744" cy="418744"/>
              </a:xfrm>
              <a:prstGeom prst="ellipse">
                <a:avLst/>
              </a:prstGeom>
              <a:blipFill>
                <a:blip r:embed="rId9"/>
                <a:stretch>
                  <a:fillRect l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84BB127-16DE-7172-2B96-314F87D57094}"/>
                  </a:ext>
                </a:extLst>
              </p:cNvPr>
              <p:cNvSpPr/>
              <p:nvPr/>
            </p:nvSpPr>
            <p:spPr>
              <a:xfrm>
                <a:off x="6093255" y="4264380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84BB127-16DE-7172-2B96-314F87D57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255" y="4264380"/>
                <a:ext cx="418744" cy="418744"/>
              </a:xfrm>
              <a:prstGeom prst="ellipse">
                <a:avLst/>
              </a:prstGeom>
              <a:blipFill>
                <a:blip r:embed="rId10"/>
                <a:stretch>
                  <a:fillRect l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A1F0E18-FDB4-9355-1117-6E063AE09D62}"/>
                  </a:ext>
                </a:extLst>
              </p:cNvPr>
              <p:cNvSpPr/>
              <p:nvPr/>
            </p:nvSpPr>
            <p:spPr>
              <a:xfrm>
                <a:off x="3839017" y="4255834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A1F0E18-FDB4-9355-1117-6E063AE09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17" y="4255834"/>
                <a:ext cx="418744" cy="418744"/>
              </a:xfrm>
              <a:prstGeom prst="ellipse">
                <a:avLst/>
              </a:prstGeom>
              <a:blipFill>
                <a:blip r:embed="rId11"/>
                <a:stretch>
                  <a:fillRect l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CE6149-2C60-804F-988C-556FB6C543E4}"/>
                  </a:ext>
                </a:extLst>
              </p:cNvPr>
              <p:cNvSpPr/>
              <p:nvPr/>
            </p:nvSpPr>
            <p:spPr>
              <a:xfrm>
                <a:off x="8339801" y="4255834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CE6149-2C60-804F-988C-556FB6C54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801" y="4255834"/>
                <a:ext cx="418744" cy="418744"/>
              </a:xfrm>
              <a:prstGeom prst="ellipse">
                <a:avLst/>
              </a:prstGeom>
              <a:blipFill>
                <a:blip r:embed="rId12"/>
                <a:stretch>
                  <a:fillRect l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65F61-FF9C-2CE2-176A-BBACCA52D39A}"/>
              </a:ext>
            </a:extLst>
          </p:cNvPr>
          <p:cNvCxnSpPr>
            <a:cxnSpLocks/>
            <a:stCxn id="7" idx="0"/>
            <a:endCxn id="13" idx="4"/>
          </p:cNvCxnSpPr>
          <p:nvPr/>
        </p:nvCxnSpPr>
        <p:spPr>
          <a:xfrm flipV="1">
            <a:off x="8549173" y="4674578"/>
            <a:ext cx="0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98DF35-C833-7572-AE59-8E108F0B5D74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H="1" flipV="1">
            <a:off x="7423976" y="4678851"/>
            <a:ext cx="1125197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A77779-AB16-EE16-8207-773D1450B292}"/>
              </a:ext>
            </a:extLst>
          </p:cNvPr>
          <p:cNvCxnSpPr>
            <a:cxnSpLocks/>
            <a:stCxn id="7" idx="0"/>
            <a:endCxn id="11" idx="4"/>
          </p:cNvCxnSpPr>
          <p:nvPr/>
        </p:nvCxnSpPr>
        <p:spPr>
          <a:xfrm flipH="1" flipV="1">
            <a:off x="6302627" y="4683124"/>
            <a:ext cx="224654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B7BFF2-DB12-6DEC-27E9-FE826B2A5A9D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H="1" flipV="1">
            <a:off x="5177431" y="4683124"/>
            <a:ext cx="3371742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270561-A038-F657-0175-03EF4093F0C2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H="1" flipV="1">
            <a:off x="4048389" y="4674578"/>
            <a:ext cx="4500784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20A4BD-9BC0-668B-858D-E3F4837F4558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4048389" y="4674578"/>
            <a:ext cx="0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483D46-404F-45AD-667C-885003C83311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5177431" y="4683124"/>
            <a:ext cx="224654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F5B91C-D5AE-883A-FF9B-8940ABD72E95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6302627" y="4683124"/>
            <a:ext cx="1121350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1D8AAE-AF66-78DA-48F6-7872A8742D99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7423976" y="4678851"/>
            <a:ext cx="1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240030-AAEF-BDFF-F895-9263E48E4E5A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V="1">
            <a:off x="7423977" y="4674578"/>
            <a:ext cx="1125196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091879-8C96-3353-03C9-56F250F8A2EC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V="1">
            <a:off x="6298781" y="4683124"/>
            <a:ext cx="384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6552FD-047D-AA52-5373-B15F4A3CF692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6298781" y="4678851"/>
            <a:ext cx="1125195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8515BA-DD5E-8882-CD89-755497C01DCC}"/>
              </a:ext>
            </a:extLst>
          </p:cNvPr>
          <p:cNvCxnSpPr>
            <a:cxnSpLocks/>
            <a:stCxn id="5" idx="0"/>
            <a:endCxn id="13" idx="4"/>
          </p:cNvCxnSpPr>
          <p:nvPr/>
        </p:nvCxnSpPr>
        <p:spPr>
          <a:xfrm flipV="1">
            <a:off x="6298781" y="4674578"/>
            <a:ext cx="2250392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38834-DFBC-49A4-41D1-D9F62BF88604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H="1" flipV="1">
            <a:off x="5177431" y="4683124"/>
            <a:ext cx="1121350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357EC9-4A39-598A-38AD-02542869834B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4048389" y="4674578"/>
            <a:ext cx="2250392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87E402-6C21-2F14-3673-5CB5B1107B1F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V="1">
            <a:off x="5177431" y="4674578"/>
            <a:ext cx="3371742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B05C56-E423-BD97-DBA5-2359C0E8C128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5177431" y="4678851"/>
            <a:ext cx="2246545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9733A7-F635-7210-754D-DC004503D760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V="1">
            <a:off x="5177431" y="4683124"/>
            <a:ext cx="1125196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CF90F6-7F86-21C8-C2FA-1B03716C1DB6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V="1">
            <a:off x="5177431" y="4683124"/>
            <a:ext cx="0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FF4878-D7E0-AB8D-2BFA-452115AF34E2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048389" y="4674578"/>
            <a:ext cx="4500784" cy="625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2BB151-627F-1F8B-11E7-13C938C471A9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flipV="1">
            <a:off x="4048389" y="4678851"/>
            <a:ext cx="3375587" cy="621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912463-E6E5-7FF3-6272-3DB5FFA97C8E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4048389" y="4683124"/>
            <a:ext cx="2254238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1F8C9A-3F2E-7BB0-4779-329156A5A47C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4048389" y="4683124"/>
            <a:ext cx="1129042" cy="617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Down 36">
            <a:extLst>
              <a:ext uri="{FF2B5EF4-FFF2-40B4-BE49-F238E27FC236}">
                <a16:creationId xmlns:a16="http://schemas.microsoft.com/office/drawing/2014/main" id="{B312F4D2-1E4E-65E3-43C1-7E626E7E2CA1}"/>
              </a:ext>
            </a:extLst>
          </p:cNvPr>
          <p:cNvSpPr/>
          <p:nvPr/>
        </p:nvSpPr>
        <p:spPr>
          <a:xfrm flipV="1">
            <a:off x="9094815" y="3732271"/>
            <a:ext cx="418744" cy="2537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F8C94-4DEC-D5F3-BC7D-6A39610975AF}"/>
              </a:ext>
            </a:extLst>
          </p:cNvPr>
          <p:cNvSpPr txBox="1"/>
          <p:nvPr/>
        </p:nvSpPr>
        <p:spPr>
          <a:xfrm rot="16200000">
            <a:off x="8495250" y="4877834"/>
            <a:ext cx="20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flow</a:t>
            </a:r>
          </a:p>
        </p:txBody>
      </p:sp>
    </p:spTree>
    <p:extLst>
      <p:ext uri="{BB962C8B-B14F-4D97-AF65-F5344CB8AC3E}">
        <p14:creationId xmlns:p14="http://schemas.microsoft.com/office/powerpoint/2010/main" val="329612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C9D0-1351-30A9-1EF2-20FD3C93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10F93-7DFC-EBDA-ECA3-153ECD4D3D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Lastly, the output neuron (in this case, only one neuron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2.0+0.5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+0.7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−0.1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+0.6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+0.3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10F93-7DFC-EBDA-ECA3-153ECD4D3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059" t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B019B4-7A6D-A9E1-288A-7C0CFD4C6DEF}"/>
                  </a:ext>
                </a:extLst>
              </p:cNvPr>
              <p:cNvSpPr/>
              <p:nvPr/>
            </p:nvSpPr>
            <p:spPr>
              <a:xfrm>
                <a:off x="4642115" y="3247942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B019B4-7A6D-A9E1-288A-7C0CFD4C6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115" y="3247942"/>
                <a:ext cx="418744" cy="418744"/>
              </a:xfrm>
              <a:prstGeom prst="ellipse">
                <a:avLst/>
              </a:prstGeom>
              <a:blipFill>
                <a:blip r:embed="rId3"/>
                <a:stretch>
                  <a:fillRect l="-1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91A4833-C678-0FC6-0B8A-00B05E17A9EE}"/>
                  </a:ext>
                </a:extLst>
              </p:cNvPr>
              <p:cNvSpPr/>
              <p:nvPr/>
            </p:nvSpPr>
            <p:spPr>
              <a:xfrm>
                <a:off x="6888660" y="3243669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91A4833-C678-0FC6-0B8A-00B05E17A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60" y="3243669"/>
                <a:ext cx="418744" cy="418744"/>
              </a:xfrm>
              <a:prstGeom prst="ellipse">
                <a:avLst/>
              </a:prstGeom>
              <a:blipFill>
                <a:blip r:embed="rId4"/>
                <a:stretch>
                  <a:fillRect l="-1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9D55EF-3EF4-BF55-943E-5A5628C306AA}"/>
                  </a:ext>
                </a:extLst>
              </p:cNvPr>
              <p:cNvSpPr/>
              <p:nvPr/>
            </p:nvSpPr>
            <p:spPr>
              <a:xfrm>
                <a:off x="5767311" y="3247942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9D55EF-3EF4-BF55-943E-5A5628C30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11" y="3247942"/>
                <a:ext cx="418744" cy="418744"/>
              </a:xfrm>
              <a:prstGeom prst="ellipse">
                <a:avLst/>
              </a:prstGeom>
              <a:blipFill>
                <a:blip r:embed="rId5"/>
                <a:stretch>
                  <a:fillRect l="-1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804C4B4-1E68-46CA-473D-B0A2C7A71AA1}"/>
              </a:ext>
            </a:extLst>
          </p:cNvPr>
          <p:cNvSpPr/>
          <p:nvPr/>
        </p:nvSpPr>
        <p:spPr>
          <a:xfrm>
            <a:off x="5767311" y="2541188"/>
            <a:ext cx="418744" cy="4187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6F769-5CF9-D47F-D671-D091ADBD27DE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flipH="1">
            <a:off x="4851487" y="2959932"/>
            <a:ext cx="1125196" cy="2880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5CC57F-D833-950E-95B6-688E07350F9B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5976683" y="2959932"/>
            <a:ext cx="1121349" cy="283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37A16F-1593-4D85-1738-12E6ECDFD042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5976683" y="2959932"/>
            <a:ext cx="0" cy="2880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EB4404E-5E59-9D36-8BDD-C2BD4758E73D}"/>
                  </a:ext>
                </a:extLst>
              </p:cNvPr>
              <p:cNvSpPr/>
              <p:nvPr/>
            </p:nvSpPr>
            <p:spPr>
              <a:xfrm>
                <a:off x="3513073" y="3239396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EB4404E-5E59-9D36-8BDD-C2BD4758E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73" y="3239396"/>
                <a:ext cx="418744" cy="418744"/>
              </a:xfrm>
              <a:prstGeom prst="ellipse">
                <a:avLst/>
              </a:prstGeom>
              <a:blipFill>
                <a:blip r:embed="rId6"/>
                <a:stretch>
                  <a:fillRect l="-10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11DAB7-88E7-161A-504C-E61BF32100D5}"/>
                  </a:ext>
                </a:extLst>
              </p:cNvPr>
              <p:cNvSpPr/>
              <p:nvPr/>
            </p:nvSpPr>
            <p:spPr>
              <a:xfrm>
                <a:off x="8013857" y="3239396"/>
                <a:ext cx="418744" cy="41874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11DAB7-88E7-161A-504C-E61BF321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57" y="3239396"/>
                <a:ext cx="418744" cy="418744"/>
              </a:xfrm>
              <a:prstGeom prst="ellipse">
                <a:avLst/>
              </a:prstGeom>
              <a:blipFill>
                <a:blip r:embed="rId7"/>
                <a:stretch>
                  <a:fillRect l="-1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CC915D-08BF-CC83-0730-521B7AA23057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3722445" y="2959932"/>
            <a:ext cx="2254238" cy="279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74497-B0E3-49E1-3831-9E72D7B607CC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976683" y="2959932"/>
            <a:ext cx="2246546" cy="279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7BE968-9ADB-DE20-8D20-4ED2A843CACF}"/>
                  </a:ext>
                </a:extLst>
              </p:cNvPr>
              <p:cNvSpPr txBox="1"/>
              <p:nvPr/>
            </p:nvSpPr>
            <p:spPr>
              <a:xfrm>
                <a:off x="6107042" y="2196562"/>
                <a:ext cx="802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7BE968-9ADB-DE20-8D20-4ED2A843C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42" y="2196562"/>
                <a:ext cx="8020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Down 27">
            <a:extLst>
              <a:ext uri="{FF2B5EF4-FFF2-40B4-BE49-F238E27FC236}">
                <a16:creationId xmlns:a16="http://schemas.microsoft.com/office/drawing/2014/main" id="{840D5EEB-CAA0-0939-B821-14C0ED8B6879}"/>
              </a:ext>
            </a:extLst>
          </p:cNvPr>
          <p:cNvSpPr/>
          <p:nvPr/>
        </p:nvSpPr>
        <p:spPr>
          <a:xfrm flipV="1">
            <a:off x="9301097" y="1970872"/>
            <a:ext cx="418744" cy="2537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4E8417-97DD-B5AB-3260-2F917D4A52B9}"/>
              </a:ext>
            </a:extLst>
          </p:cNvPr>
          <p:cNvSpPr txBox="1"/>
          <p:nvPr/>
        </p:nvSpPr>
        <p:spPr>
          <a:xfrm rot="16200000">
            <a:off x="8701532" y="3116435"/>
            <a:ext cx="20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flow</a:t>
            </a:r>
          </a:p>
        </p:txBody>
      </p:sp>
    </p:spTree>
    <p:extLst>
      <p:ext uri="{BB962C8B-B14F-4D97-AF65-F5344CB8AC3E}">
        <p14:creationId xmlns:p14="http://schemas.microsoft.com/office/powerpoint/2010/main" val="320311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28EE-C4A4-5F8D-B3F6-A860614E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8A9DA-C491-20E5-AAE0-B057AD3188C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3200" dirty="0"/>
                  <a:t>In the previous example, all the computations in each neurons are linear</a:t>
                </a:r>
              </a:p>
              <a:p>
                <a:pPr lvl="1"/>
                <a:r>
                  <a:rPr lang="en-US" sz="2800" dirty="0"/>
                  <a:t>This is not the case most the times. We further perform a non-linear transformation at all hidden neuron, for example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0.5+1.4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𝑠𝑙𝑒𝑒𝑝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+1.2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𝑠𝑡𝑢𝑑𝑦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+0.3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pPr lvl="3"/>
                <a:r>
                  <a:rPr lang="en-US" sz="2200" b="0" dirty="0"/>
                  <a:t>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sz="22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0.1+0.2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−0.3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−0.2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+0.7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+0.9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pPr lvl="3"/>
                <a:r>
                  <a:rPr lang="en-US" sz="2200" dirty="0"/>
                  <a:t>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sz="22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(2.0+0.5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−0.1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+0.6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+0.3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400" b="0" dirty="0"/>
                  <a:t> is call an activation function. Common ones are sigmoid function, tanh function, or </a:t>
                </a:r>
                <a:r>
                  <a:rPr lang="en-US" sz="2400" b="0" dirty="0" err="1"/>
                  <a:t>ReLU</a:t>
                </a:r>
                <a:r>
                  <a:rPr lang="en-US" sz="2400" b="0" dirty="0"/>
                  <a:t>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400" b="0" dirty="0"/>
                  <a:t> is call the output function. </a:t>
                </a:r>
                <a:r>
                  <a:rPr lang="en-US" sz="2400" dirty="0"/>
                  <a:t>It depends one the task we want the neural network to solve.</a:t>
                </a:r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8A9DA-C491-20E5-AAE0-B057AD318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54" t="-2450" b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9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1165</Words>
  <Application>Microsoft Office PowerPoint</Application>
  <PresentationFormat>Widescreen</PresentationFormat>
  <Paragraphs>180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55 Roman</vt:lpstr>
      <vt:lpstr>Avenir 65 Medium</vt:lpstr>
      <vt:lpstr>Avenir 95 Black</vt:lpstr>
      <vt:lpstr>Calibri</vt:lpstr>
      <vt:lpstr>Cambria Math</vt:lpstr>
      <vt:lpstr>Wingdings</vt:lpstr>
      <vt:lpstr>Office Theme</vt:lpstr>
      <vt:lpstr>Neural Networks</vt:lpstr>
      <vt:lpstr>Neural Network</vt:lpstr>
      <vt:lpstr>Neural Network Illustration</vt:lpstr>
      <vt:lpstr>A Simple Example</vt:lpstr>
      <vt:lpstr>The Neural Network</vt:lpstr>
      <vt:lpstr>The First Hidden Layer</vt:lpstr>
      <vt:lpstr>The Second Hidden Layer</vt:lpstr>
      <vt:lpstr>The Output Layer</vt:lpstr>
      <vt:lpstr>Note</vt:lpstr>
      <vt:lpstr>How Neural Network Learns</vt:lpstr>
      <vt:lpstr>Why Neural Networks are Good</vt:lpstr>
      <vt:lpstr>In SKLearn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169</cp:revision>
  <dcterms:created xsi:type="dcterms:W3CDTF">2019-08-07T15:31:06Z</dcterms:created>
  <dcterms:modified xsi:type="dcterms:W3CDTF">2022-11-30T17:07:22Z</dcterms:modified>
</cp:coreProperties>
</file>