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3FDF26F-5E4A-4464-BA58-250A8A58EC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14FCD-8295-409F-B3FB-C59F86544B6D}" v="301" dt="2020-02-24T20:54:30.472"/>
    <p1510:client id="{5702AD0F-034F-464D-B7F9-55BD933F23D1}" v="208" dt="2020-02-24T18:17:43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5702AD0F-034F-464D-B7F9-55BD933F23D1}"/>
    <pc:docChg chg="undo custSel addSld modSld delSection">
      <pc:chgData name="Linh Le" userId="ab89bd28bd2c192c" providerId="LiveId" clId="{5702AD0F-034F-464D-B7F9-55BD933F23D1}" dt="2020-02-24T18:20:17.021" v="2666" actId="20577"/>
      <pc:docMkLst>
        <pc:docMk/>
      </pc:docMkLst>
      <pc:sldChg chg="addSp delSp modSp add">
        <pc:chgData name="Linh Le" userId="ab89bd28bd2c192c" providerId="LiveId" clId="{5702AD0F-034F-464D-B7F9-55BD933F23D1}" dt="2020-02-24T16:18:27.495" v="522"/>
        <pc:sldMkLst>
          <pc:docMk/>
          <pc:sldMk cId="3733519012" sldId="257"/>
        </pc:sldMkLst>
        <pc:spChg chg="mod">
          <ac:chgData name="Linh Le" userId="ab89bd28bd2c192c" providerId="LiveId" clId="{5702AD0F-034F-464D-B7F9-55BD933F23D1}" dt="2020-02-24T15:44:22.982" v="188" actId="404"/>
          <ac:spMkLst>
            <pc:docMk/>
            <pc:sldMk cId="3733519012" sldId="257"/>
            <ac:spMk id="2" creationId="{E27FE0C3-37D4-45B8-8ACD-6A2CC998BE02}"/>
          </ac:spMkLst>
        </pc:spChg>
        <pc:spChg chg="del">
          <ac:chgData name="Linh Le" userId="ab89bd28bd2c192c" providerId="LiveId" clId="{5702AD0F-034F-464D-B7F9-55BD933F23D1}" dt="2020-02-24T15:40:52.851" v="36" actId="478"/>
          <ac:spMkLst>
            <pc:docMk/>
            <pc:sldMk cId="3733519012" sldId="257"/>
            <ac:spMk id="3" creationId="{191FC1E1-8793-4A1F-BF2C-D8F2F5029C5F}"/>
          </ac:spMkLst>
        </pc:spChg>
        <pc:spChg chg="add mod">
          <ac:chgData name="Linh Le" userId="ab89bd28bd2c192c" providerId="LiveId" clId="{5702AD0F-034F-464D-B7F9-55BD933F23D1}" dt="2020-02-24T15:45:45.606" v="245" actId="1582"/>
          <ac:spMkLst>
            <pc:docMk/>
            <pc:sldMk cId="3733519012" sldId="257"/>
            <ac:spMk id="4" creationId="{3C6DD9C9-8D16-477A-92C5-E6EF416000EE}"/>
          </ac:spMkLst>
        </pc:spChg>
        <pc:spChg chg="add mod">
          <ac:chgData name="Linh Le" userId="ab89bd28bd2c192c" providerId="LiveId" clId="{5702AD0F-034F-464D-B7F9-55BD933F23D1}" dt="2020-02-24T15:45:45.606" v="245" actId="1582"/>
          <ac:spMkLst>
            <pc:docMk/>
            <pc:sldMk cId="3733519012" sldId="257"/>
            <ac:spMk id="5" creationId="{C4257408-9680-4BDB-9617-47CC5F0E4B3E}"/>
          </ac:spMkLst>
        </pc:spChg>
        <pc:spChg chg="add mod">
          <ac:chgData name="Linh Le" userId="ab89bd28bd2c192c" providerId="LiveId" clId="{5702AD0F-034F-464D-B7F9-55BD933F23D1}" dt="2020-02-24T15:45:45.606" v="245" actId="1582"/>
          <ac:spMkLst>
            <pc:docMk/>
            <pc:sldMk cId="3733519012" sldId="257"/>
            <ac:spMk id="6" creationId="{9E392D84-2637-44D8-95F5-30966826B591}"/>
          </ac:spMkLst>
        </pc:spChg>
        <pc:spChg chg="add mod">
          <ac:chgData name="Linh Le" userId="ab89bd28bd2c192c" providerId="LiveId" clId="{5702AD0F-034F-464D-B7F9-55BD933F23D1}" dt="2020-02-24T15:45:45.606" v="245" actId="1582"/>
          <ac:spMkLst>
            <pc:docMk/>
            <pc:sldMk cId="3733519012" sldId="257"/>
            <ac:spMk id="7" creationId="{8E4055A5-4D65-4511-AD1F-A52361FB8F70}"/>
          </ac:spMkLst>
        </pc:spChg>
        <pc:spChg chg="add mod">
          <ac:chgData name="Linh Le" userId="ab89bd28bd2c192c" providerId="LiveId" clId="{5702AD0F-034F-464D-B7F9-55BD933F23D1}" dt="2020-02-24T15:45:51.528" v="246" actId="208"/>
          <ac:spMkLst>
            <pc:docMk/>
            <pc:sldMk cId="3733519012" sldId="257"/>
            <ac:spMk id="8" creationId="{74E25AC8-AE0E-43E7-AF28-07F9E4D7EA76}"/>
          </ac:spMkLst>
        </pc:spChg>
        <pc:spChg chg="add mod">
          <ac:chgData name="Linh Le" userId="ab89bd28bd2c192c" providerId="LiveId" clId="{5702AD0F-034F-464D-B7F9-55BD933F23D1}" dt="2020-02-24T15:43:52.384" v="161" actId="1076"/>
          <ac:spMkLst>
            <pc:docMk/>
            <pc:sldMk cId="3733519012" sldId="257"/>
            <ac:spMk id="24" creationId="{45137E76-8E37-42FD-8E87-61D2BBE0C913}"/>
          </ac:spMkLst>
        </pc:spChg>
        <pc:spChg chg="add mod">
          <ac:chgData name="Linh Le" userId="ab89bd28bd2c192c" providerId="LiveId" clId="{5702AD0F-034F-464D-B7F9-55BD933F23D1}" dt="2020-02-24T16:18:27.495" v="522"/>
          <ac:spMkLst>
            <pc:docMk/>
            <pc:sldMk cId="3733519012" sldId="257"/>
            <ac:spMk id="25" creationId="{6C12520F-55CB-4CCA-8D45-A98A605CD5DC}"/>
          </ac:spMkLst>
        </pc:spChg>
        <pc:spChg chg="add mod">
          <ac:chgData name="Linh Le" userId="ab89bd28bd2c192c" providerId="LiveId" clId="{5702AD0F-034F-464D-B7F9-55BD933F23D1}" dt="2020-02-24T15:45:14.667" v="227" actId="1076"/>
          <ac:spMkLst>
            <pc:docMk/>
            <pc:sldMk cId="3733519012" sldId="257"/>
            <ac:spMk id="26" creationId="{1581981D-840F-4F5A-BAE1-5FA3850E0785}"/>
          </ac:spMkLst>
        </pc:spChg>
        <pc:spChg chg="add mod">
          <ac:chgData name="Linh Le" userId="ab89bd28bd2c192c" providerId="LiveId" clId="{5702AD0F-034F-464D-B7F9-55BD933F23D1}" dt="2020-02-24T15:45:29.035" v="244" actId="1076"/>
          <ac:spMkLst>
            <pc:docMk/>
            <pc:sldMk cId="3733519012" sldId="257"/>
            <ac:spMk id="27" creationId="{98923A82-0D65-4514-B636-17127F04FFE2}"/>
          </ac:spMkLst>
        </pc:spChg>
        <pc:cxnChg chg="add mod">
          <ac:chgData name="Linh Le" userId="ab89bd28bd2c192c" providerId="LiveId" clId="{5702AD0F-034F-464D-B7F9-55BD933F23D1}" dt="2020-02-24T15:43:18.927" v="148" actId="1582"/>
          <ac:cxnSpMkLst>
            <pc:docMk/>
            <pc:sldMk cId="3733519012" sldId="257"/>
            <ac:cxnSpMk id="10" creationId="{4A5FFEDA-1B14-444B-9489-EFBAD4E008BD}"/>
          </ac:cxnSpMkLst>
        </pc:cxnChg>
        <pc:cxnChg chg="add mod">
          <ac:chgData name="Linh Le" userId="ab89bd28bd2c192c" providerId="LiveId" clId="{5702AD0F-034F-464D-B7F9-55BD933F23D1}" dt="2020-02-24T15:43:25.342" v="149" actId="1076"/>
          <ac:cxnSpMkLst>
            <pc:docMk/>
            <pc:sldMk cId="3733519012" sldId="257"/>
            <ac:cxnSpMk id="11" creationId="{E11EEBBF-0D68-459D-A993-8E1C69EE239A}"/>
          </ac:cxnSpMkLst>
        </pc:cxnChg>
        <pc:cxnChg chg="add mod">
          <ac:chgData name="Linh Le" userId="ab89bd28bd2c192c" providerId="LiveId" clId="{5702AD0F-034F-464D-B7F9-55BD933F23D1}" dt="2020-02-24T15:43:18.927" v="148" actId="1582"/>
          <ac:cxnSpMkLst>
            <pc:docMk/>
            <pc:sldMk cId="3733519012" sldId="257"/>
            <ac:cxnSpMk id="14" creationId="{BFB057C2-56D7-4D91-9D30-95D38337EF7F}"/>
          </ac:cxnSpMkLst>
        </pc:cxnChg>
        <pc:cxnChg chg="add mod">
          <ac:chgData name="Linh Le" userId="ab89bd28bd2c192c" providerId="LiveId" clId="{5702AD0F-034F-464D-B7F9-55BD933F23D1}" dt="2020-02-24T15:43:18.927" v="148" actId="1582"/>
          <ac:cxnSpMkLst>
            <pc:docMk/>
            <pc:sldMk cId="3733519012" sldId="257"/>
            <ac:cxnSpMk id="17" creationId="{6A9D2803-BA5A-43B8-AA8C-763C80357D95}"/>
          </ac:cxnSpMkLst>
        </pc:cxnChg>
        <pc:cxnChg chg="add mod">
          <ac:chgData name="Linh Le" userId="ab89bd28bd2c192c" providerId="LiveId" clId="{5702AD0F-034F-464D-B7F9-55BD933F23D1}" dt="2020-02-24T15:43:34.412" v="152" actId="14100"/>
          <ac:cxnSpMkLst>
            <pc:docMk/>
            <pc:sldMk cId="3733519012" sldId="257"/>
            <ac:cxnSpMk id="21" creationId="{525BDD5D-396E-483A-A569-552B364FB55B}"/>
          </ac:cxnSpMkLst>
        </pc:cxnChg>
      </pc:sldChg>
      <pc:sldChg chg="addSp delSp modSp add">
        <pc:chgData name="Linh Le" userId="ab89bd28bd2c192c" providerId="LiveId" clId="{5702AD0F-034F-464D-B7F9-55BD933F23D1}" dt="2020-02-24T16:21:12.038" v="784" actId="20577"/>
        <pc:sldMkLst>
          <pc:docMk/>
          <pc:sldMk cId="920576518" sldId="258"/>
        </pc:sldMkLst>
        <pc:spChg chg="mod">
          <ac:chgData name="Linh Le" userId="ab89bd28bd2c192c" providerId="LiveId" clId="{5702AD0F-034F-464D-B7F9-55BD933F23D1}" dt="2020-02-24T15:46:07.304" v="268" actId="20577"/>
          <ac:spMkLst>
            <pc:docMk/>
            <pc:sldMk cId="920576518" sldId="258"/>
            <ac:spMk id="2" creationId="{0204DAC8-A186-4C5D-B034-04404514FAC8}"/>
          </ac:spMkLst>
        </pc:spChg>
        <pc:spChg chg="mod">
          <ac:chgData name="Linh Le" userId="ab89bd28bd2c192c" providerId="LiveId" clId="{5702AD0F-034F-464D-B7F9-55BD933F23D1}" dt="2020-02-24T16:15:59.168" v="455" actId="20577"/>
          <ac:spMkLst>
            <pc:docMk/>
            <pc:sldMk cId="920576518" sldId="258"/>
            <ac:spMk id="3" creationId="{E40DF8AC-4740-454B-88D7-E525535ED798}"/>
          </ac:spMkLst>
        </pc:spChg>
        <pc:spChg chg="add mod">
          <ac:chgData name="Linh Le" userId="ab89bd28bd2c192c" providerId="LiveId" clId="{5702AD0F-034F-464D-B7F9-55BD933F23D1}" dt="2020-02-24T16:19:07.147" v="541" actId="1076"/>
          <ac:spMkLst>
            <pc:docMk/>
            <pc:sldMk cId="920576518" sldId="258"/>
            <ac:spMk id="6" creationId="{F144D603-304E-41CE-969D-A02C1428A53A}"/>
          </ac:spMkLst>
        </pc:spChg>
        <pc:spChg chg="add mod">
          <ac:chgData name="Linh Le" userId="ab89bd28bd2c192c" providerId="LiveId" clId="{5702AD0F-034F-464D-B7F9-55BD933F23D1}" dt="2020-02-24T16:18:53.662" v="538" actId="208"/>
          <ac:spMkLst>
            <pc:docMk/>
            <pc:sldMk cId="920576518" sldId="258"/>
            <ac:spMk id="7" creationId="{2E22C0A7-9C4E-438E-BF80-AEB8DA2B9663}"/>
          </ac:spMkLst>
        </pc:spChg>
        <pc:spChg chg="add del">
          <ac:chgData name="Linh Le" userId="ab89bd28bd2c192c" providerId="LiveId" clId="{5702AD0F-034F-464D-B7F9-55BD933F23D1}" dt="2020-02-24T16:19:14.982" v="545"/>
          <ac:spMkLst>
            <pc:docMk/>
            <pc:sldMk cId="920576518" sldId="258"/>
            <ac:spMk id="11" creationId="{6C6FD90F-BC30-4FFF-A842-51FD56F3AAEE}"/>
          </ac:spMkLst>
        </pc:spChg>
        <pc:spChg chg="add del">
          <ac:chgData name="Linh Le" userId="ab89bd28bd2c192c" providerId="LiveId" clId="{5702AD0F-034F-464D-B7F9-55BD933F23D1}" dt="2020-02-24T16:19:14.982" v="545"/>
          <ac:spMkLst>
            <pc:docMk/>
            <pc:sldMk cId="920576518" sldId="258"/>
            <ac:spMk id="12" creationId="{74A289E7-6065-4292-BF02-586AD9C8B015}"/>
          </ac:spMkLst>
        </pc:spChg>
        <pc:spChg chg="add mod">
          <ac:chgData name="Linh Le" userId="ab89bd28bd2c192c" providerId="LiveId" clId="{5702AD0F-034F-464D-B7F9-55BD933F23D1}" dt="2020-02-24T16:21:12.038" v="784" actId="20577"/>
          <ac:spMkLst>
            <pc:docMk/>
            <pc:sldMk cId="920576518" sldId="258"/>
            <ac:spMk id="14" creationId="{66762CDE-03D7-4196-A91E-3E30B3A2CEFA}"/>
          </ac:spMkLst>
        </pc:spChg>
        <pc:spChg chg="add mod">
          <ac:chgData name="Linh Le" userId="ab89bd28bd2c192c" providerId="LiveId" clId="{5702AD0F-034F-464D-B7F9-55BD933F23D1}" dt="2020-02-24T16:19:22.325" v="548" actId="1076"/>
          <ac:spMkLst>
            <pc:docMk/>
            <pc:sldMk cId="920576518" sldId="258"/>
            <ac:spMk id="15" creationId="{B5CF2389-D3C7-4A1A-8952-2E16C7702525}"/>
          </ac:spMkLst>
        </pc:spChg>
        <pc:graphicFrameChg chg="add mod modGraphic">
          <ac:chgData name="Linh Le" userId="ab89bd28bd2c192c" providerId="LiveId" clId="{5702AD0F-034F-464D-B7F9-55BD933F23D1}" dt="2020-02-24T16:19:13.614" v="544" actId="1076"/>
          <ac:graphicFrameMkLst>
            <pc:docMk/>
            <pc:sldMk cId="920576518" sldId="258"/>
            <ac:graphicFrameMk id="4" creationId="{B7092385-16ED-44D7-A7F9-53149BEC04BC}"/>
          </ac:graphicFrameMkLst>
        </pc:graphicFrameChg>
        <pc:cxnChg chg="add mod">
          <ac:chgData name="Linh Le" userId="ab89bd28bd2c192c" providerId="LiveId" clId="{5702AD0F-034F-464D-B7F9-55BD933F23D1}" dt="2020-02-24T16:19:07.147" v="541" actId="1076"/>
          <ac:cxnSpMkLst>
            <pc:docMk/>
            <pc:sldMk cId="920576518" sldId="258"/>
            <ac:cxnSpMk id="9" creationId="{0B34918C-811C-48C1-99B8-65E2C22FF8D6}"/>
          </ac:cxnSpMkLst>
        </pc:cxnChg>
        <pc:cxnChg chg="add del">
          <ac:chgData name="Linh Le" userId="ab89bd28bd2c192c" providerId="LiveId" clId="{5702AD0F-034F-464D-B7F9-55BD933F23D1}" dt="2020-02-24T16:19:14.982" v="545"/>
          <ac:cxnSpMkLst>
            <pc:docMk/>
            <pc:sldMk cId="920576518" sldId="258"/>
            <ac:cxnSpMk id="13" creationId="{90CBC0DD-FB79-413D-AD44-3276EA913E06}"/>
          </ac:cxnSpMkLst>
        </pc:cxnChg>
        <pc:cxnChg chg="add mod">
          <ac:chgData name="Linh Le" userId="ab89bd28bd2c192c" providerId="LiveId" clId="{5702AD0F-034F-464D-B7F9-55BD933F23D1}" dt="2020-02-24T16:21:04.150" v="758" actId="20577"/>
          <ac:cxnSpMkLst>
            <pc:docMk/>
            <pc:sldMk cId="920576518" sldId="258"/>
            <ac:cxnSpMk id="16" creationId="{408EA5BE-01A1-4D54-A6F9-985A5632E564}"/>
          </ac:cxnSpMkLst>
        </pc:cxnChg>
      </pc:sldChg>
      <pc:sldChg chg="addSp delSp modSp add mod">
        <pc:chgData name="Linh Le" userId="ab89bd28bd2c192c" providerId="LiveId" clId="{5702AD0F-034F-464D-B7F9-55BD933F23D1}" dt="2020-02-24T16:28:17.149" v="991" actId="14100"/>
        <pc:sldMkLst>
          <pc:docMk/>
          <pc:sldMk cId="3155708968" sldId="259"/>
        </pc:sldMkLst>
        <pc:spChg chg="mod">
          <ac:chgData name="Linh Le" userId="ab89bd28bd2c192c" providerId="LiveId" clId="{5702AD0F-034F-464D-B7F9-55BD933F23D1}" dt="2020-02-24T16:27:38.051" v="942" actId="404"/>
          <ac:spMkLst>
            <pc:docMk/>
            <pc:sldMk cId="3155708968" sldId="259"/>
            <ac:spMk id="2" creationId="{6D7044AD-1B2E-4168-8919-70D690E4F9FF}"/>
          </ac:spMkLst>
        </pc:spChg>
        <pc:spChg chg="del">
          <ac:chgData name="Linh Le" userId="ab89bd28bd2c192c" providerId="LiveId" clId="{5702AD0F-034F-464D-B7F9-55BD933F23D1}" dt="2020-02-24T16:26:26.816" v="855" actId="478"/>
          <ac:spMkLst>
            <pc:docMk/>
            <pc:sldMk cId="3155708968" sldId="259"/>
            <ac:spMk id="3" creationId="{EDEFD4F7-48C3-443A-B114-66B06C66EE49}"/>
          </ac:spMkLst>
        </pc:spChg>
        <pc:spChg chg="add mod">
          <ac:chgData name="Linh Le" userId="ab89bd28bd2c192c" providerId="LiveId" clId="{5702AD0F-034F-464D-B7F9-55BD933F23D1}" dt="2020-02-24T16:27:02.062" v="899" actId="1076"/>
          <ac:spMkLst>
            <pc:docMk/>
            <pc:sldMk cId="3155708968" sldId="259"/>
            <ac:spMk id="5" creationId="{DF8F2FCA-1C4E-4171-AE78-72490C59D20A}"/>
          </ac:spMkLst>
        </pc:spChg>
        <pc:spChg chg="add mod">
          <ac:chgData name="Linh Le" userId="ab89bd28bd2c192c" providerId="LiveId" clId="{5702AD0F-034F-464D-B7F9-55BD933F23D1}" dt="2020-02-24T16:27:15.443" v="916" actId="1076"/>
          <ac:spMkLst>
            <pc:docMk/>
            <pc:sldMk cId="3155708968" sldId="259"/>
            <ac:spMk id="6" creationId="{23974011-1CBF-422C-942C-FA9CA4F3F8F7}"/>
          </ac:spMkLst>
        </pc:spChg>
        <pc:spChg chg="add mod">
          <ac:chgData name="Linh Le" userId="ab89bd28bd2c192c" providerId="LiveId" clId="{5702AD0F-034F-464D-B7F9-55BD933F23D1}" dt="2020-02-24T16:28:00.032" v="985" actId="14100"/>
          <ac:spMkLst>
            <pc:docMk/>
            <pc:sldMk cId="3155708968" sldId="259"/>
            <ac:spMk id="12" creationId="{70B77F7F-C6C3-4969-BC37-AF9F9D84165D}"/>
          </ac:spMkLst>
        </pc:spChg>
        <pc:graphicFrameChg chg="add mod">
          <ac:chgData name="Linh Le" userId="ab89bd28bd2c192c" providerId="LiveId" clId="{5702AD0F-034F-464D-B7F9-55BD933F23D1}" dt="2020-02-24T16:28:13.855" v="990" actId="14100"/>
          <ac:graphicFrameMkLst>
            <pc:docMk/>
            <pc:sldMk cId="3155708968" sldId="259"/>
            <ac:graphicFrameMk id="4" creationId="{9092FCF4-17CF-4F00-8CE3-18313293E23D}"/>
          </ac:graphicFrameMkLst>
        </pc:graphicFrameChg>
        <pc:cxnChg chg="add mod">
          <ac:chgData name="Linh Le" userId="ab89bd28bd2c192c" providerId="LiveId" clId="{5702AD0F-034F-464D-B7F9-55BD933F23D1}" dt="2020-02-24T16:27:20.291" v="917" actId="11529"/>
          <ac:cxnSpMkLst>
            <pc:docMk/>
            <pc:sldMk cId="3155708968" sldId="259"/>
            <ac:cxnSpMk id="8" creationId="{71E47FC7-6261-4965-AB74-585077295CA8}"/>
          </ac:cxnSpMkLst>
        </pc:cxnChg>
        <pc:cxnChg chg="add mod">
          <ac:chgData name="Linh Le" userId="ab89bd28bd2c192c" providerId="LiveId" clId="{5702AD0F-034F-464D-B7F9-55BD933F23D1}" dt="2020-02-24T16:28:13.855" v="990" actId="14100"/>
          <ac:cxnSpMkLst>
            <pc:docMk/>
            <pc:sldMk cId="3155708968" sldId="259"/>
            <ac:cxnSpMk id="9" creationId="{E6C4E76F-37C7-489E-8CD4-9D83A840A4D7}"/>
          </ac:cxnSpMkLst>
        </pc:cxnChg>
        <pc:cxnChg chg="add mod">
          <ac:chgData name="Linh Le" userId="ab89bd28bd2c192c" providerId="LiveId" clId="{5702AD0F-034F-464D-B7F9-55BD933F23D1}" dt="2020-02-24T16:28:17.149" v="991" actId="14100"/>
          <ac:cxnSpMkLst>
            <pc:docMk/>
            <pc:sldMk cId="3155708968" sldId="259"/>
            <ac:cxnSpMk id="13" creationId="{B5F0DAF7-5F33-47E4-8F6A-8CE7884CECA7}"/>
          </ac:cxnSpMkLst>
        </pc:cxnChg>
      </pc:sldChg>
      <pc:sldChg chg="addSp delSp modSp add mod">
        <pc:chgData name="Linh Le" userId="ab89bd28bd2c192c" providerId="LiveId" clId="{5702AD0F-034F-464D-B7F9-55BD933F23D1}" dt="2020-02-24T16:47:19.353" v="1290" actId="14100"/>
        <pc:sldMkLst>
          <pc:docMk/>
          <pc:sldMk cId="980172012" sldId="260"/>
        </pc:sldMkLst>
        <pc:spChg chg="mod">
          <ac:chgData name="Linh Le" userId="ab89bd28bd2c192c" providerId="LiveId" clId="{5702AD0F-034F-464D-B7F9-55BD933F23D1}" dt="2020-02-24T16:44:21.822" v="1019" actId="20577"/>
          <ac:spMkLst>
            <pc:docMk/>
            <pc:sldMk cId="980172012" sldId="260"/>
            <ac:spMk id="2" creationId="{4FCF4CD2-D412-47B2-8A52-066B8EFF3412}"/>
          </ac:spMkLst>
        </pc:spChg>
        <pc:spChg chg="del">
          <ac:chgData name="Linh Le" userId="ab89bd28bd2c192c" providerId="LiveId" clId="{5702AD0F-034F-464D-B7F9-55BD933F23D1}" dt="2020-02-24T16:43:23.531" v="993" actId="478"/>
          <ac:spMkLst>
            <pc:docMk/>
            <pc:sldMk cId="980172012" sldId="260"/>
            <ac:spMk id="3" creationId="{FE8E6D51-104A-44EC-B1AF-0504577C506F}"/>
          </ac:spMkLst>
        </pc:spChg>
        <pc:spChg chg="add mod">
          <ac:chgData name="Linh Le" userId="ab89bd28bd2c192c" providerId="LiveId" clId="{5702AD0F-034F-464D-B7F9-55BD933F23D1}" dt="2020-02-24T16:47:14.192" v="1289" actId="1076"/>
          <ac:spMkLst>
            <pc:docMk/>
            <pc:sldMk cId="980172012" sldId="260"/>
            <ac:spMk id="5" creationId="{9230C201-A050-4CE9-B8CA-7E06DD7DCA7D}"/>
          </ac:spMkLst>
        </pc:spChg>
        <pc:graphicFrameChg chg="add mod">
          <ac:chgData name="Linh Le" userId="ab89bd28bd2c192c" providerId="LiveId" clId="{5702AD0F-034F-464D-B7F9-55BD933F23D1}" dt="2020-02-24T16:46:56.694" v="1284" actId="1076"/>
          <ac:graphicFrameMkLst>
            <pc:docMk/>
            <pc:sldMk cId="980172012" sldId="260"/>
            <ac:graphicFrameMk id="4" creationId="{9092FCF4-17CF-4F00-8CE3-18313293E23D}"/>
          </ac:graphicFrameMkLst>
        </pc:graphicFrameChg>
        <pc:cxnChg chg="add mod">
          <ac:chgData name="Linh Le" userId="ab89bd28bd2c192c" providerId="LiveId" clId="{5702AD0F-034F-464D-B7F9-55BD933F23D1}" dt="2020-02-24T16:47:19.353" v="1290" actId="14100"/>
          <ac:cxnSpMkLst>
            <pc:docMk/>
            <pc:sldMk cId="980172012" sldId="260"/>
            <ac:cxnSpMk id="7" creationId="{CB27DD4F-42B0-41D2-945E-C109987635EF}"/>
          </ac:cxnSpMkLst>
        </pc:cxnChg>
      </pc:sldChg>
      <pc:sldChg chg="addSp modSp add">
        <pc:chgData name="Linh Le" userId="ab89bd28bd2c192c" providerId="LiveId" clId="{5702AD0F-034F-464D-B7F9-55BD933F23D1}" dt="2020-02-24T18:15:41.942" v="1891" actId="20577"/>
        <pc:sldMkLst>
          <pc:docMk/>
          <pc:sldMk cId="472465800" sldId="261"/>
        </pc:sldMkLst>
        <pc:spChg chg="mod">
          <ac:chgData name="Linh Le" userId="ab89bd28bd2c192c" providerId="LiveId" clId="{5702AD0F-034F-464D-B7F9-55BD933F23D1}" dt="2020-02-24T18:15:00.846" v="1702" actId="20577"/>
          <ac:spMkLst>
            <pc:docMk/>
            <pc:sldMk cId="472465800" sldId="261"/>
            <ac:spMk id="2" creationId="{B3F7AEE8-D5B1-40CF-9B26-C2CC8CD5687E}"/>
          </ac:spMkLst>
        </pc:spChg>
        <pc:spChg chg="mod">
          <ac:chgData name="Linh Le" userId="ab89bd28bd2c192c" providerId="LiveId" clId="{5702AD0F-034F-464D-B7F9-55BD933F23D1}" dt="2020-02-24T18:15:41.942" v="1891" actId="20577"/>
          <ac:spMkLst>
            <pc:docMk/>
            <pc:sldMk cId="472465800" sldId="261"/>
            <ac:spMk id="3" creationId="{87622FBA-7121-4B31-8CAF-6FC951FCE133}"/>
          </ac:spMkLst>
        </pc:spChg>
        <pc:graphicFrameChg chg="add mod modGraphic">
          <ac:chgData name="Linh Le" userId="ab89bd28bd2c192c" providerId="LiveId" clId="{5702AD0F-034F-464D-B7F9-55BD933F23D1}" dt="2020-02-24T18:13:52.645" v="1536" actId="1076"/>
          <ac:graphicFrameMkLst>
            <pc:docMk/>
            <pc:sldMk cId="472465800" sldId="261"/>
            <ac:graphicFrameMk id="4" creationId="{7FADC46A-8489-4FD1-89C3-31EA4882FC55}"/>
          </ac:graphicFrameMkLst>
        </pc:graphicFrameChg>
      </pc:sldChg>
      <pc:sldChg chg="modSp add">
        <pc:chgData name="Linh Le" userId="ab89bd28bd2c192c" providerId="LiveId" clId="{5702AD0F-034F-464D-B7F9-55BD933F23D1}" dt="2020-02-24T18:20:17.021" v="2666" actId="20577"/>
        <pc:sldMkLst>
          <pc:docMk/>
          <pc:sldMk cId="2788810933" sldId="262"/>
        </pc:sldMkLst>
        <pc:spChg chg="mod">
          <ac:chgData name="Linh Le" userId="ab89bd28bd2c192c" providerId="LiveId" clId="{5702AD0F-034F-464D-B7F9-55BD933F23D1}" dt="2020-02-24T18:15:54.619" v="1909" actId="20577"/>
          <ac:spMkLst>
            <pc:docMk/>
            <pc:sldMk cId="2788810933" sldId="262"/>
            <ac:spMk id="2" creationId="{FD90BCAD-BAB6-45AE-9682-F0449DA92A58}"/>
          </ac:spMkLst>
        </pc:spChg>
        <pc:spChg chg="mod">
          <ac:chgData name="Linh Le" userId="ab89bd28bd2c192c" providerId="LiveId" clId="{5702AD0F-034F-464D-B7F9-55BD933F23D1}" dt="2020-02-24T18:20:17.021" v="2666" actId="20577"/>
          <ac:spMkLst>
            <pc:docMk/>
            <pc:sldMk cId="2788810933" sldId="262"/>
            <ac:spMk id="3" creationId="{260BF930-D54D-431A-815B-BAD1D7E67CE2}"/>
          </ac:spMkLst>
        </pc:spChg>
      </pc:sldChg>
    </pc:docChg>
  </pc:docChgLst>
  <pc:docChgLst>
    <pc:chgData name="Linh Le" userId="ab89bd28bd2c192c" providerId="LiveId" clId="{29014FCD-8295-409F-B3FB-C59F86544B6D}"/>
    <pc:docChg chg="custSel addSld delSld modSld modSection">
      <pc:chgData name="Linh Le" userId="ab89bd28bd2c192c" providerId="LiveId" clId="{29014FCD-8295-409F-B3FB-C59F86544B6D}" dt="2020-02-24T20:54:30.472" v="1572" actId="1076"/>
      <pc:docMkLst>
        <pc:docMk/>
      </pc:docMkLst>
      <pc:sldChg chg="modSp add">
        <pc:chgData name="Linh Le" userId="ab89bd28bd2c192c" providerId="LiveId" clId="{29014FCD-8295-409F-B3FB-C59F86544B6D}" dt="2020-02-24T20:43:56.415" v="468" actId="20577"/>
        <pc:sldMkLst>
          <pc:docMk/>
          <pc:sldMk cId="2690073007" sldId="263"/>
        </pc:sldMkLst>
        <pc:spChg chg="mod">
          <ac:chgData name="Linh Le" userId="ab89bd28bd2c192c" providerId="LiveId" clId="{29014FCD-8295-409F-B3FB-C59F86544B6D}" dt="2020-02-24T20:41:45.214" v="23" actId="20577"/>
          <ac:spMkLst>
            <pc:docMk/>
            <pc:sldMk cId="2690073007" sldId="263"/>
            <ac:spMk id="2" creationId="{334B0890-28F8-4BB2-A2BE-5FB6CC8EAC77}"/>
          </ac:spMkLst>
        </pc:spChg>
        <pc:spChg chg="mod">
          <ac:chgData name="Linh Le" userId="ab89bd28bd2c192c" providerId="LiveId" clId="{29014FCD-8295-409F-B3FB-C59F86544B6D}" dt="2020-02-24T20:43:56.415" v="468" actId="20577"/>
          <ac:spMkLst>
            <pc:docMk/>
            <pc:sldMk cId="2690073007" sldId="263"/>
            <ac:spMk id="3" creationId="{46755057-66D6-43D2-A72D-60258E778937}"/>
          </ac:spMkLst>
        </pc:spChg>
      </pc:sldChg>
      <pc:sldChg chg="modSp add">
        <pc:chgData name="Linh Le" userId="ab89bd28bd2c192c" providerId="LiveId" clId="{29014FCD-8295-409F-B3FB-C59F86544B6D}" dt="2020-02-24T20:44:54.952" v="753" actId="20577"/>
        <pc:sldMkLst>
          <pc:docMk/>
          <pc:sldMk cId="125607306" sldId="264"/>
        </pc:sldMkLst>
        <pc:spChg chg="mod">
          <ac:chgData name="Linh Le" userId="ab89bd28bd2c192c" providerId="LiveId" clId="{29014FCD-8295-409F-B3FB-C59F86544B6D}" dt="2020-02-24T20:44:13.871" v="524" actId="20577"/>
          <ac:spMkLst>
            <pc:docMk/>
            <pc:sldMk cId="125607306" sldId="264"/>
            <ac:spMk id="2" creationId="{5F39E9EA-D505-4F6B-B660-E4D1C63E04B3}"/>
          </ac:spMkLst>
        </pc:spChg>
        <pc:spChg chg="mod">
          <ac:chgData name="Linh Le" userId="ab89bd28bd2c192c" providerId="LiveId" clId="{29014FCD-8295-409F-B3FB-C59F86544B6D}" dt="2020-02-24T20:44:54.952" v="753" actId="20577"/>
          <ac:spMkLst>
            <pc:docMk/>
            <pc:sldMk cId="125607306" sldId="264"/>
            <ac:spMk id="3" creationId="{71D6C6AF-4FF0-41B4-8FC5-F6C0C557DA26}"/>
          </ac:spMkLst>
        </pc:spChg>
      </pc:sldChg>
      <pc:sldChg chg="addSp delSp modSp add del">
        <pc:chgData name="Linh Le" userId="ab89bd28bd2c192c" providerId="LiveId" clId="{29014FCD-8295-409F-B3FB-C59F86544B6D}" dt="2020-02-24T20:51:15.194" v="1345" actId="2696"/>
        <pc:sldMkLst>
          <pc:docMk/>
          <pc:sldMk cId="2027764527" sldId="265"/>
        </pc:sldMkLst>
        <pc:spChg chg="mod">
          <ac:chgData name="Linh Le" userId="ab89bd28bd2c192c" providerId="LiveId" clId="{29014FCD-8295-409F-B3FB-C59F86544B6D}" dt="2020-02-24T20:45:09.700" v="773" actId="20577"/>
          <ac:spMkLst>
            <pc:docMk/>
            <pc:sldMk cId="2027764527" sldId="265"/>
            <ac:spMk id="2" creationId="{F9AF1667-FE9C-4255-98C7-A3BD3E8D6691}"/>
          </ac:spMkLst>
        </pc:spChg>
        <pc:spChg chg="del">
          <ac:chgData name="Linh Le" userId="ab89bd28bd2c192c" providerId="LiveId" clId="{29014FCD-8295-409F-B3FB-C59F86544B6D}" dt="2020-02-24T20:46:05.902" v="775" actId="478"/>
          <ac:spMkLst>
            <pc:docMk/>
            <pc:sldMk cId="2027764527" sldId="265"/>
            <ac:spMk id="3" creationId="{2000BB78-E99B-4B49-A14B-372366363008}"/>
          </ac:spMkLst>
        </pc:spChg>
        <pc:picChg chg="add del">
          <ac:chgData name="Linh Le" userId="ab89bd28bd2c192c" providerId="LiveId" clId="{29014FCD-8295-409F-B3FB-C59F86544B6D}" dt="2020-02-24T20:46:07.587" v="776" actId="478"/>
          <ac:picMkLst>
            <pc:docMk/>
            <pc:sldMk cId="2027764527" sldId="265"/>
            <ac:picMk id="4" creationId="{053A56E1-AB12-406E-9FF1-6BD4D952B468}"/>
          </ac:picMkLst>
        </pc:picChg>
        <pc:picChg chg="add del mod">
          <ac:chgData name="Linh Le" userId="ab89bd28bd2c192c" providerId="LiveId" clId="{29014FCD-8295-409F-B3FB-C59F86544B6D}" dt="2020-02-24T20:46:44.604" v="784"/>
          <ac:picMkLst>
            <pc:docMk/>
            <pc:sldMk cId="2027764527" sldId="265"/>
            <ac:picMk id="1026" creationId="{C0A42BF5-F480-427C-A118-58D73ECCAF00}"/>
          </ac:picMkLst>
        </pc:picChg>
        <pc:cxnChg chg="add del mod">
          <ac:chgData name="Linh Le" userId="ab89bd28bd2c192c" providerId="LiveId" clId="{29014FCD-8295-409F-B3FB-C59F86544B6D}" dt="2020-02-24T20:46:44.604" v="784"/>
          <ac:cxnSpMkLst>
            <pc:docMk/>
            <pc:sldMk cId="2027764527" sldId="265"/>
            <ac:cxnSpMk id="6" creationId="{88B04F33-F536-460F-AAF4-A8256CD061FD}"/>
          </ac:cxnSpMkLst>
        </pc:cxnChg>
      </pc:sldChg>
      <pc:sldChg chg="addSp modSp add">
        <pc:chgData name="Linh Le" userId="ab89bd28bd2c192c" providerId="LiveId" clId="{29014FCD-8295-409F-B3FB-C59F86544B6D}" dt="2020-02-24T20:47:33.275" v="967" actId="1076"/>
        <pc:sldMkLst>
          <pc:docMk/>
          <pc:sldMk cId="2429338539" sldId="266"/>
        </pc:sldMkLst>
        <pc:spChg chg="mod">
          <ac:chgData name="Linh Le" userId="ab89bd28bd2c192c" providerId="LiveId" clId="{29014FCD-8295-409F-B3FB-C59F86544B6D}" dt="2020-02-24T20:46:51.989" v="822" actId="20577"/>
          <ac:spMkLst>
            <pc:docMk/>
            <pc:sldMk cId="2429338539" sldId="266"/>
            <ac:spMk id="2" creationId="{E932C300-86DB-4B5F-9107-2D5D34CE14A1}"/>
          </ac:spMkLst>
        </pc:spChg>
        <pc:spChg chg="mod">
          <ac:chgData name="Linh Le" userId="ab89bd28bd2c192c" providerId="LiveId" clId="{29014FCD-8295-409F-B3FB-C59F86544B6D}" dt="2020-02-24T20:47:28.684" v="965" actId="113"/>
          <ac:spMkLst>
            <pc:docMk/>
            <pc:sldMk cId="2429338539" sldId="266"/>
            <ac:spMk id="3" creationId="{0537209F-94F4-4C07-A2E3-D815F8883964}"/>
          </ac:spMkLst>
        </pc:spChg>
        <pc:picChg chg="add mod">
          <ac:chgData name="Linh Le" userId="ab89bd28bd2c192c" providerId="LiveId" clId="{29014FCD-8295-409F-B3FB-C59F86544B6D}" dt="2020-02-24T20:47:33.275" v="967" actId="1076"/>
          <ac:picMkLst>
            <pc:docMk/>
            <pc:sldMk cId="2429338539" sldId="266"/>
            <ac:picMk id="4" creationId="{6B2C5641-A089-40DA-97B2-B0978D2D7A26}"/>
          </ac:picMkLst>
        </pc:picChg>
        <pc:cxnChg chg="add mod">
          <ac:chgData name="Linh Le" userId="ab89bd28bd2c192c" providerId="LiveId" clId="{29014FCD-8295-409F-B3FB-C59F86544B6D}" dt="2020-02-24T20:47:33.275" v="967" actId="1076"/>
          <ac:cxnSpMkLst>
            <pc:docMk/>
            <pc:sldMk cId="2429338539" sldId="266"/>
            <ac:cxnSpMk id="5" creationId="{51DCCDBB-A008-4E4C-A0C5-127048FA6A50}"/>
          </ac:cxnSpMkLst>
        </pc:cxnChg>
      </pc:sldChg>
      <pc:sldChg chg="addSp delSp modSp add">
        <pc:chgData name="Linh Le" userId="ab89bd28bd2c192c" providerId="LiveId" clId="{29014FCD-8295-409F-B3FB-C59F86544B6D}" dt="2020-02-24T20:51:10.463" v="1344" actId="20577"/>
        <pc:sldMkLst>
          <pc:docMk/>
          <pc:sldMk cId="1895562982" sldId="267"/>
        </pc:sldMkLst>
        <pc:spChg chg="mod">
          <ac:chgData name="Linh Le" userId="ab89bd28bd2c192c" providerId="LiveId" clId="{29014FCD-8295-409F-B3FB-C59F86544B6D}" dt="2020-02-24T20:48:08.531" v="1072" actId="20577"/>
          <ac:spMkLst>
            <pc:docMk/>
            <pc:sldMk cId="1895562982" sldId="267"/>
            <ac:spMk id="2" creationId="{A3B21E54-419C-48A9-B683-BE691E342644}"/>
          </ac:spMkLst>
        </pc:spChg>
        <pc:spChg chg="mod">
          <ac:chgData name="Linh Le" userId="ab89bd28bd2c192c" providerId="LiveId" clId="{29014FCD-8295-409F-B3FB-C59F86544B6D}" dt="2020-02-24T20:51:10.463" v="1344" actId="20577"/>
          <ac:spMkLst>
            <pc:docMk/>
            <pc:sldMk cId="1895562982" sldId="267"/>
            <ac:spMk id="3" creationId="{EB004FC5-CA73-4389-A5B3-1BE841E92FF1}"/>
          </ac:spMkLst>
        </pc:spChg>
        <pc:spChg chg="add del mod">
          <ac:chgData name="Linh Le" userId="ab89bd28bd2c192c" providerId="LiveId" clId="{29014FCD-8295-409F-B3FB-C59F86544B6D}" dt="2020-02-24T20:48:42.994" v="1076" actId="478"/>
          <ac:spMkLst>
            <pc:docMk/>
            <pc:sldMk cId="1895562982" sldId="267"/>
            <ac:spMk id="4" creationId="{E62DD768-9D6F-4B1D-9D7A-F1113B718B2E}"/>
          </ac:spMkLst>
        </pc:spChg>
        <pc:spChg chg="add del mod">
          <ac:chgData name="Linh Le" userId="ab89bd28bd2c192c" providerId="LiveId" clId="{29014FCD-8295-409F-B3FB-C59F86544B6D}" dt="2020-02-24T20:49:08.649" v="1078" actId="478"/>
          <ac:spMkLst>
            <pc:docMk/>
            <pc:sldMk cId="1895562982" sldId="267"/>
            <ac:spMk id="5" creationId="{9BC823F9-1340-4BF5-855A-3C70DC8D22FB}"/>
          </ac:spMkLst>
        </pc:spChg>
        <pc:spChg chg="add mod">
          <ac:chgData name="Linh Le" userId="ab89bd28bd2c192c" providerId="LiveId" clId="{29014FCD-8295-409F-B3FB-C59F86544B6D}" dt="2020-02-24T20:50:28.818" v="1268" actId="1076"/>
          <ac:spMkLst>
            <pc:docMk/>
            <pc:sldMk cId="1895562982" sldId="267"/>
            <ac:spMk id="6" creationId="{BD6BBA47-8CCD-4361-9124-A9A9B1D000AB}"/>
          </ac:spMkLst>
        </pc:spChg>
        <pc:picChg chg="add mod">
          <ac:chgData name="Linh Le" userId="ab89bd28bd2c192c" providerId="LiveId" clId="{29014FCD-8295-409F-B3FB-C59F86544B6D}" dt="2020-02-24T20:50:44.708" v="1270" actId="207"/>
          <ac:picMkLst>
            <pc:docMk/>
            <pc:sldMk cId="1895562982" sldId="267"/>
            <ac:picMk id="2050" creationId="{CAC54CCE-1243-41EB-B795-F62162FA7231}"/>
          </ac:picMkLst>
        </pc:picChg>
      </pc:sldChg>
      <pc:sldChg chg="addSp modSp add">
        <pc:chgData name="Linh Le" userId="ab89bd28bd2c192c" providerId="LiveId" clId="{29014FCD-8295-409F-B3FB-C59F86544B6D}" dt="2020-02-24T20:54:30.472" v="1572" actId="1076"/>
        <pc:sldMkLst>
          <pc:docMk/>
          <pc:sldMk cId="1782815840" sldId="268"/>
        </pc:sldMkLst>
        <pc:spChg chg="mod">
          <ac:chgData name="Linh Le" userId="ab89bd28bd2c192c" providerId="LiveId" clId="{29014FCD-8295-409F-B3FB-C59F86544B6D}" dt="2020-02-24T20:53:43.995" v="1397" actId="20577"/>
          <ac:spMkLst>
            <pc:docMk/>
            <pc:sldMk cId="1782815840" sldId="268"/>
            <ac:spMk id="2" creationId="{EA54DD58-F80C-494E-87DC-D2A6D4C394CE}"/>
          </ac:spMkLst>
        </pc:spChg>
        <pc:spChg chg="mod">
          <ac:chgData name="Linh Le" userId="ab89bd28bd2c192c" providerId="LiveId" clId="{29014FCD-8295-409F-B3FB-C59F86544B6D}" dt="2020-02-24T20:54:26.134" v="1571" actId="20577"/>
          <ac:spMkLst>
            <pc:docMk/>
            <pc:sldMk cId="1782815840" sldId="268"/>
            <ac:spMk id="3" creationId="{7D763884-F2DC-438E-B095-F4B364625243}"/>
          </ac:spMkLst>
        </pc:spChg>
        <pc:picChg chg="add mod">
          <ac:chgData name="Linh Le" userId="ab89bd28bd2c192c" providerId="LiveId" clId="{29014FCD-8295-409F-B3FB-C59F86544B6D}" dt="2020-02-24T20:54:30.472" v="1572" actId="1076"/>
          <ac:picMkLst>
            <pc:docMk/>
            <pc:sldMk cId="1782815840" sldId="268"/>
            <ac:picMk id="4098" creationId="{2928FAEF-15E8-4C2F-ADE7-954D1A34A67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First Year GPA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Sheet2!$A$2:$A$220</c:f>
              <c:numCache>
                <c:formatCode>General</c:formatCode>
                <c:ptCount val="219"/>
                <c:pt idx="0">
                  <c:v>3.83</c:v>
                </c:pt>
                <c:pt idx="1">
                  <c:v>4</c:v>
                </c:pt>
                <c:pt idx="2">
                  <c:v>3.7</c:v>
                </c:pt>
                <c:pt idx="3">
                  <c:v>3.51</c:v>
                </c:pt>
                <c:pt idx="4">
                  <c:v>3.83</c:v>
                </c:pt>
                <c:pt idx="5">
                  <c:v>3.25</c:v>
                </c:pt>
                <c:pt idx="6">
                  <c:v>3.79</c:v>
                </c:pt>
                <c:pt idx="7">
                  <c:v>3.6</c:v>
                </c:pt>
                <c:pt idx="8">
                  <c:v>3.36</c:v>
                </c:pt>
                <c:pt idx="9">
                  <c:v>3.7</c:v>
                </c:pt>
                <c:pt idx="10">
                  <c:v>3.53</c:v>
                </c:pt>
                <c:pt idx="11">
                  <c:v>3.48</c:v>
                </c:pt>
                <c:pt idx="12">
                  <c:v>3.81</c:v>
                </c:pt>
                <c:pt idx="13">
                  <c:v>3.38</c:v>
                </c:pt>
                <c:pt idx="14">
                  <c:v>3.8</c:v>
                </c:pt>
                <c:pt idx="15">
                  <c:v>3.55</c:v>
                </c:pt>
                <c:pt idx="16">
                  <c:v>3.4</c:v>
                </c:pt>
                <c:pt idx="17">
                  <c:v>3.76</c:v>
                </c:pt>
                <c:pt idx="18">
                  <c:v>3.74</c:v>
                </c:pt>
                <c:pt idx="19">
                  <c:v>3.83</c:v>
                </c:pt>
                <c:pt idx="20">
                  <c:v>3.98</c:v>
                </c:pt>
                <c:pt idx="21">
                  <c:v>3.44</c:v>
                </c:pt>
                <c:pt idx="22">
                  <c:v>3.59</c:v>
                </c:pt>
                <c:pt idx="23">
                  <c:v>3.6</c:v>
                </c:pt>
                <c:pt idx="24">
                  <c:v>3.56</c:v>
                </c:pt>
                <c:pt idx="25">
                  <c:v>4</c:v>
                </c:pt>
                <c:pt idx="26">
                  <c:v>3.2</c:v>
                </c:pt>
                <c:pt idx="27">
                  <c:v>3.3</c:v>
                </c:pt>
                <c:pt idx="28">
                  <c:v>3.25</c:v>
                </c:pt>
                <c:pt idx="29">
                  <c:v>3.38</c:v>
                </c:pt>
                <c:pt idx="30">
                  <c:v>3.94</c:v>
                </c:pt>
                <c:pt idx="31">
                  <c:v>2.8</c:v>
                </c:pt>
                <c:pt idx="32">
                  <c:v>3.7</c:v>
                </c:pt>
                <c:pt idx="33">
                  <c:v>3.46</c:v>
                </c:pt>
                <c:pt idx="34">
                  <c:v>3.99</c:v>
                </c:pt>
                <c:pt idx="35">
                  <c:v>3.59</c:v>
                </c:pt>
                <c:pt idx="36">
                  <c:v>4</c:v>
                </c:pt>
                <c:pt idx="37">
                  <c:v>3.78</c:v>
                </c:pt>
                <c:pt idx="38">
                  <c:v>3.48</c:v>
                </c:pt>
                <c:pt idx="39">
                  <c:v>3.9</c:v>
                </c:pt>
                <c:pt idx="40">
                  <c:v>3.12</c:v>
                </c:pt>
                <c:pt idx="41">
                  <c:v>3.2</c:v>
                </c:pt>
                <c:pt idx="42">
                  <c:v>3.83</c:v>
                </c:pt>
                <c:pt idx="43">
                  <c:v>2.82</c:v>
                </c:pt>
                <c:pt idx="44">
                  <c:v>3.61</c:v>
                </c:pt>
                <c:pt idx="45">
                  <c:v>3.4</c:v>
                </c:pt>
                <c:pt idx="46">
                  <c:v>3.35</c:v>
                </c:pt>
                <c:pt idx="47">
                  <c:v>3.2</c:v>
                </c:pt>
                <c:pt idx="48">
                  <c:v>3.7</c:v>
                </c:pt>
                <c:pt idx="49">
                  <c:v>3.48</c:v>
                </c:pt>
                <c:pt idx="50">
                  <c:v>4</c:v>
                </c:pt>
                <c:pt idx="51">
                  <c:v>3.22</c:v>
                </c:pt>
                <c:pt idx="52">
                  <c:v>3.5</c:v>
                </c:pt>
                <c:pt idx="53">
                  <c:v>3</c:v>
                </c:pt>
                <c:pt idx="54">
                  <c:v>3.53</c:v>
                </c:pt>
                <c:pt idx="55">
                  <c:v>3.4</c:v>
                </c:pt>
                <c:pt idx="56">
                  <c:v>3.75</c:v>
                </c:pt>
                <c:pt idx="57">
                  <c:v>3.7</c:v>
                </c:pt>
                <c:pt idx="58">
                  <c:v>3.89</c:v>
                </c:pt>
                <c:pt idx="59">
                  <c:v>3.89</c:v>
                </c:pt>
                <c:pt idx="60">
                  <c:v>3.52</c:v>
                </c:pt>
                <c:pt idx="61">
                  <c:v>3.2</c:v>
                </c:pt>
                <c:pt idx="62">
                  <c:v>3.25</c:v>
                </c:pt>
                <c:pt idx="63">
                  <c:v>3.19</c:v>
                </c:pt>
                <c:pt idx="64">
                  <c:v>4</c:v>
                </c:pt>
                <c:pt idx="65">
                  <c:v>3.18</c:v>
                </c:pt>
                <c:pt idx="66">
                  <c:v>3.79</c:v>
                </c:pt>
                <c:pt idx="67">
                  <c:v>3.55</c:v>
                </c:pt>
                <c:pt idx="68">
                  <c:v>3.9</c:v>
                </c:pt>
                <c:pt idx="69">
                  <c:v>3.5</c:v>
                </c:pt>
                <c:pt idx="70">
                  <c:v>3.69</c:v>
                </c:pt>
                <c:pt idx="71">
                  <c:v>3.6</c:v>
                </c:pt>
                <c:pt idx="72">
                  <c:v>3.4</c:v>
                </c:pt>
                <c:pt idx="73">
                  <c:v>2.5</c:v>
                </c:pt>
                <c:pt idx="74">
                  <c:v>3.95</c:v>
                </c:pt>
                <c:pt idx="75">
                  <c:v>3.37</c:v>
                </c:pt>
                <c:pt idx="76">
                  <c:v>3.1</c:v>
                </c:pt>
                <c:pt idx="77">
                  <c:v>3.54</c:v>
                </c:pt>
                <c:pt idx="78">
                  <c:v>3.18</c:v>
                </c:pt>
                <c:pt idx="79">
                  <c:v>3.74</c:v>
                </c:pt>
                <c:pt idx="80">
                  <c:v>3.48</c:v>
                </c:pt>
                <c:pt idx="81">
                  <c:v>3.1</c:v>
                </c:pt>
                <c:pt idx="82">
                  <c:v>2.79</c:v>
                </c:pt>
                <c:pt idx="83">
                  <c:v>3.79</c:v>
                </c:pt>
                <c:pt idx="84">
                  <c:v>3.09</c:v>
                </c:pt>
                <c:pt idx="85">
                  <c:v>3.03</c:v>
                </c:pt>
                <c:pt idx="86">
                  <c:v>3.08</c:v>
                </c:pt>
                <c:pt idx="87">
                  <c:v>4</c:v>
                </c:pt>
                <c:pt idx="88">
                  <c:v>3.92</c:v>
                </c:pt>
                <c:pt idx="89">
                  <c:v>3.11</c:v>
                </c:pt>
                <c:pt idx="90">
                  <c:v>4</c:v>
                </c:pt>
                <c:pt idx="91">
                  <c:v>3.81</c:v>
                </c:pt>
                <c:pt idx="92">
                  <c:v>3.65</c:v>
                </c:pt>
                <c:pt idx="93">
                  <c:v>2.94</c:v>
                </c:pt>
                <c:pt idx="94">
                  <c:v>3.6</c:v>
                </c:pt>
                <c:pt idx="95">
                  <c:v>3.7</c:v>
                </c:pt>
                <c:pt idx="96">
                  <c:v>3.79</c:v>
                </c:pt>
                <c:pt idx="97">
                  <c:v>3.32</c:v>
                </c:pt>
                <c:pt idx="98">
                  <c:v>3.32</c:v>
                </c:pt>
                <c:pt idx="99">
                  <c:v>3.1</c:v>
                </c:pt>
                <c:pt idx="100">
                  <c:v>3.71</c:v>
                </c:pt>
                <c:pt idx="101">
                  <c:v>3.73</c:v>
                </c:pt>
                <c:pt idx="102">
                  <c:v>3.66</c:v>
                </c:pt>
                <c:pt idx="103">
                  <c:v>3.6</c:v>
                </c:pt>
                <c:pt idx="104">
                  <c:v>3.53</c:v>
                </c:pt>
                <c:pt idx="105">
                  <c:v>3.76</c:v>
                </c:pt>
                <c:pt idx="106">
                  <c:v>3.95</c:v>
                </c:pt>
                <c:pt idx="107">
                  <c:v>3.39</c:v>
                </c:pt>
                <c:pt idx="108">
                  <c:v>3.2</c:v>
                </c:pt>
                <c:pt idx="109">
                  <c:v>2.75</c:v>
                </c:pt>
                <c:pt idx="110">
                  <c:v>3.54</c:v>
                </c:pt>
                <c:pt idx="111">
                  <c:v>3.5</c:v>
                </c:pt>
                <c:pt idx="112">
                  <c:v>3.2</c:v>
                </c:pt>
                <c:pt idx="113">
                  <c:v>3.33</c:v>
                </c:pt>
                <c:pt idx="114">
                  <c:v>4</c:v>
                </c:pt>
                <c:pt idx="115">
                  <c:v>3.47</c:v>
                </c:pt>
                <c:pt idx="116">
                  <c:v>3.65</c:v>
                </c:pt>
                <c:pt idx="117">
                  <c:v>3.94</c:v>
                </c:pt>
                <c:pt idx="118">
                  <c:v>3.72</c:v>
                </c:pt>
                <c:pt idx="119">
                  <c:v>3.01</c:v>
                </c:pt>
                <c:pt idx="120">
                  <c:v>3.92</c:v>
                </c:pt>
                <c:pt idx="121">
                  <c:v>3.19</c:v>
                </c:pt>
                <c:pt idx="122">
                  <c:v>3.1</c:v>
                </c:pt>
                <c:pt idx="123">
                  <c:v>3.6</c:v>
                </c:pt>
                <c:pt idx="124">
                  <c:v>3.78</c:v>
                </c:pt>
                <c:pt idx="125">
                  <c:v>3.59</c:v>
                </c:pt>
                <c:pt idx="126">
                  <c:v>3.8</c:v>
                </c:pt>
                <c:pt idx="127">
                  <c:v>3.07</c:v>
                </c:pt>
                <c:pt idx="128">
                  <c:v>4</c:v>
                </c:pt>
                <c:pt idx="129">
                  <c:v>2.88</c:v>
                </c:pt>
                <c:pt idx="130">
                  <c:v>3.87</c:v>
                </c:pt>
                <c:pt idx="131">
                  <c:v>3.81</c:v>
                </c:pt>
                <c:pt idx="132">
                  <c:v>2.76</c:v>
                </c:pt>
                <c:pt idx="133">
                  <c:v>3.06</c:v>
                </c:pt>
                <c:pt idx="134">
                  <c:v>3.94</c:v>
                </c:pt>
                <c:pt idx="135">
                  <c:v>3.94</c:v>
                </c:pt>
                <c:pt idx="136">
                  <c:v>2.97</c:v>
                </c:pt>
                <c:pt idx="137">
                  <c:v>2.99</c:v>
                </c:pt>
                <c:pt idx="138">
                  <c:v>2.76</c:v>
                </c:pt>
                <c:pt idx="139">
                  <c:v>3.19</c:v>
                </c:pt>
                <c:pt idx="140">
                  <c:v>3.62</c:v>
                </c:pt>
                <c:pt idx="141">
                  <c:v>2.5299999999999998</c:v>
                </c:pt>
                <c:pt idx="142">
                  <c:v>3.09</c:v>
                </c:pt>
                <c:pt idx="143">
                  <c:v>3.94</c:v>
                </c:pt>
                <c:pt idx="144">
                  <c:v>3.92</c:v>
                </c:pt>
                <c:pt idx="145">
                  <c:v>3.7</c:v>
                </c:pt>
                <c:pt idx="146">
                  <c:v>3.84</c:v>
                </c:pt>
                <c:pt idx="147">
                  <c:v>3.79</c:v>
                </c:pt>
                <c:pt idx="148">
                  <c:v>3.16</c:v>
                </c:pt>
                <c:pt idx="149">
                  <c:v>3.75</c:v>
                </c:pt>
                <c:pt idx="150">
                  <c:v>3.25</c:v>
                </c:pt>
                <c:pt idx="151">
                  <c:v>3.24</c:v>
                </c:pt>
                <c:pt idx="152">
                  <c:v>3.1</c:v>
                </c:pt>
                <c:pt idx="153">
                  <c:v>2.64</c:v>
                </c:pt>
                <c:pt idx="154">
                  <c:v>3</c:v>
                </c:pt>
                <c:pt idx="155">
                  <c:v>3.86</c:v>
                </c:pt>
                <c:pt idx="156">
                  <c:v>3.99</c:v>
                </c:pt>
                <c:pt idx="157">
                  <c:v>3.58</c:v>
                </c:pt>
                <c:pt idx="158">
                  <c:v>4</c:v>
                </c:pt>
                <c:pt idx="159">
                  <c:v>3.22</c:v>
                </c:pt>
                <c:pt idx="160">
                  <c:v>3.04</c:v>
                </c:pt>
                <c:pt idx="161">
                  <c:v>3.36</c:v>
                </c:pt>
                <c:pt idx="162">
                  <c:v>3.02</c:v>
                </c:pt>
                <c:pt idx="163">
                  <c:v>2.85</c:v>
                </c:pt>
                <c:pt idx="164">
                  <c:v>3.49</c:v>
                </c:pt>
                <c:pt idx="165">
                  <c:v>3.58</c:v>
                </c:pt>
                <c:pt idx="166">
                  <c:v>3.46</c:v>
                </c:pt>
                <c:pt idx="167">
                  <c:v>3.45</c:v>
                </c:pt>
                <c:pt idx="168">
                  <c:v>3</c:v>
                </c:pt>
                <c:pt idx="169">
                  <c:v>3.35</c:v>
                </c:pt>
                <c:pt idx="170">
                  <c:v>3.75</c:v>
                </c:pt>
                <c:pt idx="171">
                  <c:v>3.76</c:v>
                </c:pt>
                <c:pt idx="172">
                  <c:v>3.88</c:v>
                </c:pt>
                <c:pt idx="173">
                  <c:v>3.16</c:v>
                </c:pt>
                <c:pt idx="174">
                  <c:v>3.14</c:v>
                </c:pt>
                <c:pt idx="175">
                  <c:v>2.61</c:v>
                </c:pt>
                <c:pt idx="176">
                  <c:v>3.4</c:v>
                </c:pt>
                <c:pt idx="177">
                  <c:v>3.64</c:v>
                </c:pt>
                <c:pt idx="178">
                  <c:v>3.38</c:v>
                </c:pt>
                <c:pt idx="179">
                  <c:v>3.75</c:v>
                </c:pt>
                <c:pt idx="180">
                  <c:v>2.83</c:v>
                </c:pt>
                <c:pt idx="181">
                  <c:v>3.01</c:v>
                </c:pt>
                <c:pt idx="182">
                  <c:v>3.12</c:v>
                </c:pt>
                <c:pt idx="183">
                  <c:v>3.5</c:v>
                </c:pt>
                <c:pt idx="184">
                  <c:v>3.12</c:v>
                </c:pt>
                <c:pt idx="185">
                  <c:v>3.85</c:v>
                </c:pt>
                <c:pt idx="186">
                  <c:v>3.52</c:v>
                </c:pt>
                <c:pt idx="187">
                  <c:v>3.31</c:v>
                </c:pt>
                <c:pt idx="188">
                  <c:v>3.11</c:v>
                </c:pt>
                <c:pt idx="189">
                  <c:v>2.34</c:v>
                </c:pt>
                <c:pt idx="190">
                  <c:v>2.85</c:v>
                </c:pt>
                <c:pt idx="191">
                  <c:v>3.8</c:v>
                </c:pt>
                <c:pt idx="192">
                  <c:v>3.1</c:v>
                </c:pt>
                <c:pt idx="193">
                  <c:v>3.28</c:v>
                </c:pt>
                <c:pt idx="194">
                  <c:v>3.62</c:v>
                </c:pt>
                <c:pt idx="195">
                  <c:v>3.07</c:v>
                </c:pt>
                <c:pt idx="196">
                  <c:v>2.94</c:v>
                </c:pt>
                <c:pt idx="197">
                  <c:v>3.65</c:v>
                </c:pt>
                <c:pt idx="198">
                  <c:v>3.67</c:v>
                </c:pt>
                <c:pt idx="199">
                  <c:v>2.9</c:v>
                </c:pt>
                <c:pt idx="200">
                  <c:v>4</c:v>
                </c:pt>
                <c:pt idx="201">
                  <c:v>3.96</c:v>
                </c:pt>
                <c:pt idx="202">
                  <c:v>3.7</c:v>
                </c:pt>
                <c:pt idx="203">
                  <c:v>3.04</c:v>
                </c:pt>
                <c:pt idx="204">
                  <c:v>3.65</c:v>
                </c:pt>
                <c:pt idx="205">
                  <c:v>3.25</c:v>
                </c:pt>
                <c:pt idx="206">
                  <c:v>2.67</c:v>
                </c:pt>
                <c:pt idx="207">
                  <c:v>2.7</c:v>
                </c:pt>
                <c:pt idx="208">
                  <c:v>3.87</c:v>
                </c:pt>
                <c:pt idx="209">
                  <c:v>4</c:v>
                </c:pt>
                <c:pt idx="210">
                  <c:v>3.53</c:v>
                </c:pt>
                <c:pt idx="211">
                  <c:v>2.76</c:v>
                </c:pt>
                <c:pt idx="212">
                  <c:v>3.45</c:v>
                </c:pt>
                <c:pt idx="213">
                  <c:v>3.54</c:v>
                </c:pt>
                <c:pt idx="214">
                  <c:v>3.41</c:v>
                </c:pt>
                <c:pt idx="215">
                  <c:v>3.58</c:v>
                </c:pt>
                <c:pt idx="216">
                  <c:v>3.15</c:v>
                </c:pt>
                <c:pt idx="217">
                  <c:v>3.09</c:v>
                </c:pt>
                <c:pt idx="218">
                  <c:v>2.91</c:v>
                </c:pt>
              </c:numCache>
            </c:numRef>
          </c:xVal>
          <c:yVal>
            <c:numRef>
              <c:f>Sheet2!$B$2:$B$220</c:f>
              <c:numCache>
                <c:formatCode>General</c:formatCode>
                <c:ptCount val="219"/>
                <c:pt idx="0">
                  <c:v>3.06</c:v>
                </c:pt>
                <c:pt idx="1">
                  <c:v>4.1500000000000004</c:v>
                </c:pt>
                <c:pt idx="2">
                  <c:v>3.41</c:v>
                </c:pt>
                <c:pt idx="3">
                  <c:v>3.21</c:v>
                </c:pt>
                <c:pt idx="4">
                  <c:v>3.48</c:v>
                </c:pt>
                <c:pt idx="5">
                  <c:v>2.95</c:v>
                </c:pt>
                <c:pt idx="6">
                  <c:v>3.6</c:v>
                </c:pt>
                <c:pt idx="7">
                  <c:v>2.87</c:v>
                </c:pt>
                <c:pt idx="8">
                  <c:v>3.67</c:v>
                </c:pt>
                <c:pt idx="9">
                  <c:v>3.49</c:v>
                </c:pt>
                <c:pt idx="10">
                  <c:v>3.25</c:v>
                </c:pt>
                <c:pt idx="11">
                  <c:v>3.18</c:v>
                </c:pt>
                <c:pt idx="12">
                  <c:v>3.85</c:v>
                </c:pt>
                <c:pt idx="13">
                  <c:v>2.58</c:v>
                </c:pt>
                <c:pt idx="14">
                  <c:v>3.5</c:v>
                </c:pt>
                <c:pt idx="15">
                  <c:v>3.17</c:v>
                </c:pt>
                <c:pt idx="16">
                  <c:v>2.74</c:v>
                </c:pt>
                <c:pt idx="17">
                  <c:v>3.42</c:v>
                </c:pt>
                <c:pt idx="18">
                  <c:v>2.9</c:v>
                </c:pt>
                <c:pt idx="19">
                  <c:v>3.16</c:v>
                </c:pt>
                <c:pt idx="20">
                  <c:v>3.78</c:v>
                </c:pt>
                <c:pt idx="21">
                  <c:v>2.72</c:v>
                </c:pt>
                <c:pt idx="22">
                  <c:v>2.81</c:v>
                </c:pt>
                <c:pt idx="23">
                  <c:v>3.56</c:v>
                </c:pt>
                <c:pt idx="24">
                  <c:v>3.3</c:v>
                </c:pt>
                <c:pt idx="25">
                  <c:v>4</c:v>
                </c:pt>
                <c:pt idx="26">
                  <c:v>3.4</c:v>
                </c:pt>
                <c:pt idx="27">
                  <c:v>2.29</c:v>
                </c:pt>
                <c:pt idx="28">
                  <c:v>3.2</c:v>
                </c:pt>
                <c:pt idx="29">
                  <c:v>2.58</c:v>
                </c:pt>
                <c:pt idx="30">
                  <c:v>3.11</c:v>
                </c:pt>
                <c:pt idx="31">
                  <c:v>3</c:v>
                </c:pt>
                <c:pt idx="32">
                  <c:v>3</c:v>
                </c:pt>
                <c:pt idx="33">
                  <c:v>3.61</c:v>
                </c:pt>
                <c:pt idx="34">
                  <c:v>3.53</c:v>
                </c:pt>
                <c:pt idx="35">
                  <c:v>2.59</c:v>
                </c:pt>
                <c:pt idx="36">
                  <c:v>3.71</c:v>
                </c:pt>
                <c:pt idx="37">
                  <c:v>3.26</c:v>
                </c:pt>
                <c:pt idx="38">
                  <c:v>2.1</c:v>
                </c:pt>
                <c:pt idx="39">
                  <c:v>3.79</c:v>
                </c:pt>
                <c:pt idx="40">
                  <c:v>3.43</c:v>
                </c:pt>
                <c:pt idx="41">
                  <c:v>3.13</c:v>
                </c:pt>
                <c:pt idx="42">
                  <c:v>3.41</c:v>
                </c:pt>
                <c:pt idx="43">
                  <c:v>2.23</c:v>
                </c:pt>
                <c:pt idx="44">
                  <c:v>3.16</c:v>
                </c:pt>
                <c:pt idx="45">
                  <c:v>3.48</c:v>
                </c:pt>
                <c:pt idx="46">
                  <c:v>3.82</c:v>
                </c:pt>
                <c:pt idx="47">
                  <c:v>2.3199999999999998</c:v>
                </c:pt>
                <c:pt idx="48">
                  <c:v>3.44</c:v>
                </c:pt>
                <c:pt idx="49">
                  <c:v>2.8</c:v>
                </c:pt>
                <c:pt idx="50">
                  <c:v>2.69</c:v>
                </c:pt>
                <c:pt idx="51">
                  <c:v>2.9</c:v>
                </c:pt>
                <c:pt idx="52">
                  <c:v>2.77</c:v>
                </c:pt>
                <c:pt idx="53">
                  <c:v>3.52</c:v>
                </c:pt>
                <c:pt idx="54">
                  <c:v>3.28</c:v>
                </c:pt>
                <c:pt idx="55">
                  <c:v>3.42</c:v>
                </c:pt>
                <c:pt idx="56">
                  <c:v>2.2400000000000002</c:v>
                </c:pt>
                <c:pt idx="57">
                  <c:v>3.66</c:v>
                </c:pt>
                <c:pt idx="58">
                  <c:v>3.34</c:v>
                </c:pt>
                <c:pt idx="59">
                  <c:v>3.29</c:v>
                </c:pt>
                <c:pt idx="60">
                  <c:v>3.41</c:v>
                </c:pt>
                <c:pt idx="61">
                  <c:v>3.06</c:v>
                </c:pt>
                <c:pt idx="62">
                  <c:v>2.7</c:v>
                </c:pt>
                <c:pt idx="63">
                  <c:v>2.9</c:v>
                </c:pt>
                <c:pt idx="64">
                  <c:v>3.89</c:v>
                </c:pt>
                <c:pt idx="65">
                  <c:v>3.11</c:v>
                </c:pt>
                <c:pt idx="66">
                  <c:v>3.73</c:v>
                </c:pt>
                <c:pt idx="67">
                  <c:v>2.52</c:v>
                </c:pt>
                <c:pt idx="68">
                  <c:v>2.84</c:v>
                </c:pt>
                <c:pt idx="69">
                  <c:v>2.5099999999999998</c:v>
                </c:pt>
                <c:pt idx="70">
                  <c:v>2.84</c:v>
                </c:pt>
                <c:pt idx="71">
                  <c:v>3.88</c:v>
                </c:pt>
                <c:pt idx="72">
                  <c:v>2.67</c:v>
                </c:pt>
                <c:pt idx="73">
                  <c:v>3.26</c:v>
                </c:pt>
                <c:pt idx="74">
                  <c:v>3.48</c:v>
                </c:pt>
                <c:pt idx="75">
                  <c:v>2.2400000000000002</c:v>
                </c:pt>
                <c:pt idx="76">
                  <c:v>2.27</c:v>
                </c:pt>
                <c:pt idx="77">
                  <c:v>3.04</c:v>
                </c:pt>
                <c:pt idx="78">
                  <c:v>3.75</c:v>
                </c:pt>
                <c:pt idx="79">
                  <c:v>3.55</c:v>
                </c:pt>
                <c:pt idx="80">
                  <c:v>3.17</c:v>
                </c:pt>
                <c:pt idx="81">
                  <c:v>3.44</c:v>
                </c:pt>
                <c:pt idx="82">
                  <c:v>2.91</c:v>
                </c:pt>
                <c:pt idx="83">
                  <c:v>3.52</c:v>
                </c:pt>
                <c:pt idx="84">
                  <c:v>3.34</c:v>
                </c:pt>
                <c:pt idx="85">
                  <c:v>2.4500000000000002</c:v>
                </c:pt>
                <c:pt idx="86">
                  <c:v>2.78</c:v>
                </c:pt>
                <c:pt idx="87">
                  <c:v>3.27</c:v>
                </c:pt>
                <c:pt idx="88">
                  <c:v>3.28</c:v>
                </c:pt>
                <c:pt idx="89">
                  <c:v>3.25</c:v>
                </c:pt>
                <c:pt idx="90">
                  <c:v>3.49</c:v>
                </c:pt>
                <c:pt idx="91">
                  <c:v>3.6</c:v>
                </c:pt>
                <c:pt idx="92">
                  <c:v>2.83</c:v>
                </c:pt>
                <c:pt idx="93">
                  <c:v>3.01</c:v>
                </c:pt>
                <c:pt idx="94">
                  <c:v>2.7</c:v>
                </c:pt>
                <c:pt idx="95">
                  <c:v>2.58</c:v>
                </c:pt>
                <c:pt idx="96">
                  <c:v>2.89</c:v>
                </c:pt>
                <c:pt idx="97">
                  <c:v>3.3</c:v>
                </c:pt>
                <c:pt idx="98">
                  <c:v>3.15</c:v>
                </c:pt>
                <c:pt idx="99">
                  <c:v>2.88</c:v>
                </c:pt>
                <c:pt idx="100">
                  <c:v>3.43</c:v>
                </c:pt>
                <c:pt idx="101">
                  <c:v>3.68</c:v>
                </c:pt>
                <c:pt idx="102">
                  <c:v>3.03</c:v>
                </c:pt>
                <c:pt idx="103">
                  <c:v>3.46</c:v>
                </c:pt>
                <c:pt idx="104">
                  <c:v>3.49</c:v>
                </c:pt>
                <c:pt idx="105">
                  <c:v>3.34</c:v>
                </c:pt>
                <c:pt idx="106">
                  <c:v>3.5</c:v>
                </c:pt>
                <c:pt idx="107">
                  <c:v>2.97</c:v>
                </c:pt>
                <c:pt idx="108">
                  <c:v>3.06</c:v>
                </c:pt>
                <c:pt idx="109">
                  <c:v>2.64</c:v>
                </c:pt>
                <c:pt idx="110">
                  <c:v>3.24</c:v>
                </c:pt>
                <c:pt idx="111">
                  <c:v>3.38</c:v>
                </c:pt>
                <c:pt idx="112">
                  <c:v>2.67</c:v>
                </c:pt>
                <c:pt idx="113">
                  <c:v>3.31</c:v>
                </c:pt>
                <c:pt idx="114">
                  <c:v>3.74</c:v>
                </c:pt>
                <c:pt idx="115">
                  <c:v>2.93</c:v>
                </c:pt>
                <c:pt idx="116">
                  <c:v>3.53</c:v>
                </c:pt>
                <c:pt idx="117">
                  <c:v>3.11</c:v>
                </c:pt>
                <c:pt idx="118">
                  <c:v>3.07</c:v>
                </c:pt>
                <c:pt idx="119">
                  <c:v>3.26</c:v>
                </c:pt>
                <c:pt idx="120">
                  <c:v>3.22</c:v>
                </c:pt>
                <c:pt idx="121">
                  <c:v>2.89</c:v>
                </c:pt>
                <c:pt idx="122">
                  <c:v>3.19</c:v>
                </c:pt>
                <c:pt idx="123">
                  <c:v>3.32</c:v>
                </c:pt>
                <c:pt idx="124">
                  <c:v>3.66</c:v>
                </c:pt>
                <c:pt idx="125">
                  <c:v>2.95</c:v>
                </c:pt>
                <c:pt idx="126">
                  <c:v>2.82</c:v>
                </c:pt>
                <c:pt idx="127">
                  <c:v>3.67</c:v>
                </c:pt>
                <c:pt idx="128">
                  <c:v>3.67</c:v>
                </c:pt>
                <c:pt idx="129">
                  <c:v>2.19</c:v>
                </c:pt>
                <c:pt idx="130">
                  <c:v>3.32</c:v>
                </c:pt>
                <c:pt idx="131">
                  <c:v>3.48</c:v>
                </c:pt>
                <c:pt idx="132">
                  <c:v>2.87</c:v>
                </c:pt>
                <c:pt idx="133">
                  <c:v>3.57</c:v>
                </c:pt>
                <c:pt idx="134">
                  <c:v>3.65</c:v>
                </c:pt>
                <c:pt idx="135">
                  <c:v>2.85</c:v>
                </c:pt>
                <c:pt idx="136">
                  <c:v>3.21</c:v>
                </c:pt>
                <c:pt idx="137">
                  <c:v>2.35</c:v>
                </c:pt>
                <c:pt idx="138">
                  <c:v>2.4</c:v>
                </c:pt>
                <c:pt idx="139">
                  <c:v>2.52</c:v>
                </c:pt>
                <c:pt idx="140">
                  <c:v>3.57</c:v>
                </c:pt>
                <c:pt idx="141">
                  <c:v>2.0299999999999998</c:v>
                </c:pt>
                <c:pt idx="142">
                  <c:v>2.97</c:v>
                </c:pt>
                <c:pt idx="143">
                  <c:v>2.9</c:v>
                </c:pt>
                <c:pt idx="144">
                  <c:v>2.42</c:v>
                </c:pt>
                <c:pt idx="145">
                  <c:v>3.33</c:v>
                </c:pt>
                <c:pt idx="146">
                  <c:v>3.77</c:v>
                </c:pt>
                <c:pt idx="147">
                  <c:v>3.33</c:v>
                </c:pt>
                <c:pt idx="148">
                  <c:v>3.37</c:v>
                </c:pt>
                <c:pt idx="149">
                  <c:v>2.68</c:v>
                </c:pt>
                <c:pt idx="150">
                  <c:v>3.33</c:v>
                </c:pt>
                <c:pt idx="151">
                  <c:v>3.75</c:v>
                </c:pt>
                <c:pt idx="152">
                  <c:v>3.68</c:v>
                </c:pt>
                <c:pt idx="153">
                  <c:v>2.16</c:v>
                </c:pt>
                <c:pt idx="154">
                  <c:v>2.5299999999999998</c:v>
                </c:pt>
                <c:pt idx="155">
                  <c:v>3.23</c:v>
                </c:pt>
                <c:pt idx="156">
                  <c:v>3.4</c:v>
                </c:pt>
                <c:pt idx="157">
                  <c:v>2.59</c:v>
                </c:pt>
                <c:pt idx="158">
                  <c:v>3.79</c:v>
                </c:pt>
                <c:pt idx="159">
                  <c:v>3.52</c:v>
                </c:pt>
                <c:pt idx="160">
                  <c:v>3.1</c:v>
                </c:pt>
                <c:pt idx="161">
                  <c:v>3.34</c:v>
                </c:pt>
                <c:pt idx="162">
                  <c:v>2.74</c:v>
                </c:pt>
                <c:pt idx="163">
                  <c:v>3.14</c:v>
                </c:pt>
                <c:pt idx="164">
                  <c:v>2.29</c:v>
                </c:pt>
                <c:pt idx="165">
                  <c:v>3.16</c:v>
                </c:pt>
                <c:pt idx="166">
                  <c:v>3.06</c:v>
                </c:pt>
                <c:pt idx="167">
                  <c:v>2.74</c:v>
                </c:pt>
                <c:pt idx="168">
                  <c:v>2.63</c:v>
                </c:pt>
                <c:pt idx="169">
                  <c:v>3.06</c:v>
                </c:pt>
                <c:pt idx="170">
                  <c:v>3.97</c:v>
                </c:pt>
                <c:pt idx="171">
                  <c:v>2.68</c:v>
                </c:pt>
                <c:pt idx="172">
                  <c:v>3.58</c:v>
                </c:pt>
                <c:pt idx="173">
                  <c:v>3.56</c:v>
                </c:pt>
                <c:pt idx="174">
                  <c:v>2.63</c:v>
                </c:pt>
                <c:pt idx="175">
                  <c:v>1.97</c:v>
                </c:pt>
                <c:pt idx="176">
                  <c:v>3.66</c:v>
                </c:pt>
                <c:pt idx="177">
                  <c:v>3.51</c:v>
                </c:pt>
                <c:pt idx="178">
                  <c:v>3.07</c:v>
                </c:pt>
                <c:pt idx="179">
                  <c:v>3.2</c:v>
                </c:pt>
                <c:pt idx="180">
                  <c:v>2.58</c:v>
                </c:pt>
                <c:pt idx="181">
                  <c:v>1.93</c:v>
                </c:pt>
                <c:pt idx="182">
                  <c:v>3.51</c:v>
                </c:pt>
                <c:pt idx="183">
                  <c:v>2.75</c:v>
                </c:pt>
                <c:pt idx="184">
                  <c:v>3.06</c:v>
                </c:pt>
                <c:pt idx="185">
                  <c:v>2.91</c:v>
                </c:pt>
                <c:pt idx="186">
                  <c:v>2.56</c:v>
                </c:pt>
                <c:pt idx="187">
                  <c:v>2.6</c:v>
                </c:pt>
                <c:pt idx="188">
                  <c:v>2.41</c:v>
                </c:pt>
                <c:pt idx="189">
                  <c:v>2.5</c:v>
                </c:pt>
                <c:pt idx="190">
                  <c:v>2.95</c:v>
                </c:pt>
                <c:pt idx="191">
                  <c:v>2.74</c:v>
                </c:pt>
                <c:pt idx="192">
                  <c:v>2.83</c:v>
                </c:pt>
                <c:pt idx="193">
                  <c:v>3.2</c:v>
                </c:pt>
                <c:pt idx="194">
                  <c:v>3.63</c:v>
                </c:pt>
                <c:pt idx="195">
                  <c:v>2.46</c:v>
                </c:pt>
                <c:pt idx="196">
                  <c:v>3</c:v>
                </c:pt>
                <c:pt idx="197">
                  <c:v>3.52</c:v>
                </c:pt>
                <c:pt idx="198">
                  <c:v>3.11</c:v>
                </c:pt>
                <c:pt idx="199">
                  <c:v>2.76</c:v>
                </c:pt>
                <c:pt idx="200">
                  <c:v>3.37</c:v>
                </c:pt>
                <c:pt idx="201">
                  <c:v>2.56</c:v>
                </c:pt>
                <c:pt idx="202">
                  <c:v>2.38</c:v>
                </c:pt>
                <c:pt idx="203">
                  <c:v>3.69</c:v>
                </c:pt>
                <c:pt idx="204">
                  <c:v>2.1</c:v>
                </c:pt>
                <c:pt idx="205">
                  <c:v>3.12</c:v>
                </c:pt>
                <c:pt idx="206">
                  <c:v>2.2400000000000002</c:v>
                </c:pt>
                <c:pt idx="207">
                  <c:v>2.23</c:v>
                </c:pt>
                <c:pt idx="208">
                  <c:v>3.72</c:v>
                </c:pt>
                <c:pt idx="209">
                  <c:v>3.68</c:v>
                </c:pt>
                <c:pt idx="210">
                  <c:v>3.67</c:v>
                </c:pt>
                <c:pt idx="211">
                  <c:v>2.52</c:v>
                </c:pt>
                <c:pt idx="212">
                  <c:v>3.33</c:v>
                </c:pt>
                <c:pt idx="213">
                  <c:v>3.31</c:v>
                </c:pt>
                <c:pt idx="214">
                  <c:v>3.13</c:v>
                </c:pt>
                <c:pt idx="215">
                  <c:v>2.88</c:v>
                </c:pt>
                <c:pt idx="216">
                  <c:v>2.65</c:v>
                </c:pt>
                <c:pt idx="217">
                  <c:v>2.97</c:v>
                </c:pt>
                <c:pt idx="218">
                  <c:v>2.62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E-4EAB-824F-B6AE10071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916216"/>
        <c:axId val="732917856"/>
      </c:scatterChart>
      <c:valAx>
        <c:axId val="732916216"/>
        <c:scaling>
          <c:orientation val="minMax"/>
          <c:max val="4"/>
          <c:min val="2.20000000000000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High School GPA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17856"/>
        <c:crosses val="autoZero"/>
        <c:crossBetween val="midCat"/>
      </c:valAx>
      <c:valAx>
        <c:axId val="732917856"/>
        <c:scaling>
          <c:orientation val="minMax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First Year GPA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1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First Year GPA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4925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Sheet2!$A$2:$A$220</c:f>
              <c:numCache>
                <c:formatCode>General</c:formatCode>
                <c:ptCount val="219"/>
                <c:pt idx="0">
                  <c:v>3.83</c:v>
                </c:pt>
                <c:pt idx="1">
                  <c:v>4</c:v>
                </c:pt>
                <c:pt idx="2">
                  <c:v>3.7</c:v>
                </c:pt>
                <c:pt idx="3">
                  <c:v>3.51</c:v>
                </c:pt>
                <c:pt idx="4">
                  <c:v>3.83</c:v>
                </c:pt>
                <c:pt idx="5">
                  <c:v>3.25</c:v>
                </c:pt>
                <c:pt idx="6">
                  <c:v>3.79</c:v>
                </c:pt>
                <c:pt idx="7">
                  <c:v>3.6</c:v>
                </c:pt>
                <c:pt idx="8">
                  <c:v>3.36</c:v>
                </c:pt>
                <c:pt idx="9">
                  <c:v>3.7</c:v>
                </c:pt>
                <c:pt idx="10">
                  <c:v>3.53</c:v>
                </c:pt>
                <c:pt idx="11">
                  <c:v>3.48</c:v>
                </c:pt>
                <c:pt idx="12">
                  <c:v>3.81</c:v>
                </c:pt>
                <c:pt idx="13">
                  <c:v>3.38</c:v>
                </c:pt>
                <c:pt idx="14">
                  <c:v>3.8</c:v>
                </c:pt>
                <c:pt idx="15">
                  <c:v>3.55</c:v>
                </c:pt>
                <c:pt idx="16">
                  <c:v>3.4</c:v>
                </c:pt>
                <c:pt idx="17">
                  <c:v>3.76</c:v>
                </c:pt>
                <c:pt idx="18">
                  <c:v>3.74</c:v>
                </c:pt>
                <c:pt idx="19">
                  <c:v>3.83</c:v>
                </c:pt>
                <c:pt idx="20">
                  <c:v>3.98</c:v>
                </c:pt>
                <c:pt idx="21">
                  <c:v>3.44</c:v>
                </c:pt>
                <c:pt idx="22">
                  <c:v>3.59</c:v>
                </c:pt>
                <c:pt idx="23">
                  <c:v>3.6</c:v>
                </c:pt>
                <c:pt idx="24">
                  <c:v>3.56</c:v>
                </c:pt>
                <c:pt idx="25">
                  <c:v>4</c:v>
                </c:pt>
                <c:pt idx="26">
                  <c:v>3.2</c:v>
                </c:pt>
                <c:pt idx="27">
                  <c:v>3.3</c:v>
                </c:pt>
                <c:pt idx="28">
                  <c:v>3.25</c:v>
                </c:pt>
                <c:pt idx="29">
                  <c:v>3.38</c:v>
                </c:pt>
                <c:pt idx="30">
                  <c:v>3.94</c:v>
                </c:pt>
                <c:pt idx="31">
                  <c:v>2.8</c:v>
                </c:pt>
                <c:pt idx="32">
                  <c:v>3.7</c:v>
                </c:pt>
                <c:pt idx="33">
                  <c:v>3.46</c:v>
                </c:pt>
                <c:pt idx="34">
                  <c:v>3.99</c:v>
                </c:pt>
                <c:pt idx="35">
                  <c:v>3.59</c:v>
                </c:pt>
                <c:pt idx="36">
                  <c:v>4</c:v>
                </c:pt>
                <c:pt idx="37">
                  <c:v>3.78</c:v>
                </c:pt>
                <c:pt idx="38">
                  <c:v>3.48</c:v>
                </c:pt>
                <c:pt idx="39">
                  <c:v>3.9</c:v>
                </c:pt>
                <c:pt idx="40">
                  <c:v>3.12</c:v>
                </c:pt>
                <c:pt idx="41">
                  <c:v>3.2</c:v>
                </c:pt>
                <c:pt idx="42">
                  <c:v>3.83</c:v>
                </c:pt>
                <c:pt idx="43">
                  <c:v>2.82</c:v>
                </c:pt>
                <c:pt idx="44">
                  <c:v>3.61</c:v>
                </c:pt>
                <c:pt idx="45">
                  <c:v>3.4</c:v>
                </c:pt>
                <c:pt idx="46">
                  <c:v>3.35</c:v>
                </c:pt>
                <c:pt idx="47">
                  <c:v>3.2</c:v>
                </c:pt>
                <c:pt idx="48">
                  <c:v>3.7</c:v>
                </c:pt>
                <c:pt idx="49">
                  <c:v>3.48</c:v>
                </c:pt>
                <c:pt idx="50">
                  <c:v>4</c:v>
                </c:pt>
                <c:pt idx="51">
                  <c:v>3.22</c:v>
                </c:pt>
                <c:pt idx="52">
                  <c:v>3.5</c:v>
                </c:pt>
                <c:pt idx="53">
                  <c:v>3</c:v>
                </c:pt>
                <c:pt idx="54">
                  <c:v>3.53</c:v>
                </c:pt>
                <c:pt idx="55">
                  <c:v>3.4</c:v>
                </c:pt>
                <c:pt idx="56">
                  <c:v>3.75</c:v>
                </c:pt>
                <c:pt idx="57">
                  <c:v>3.7</c:v>
                </c:pt>
                <c:pt idx="58">
                  <c:v>3.89</c:v>
                </c:pt>
                <c:pt idx="59">
                  <c:v>3.89</c:v>
                </c:pt>
                <c:pt idx="60">
                  <c:v>3.52</c:v>
                </c:pt>
                <c:pt idx="61">
                  <c:v>3.2</c:v>
                </c:pt>
                <c:pt idx="62">
                  <c:v>3.25</c:v>
                </c:pt>
                <c:pt idx="63">
                  <c:v>3.19</c:v>
                </c:pt>
                <c:pt idx="64">
                  <c:v>4</c:v>
                </c:pt>
                <c:pt idx="65">
                  <c:v>3.18</c:v>
                </c:pt>
                <c:pt idx="66">
                  <c:v>3.79</c:v>
                </c:pt>
                <c:pt idx="67">
                  <c:v>3.55</c:v>
                </c:pt>
                <c:pt idx="68">
                  <c:v>3.9</c:v>
                </c:pt>
                <c:pt idx="69">
                  <c:v>3.5</c:v>
                </c:pt>
                <c:pt idx="70">
                  <c:v>3.69</c:v>
                </c:pt>
                <c:pt idx="71">
                  <c:v>3.6</c:v>
                </c:pt>
                <c:pt idx="72">
                  <c:v>3.4</c:v>
                </c:pt>
                <c:pt idx="73">
                  <c:v>2.5</c:v>
                </c:pt>
                <c:pt idx="74">
                  <c:v>3.95</c:v>
                </c:pt>
                <c:pt idx="75">
                  <c:v>3.37</c:v>
                </c:pt>
                <c:pt idx="76">
                  <c:v>3.1</c:v>
                </c:pt>
                <c:pt idx="77">
                  <c:v>3.54</c:v>
                </c:pt>
                <c:pt idx="78">
                  <c:v>3.18</c:v>
                </c:pt>
                <c:pt idx="79">
                  <c:v>3.74</c:v>
                </c:pt>
                <c:pt idx="80">
                  <c:v>3.48</c:v>
                </c:pt>
                <c:pt idx="81">
                  <c:v>3.1</c:v>
                </c:pt>
                <c:pt idx="82">
                  <c:v>2.79</c:v>
                </c:pt>
                <c:pt idx="83">
                  <c:v>3.79</c:v>
                </c:pt>
                <c:pt idx="84">
                  <c:v>3.09</c:v>
                </c:pt>
                <c:pt idx="85">
                  <c:v>3.03</c:v>
                </c:pt>
                <c:pt idx="86">
                  <c:v>3.08</c:v>
                </c:pt>
                <c:pt idx="87">
                  <c:v>4</c:v>
                </c:pt>
                <c:pt idx="88">
                  <c:v>3.92</c:v>
                </c:pt>
                <c:pt idx="89">
                  <c:v>3.11</c:v>
                </c:pt>
                <c:pt idx="90">
                  <c:v>4</c:v>
                </c:pt>
                <c:pt idx="91">
                  <c:v>3.81</c:v>
                </c:pt>
                <c:pt idx="92">
                  <c:v>3.65</c:v>
                </c:pt>
                <c:pt idx="93">
                  <c:v>2.94</c:v>
                </c:pt>
                <c:pt idx="94">
                  <c:v>3.6</c:v>
                </c:pt>
                <c:pt idx="95">
                  <c:v>3.7</c:v>
                </c:pt>
                <c:pt idx="96">
                  <c:v>3.79</c:v>
                </c:pt>
                <c:pt idx="97">
                  <c:v>3.32</c:v>
                </c:pt>
                <c:pt idx="98">
                  <c:v>3.32</c:v>
                </c:pt>
                <c:pt idx="99">
                  <c:v>3.1</c:v>
                </c:pt>
                <c:pt idx="100">
                  <c:v>3.71</c:v>
                </c:pt>
                <c:pt idx="101">
                  <c:v>3.73</c:v>
                </c:pt>
                <c:pt idx="102">
                  <c:v>3.66</c:v>
                </c:pt>
                <c:pt idx="103">
                  <c:v>3.6</c:v>
                </c:pt>
                <c:pt idx="104">
                  <c:v>3.53</c:v>
                </c:pt>
                <c:pt idx="105">
                  <c:v>3.76</c:v>
                </c:pt>
                <c:pt idx="106">
                  <c:v>3.95</c:v>
                </c:pt>
                <c:pt idx="107">
                  <c:v>3.39</c:v>
                </c:pt>
                <c:pt idx="108">
                  <c:v>3.2</c:v>
                </c:pt>
                <c:pt idx="109">
                  <c:v>2.75</c:v>
                </c:pt>
                <c:pt idx="110">
                  <c:v>3.54</c:v>
                </c:pt>
                <c:pt idx="111">
                  <c:v>3.5</c:v>
                </c:pt>
                <c:pt idx="112">
                  <c:v>3.2</c:v>
                </c:pt>
                <c:pt idx="113">
                  <c:v>3.33</c:v>
                </c:pt>
                <c:pt idx="114">
                  <c:v>4</c:v>
                </c:pt>
                <c:pt idx="115">
                  <c:v>3.47</c:v>
                </c:pt>
                <c:pt idx="116">
                  <c:v>3.65</c:v>
                </c:pt>
                <c:pt idx="117">
                  <c:v>3.94</c:v>
                </c:pt>
                <c:pt idx="118">
                  <c:v>3.72</c:v>
                </c:pt>
                <c:pt idx="119">
                  <c:v>3.01</c:v>
                </c:pt>
                <c:pt idx="120">
                  <c:v>3.92</c:v>
                </c:pt>
                <c:pt idx="121">
                  <c:v>3.19</c:v>
                </c:pt>
                <c:pt idx="122">
                  <c:v>3.1</c:v>
                </c:pt>
                <c:pt idx="123">
                  <c:v>3.6</c:v>
                </c:pt>
                <c:pt idx="124">
                  <c:v>3.78</c:v>
                </c:pt>
                <c:pt idx="125">
                  <c:v>3.59</c:v>
                </c:pt>
                <c:pt idx="126">
                  <c:v>3.8</c:v>
                </c:pt>
                <c:pt idx="127">
                  <c:v>3.07</c:v>
                </c:pt>
                <c:pt idx="128">
                  <c:v>4</c:v>
                </c:pt>
                <c:pt idx="129">
                  <c:v>2.88</c:v>
                </c:pt>
                <c:pt idx="130">
                  <c:v>3.87</c:v>
                </c:pt>
                <c:pt idx="131">
                  <c:v>3.81</c:v>
                </c:pt>
                <c:pt idx="132">
                  <c:v>2.76</c:v>
                </c:pt>
                <c:pt idx="133">
                  <c:v>3.06</c:v>
                </c:pt>
                <c:pt idx="134">
                  <c:v>3.94</c:v>
                </c:pt>
                <c:pt idx="135">
                  <c:v>3.94</c:v>
                </c:pt>
                <c:pt idx="136">
                  <c:v>2.97</c:v>
                </c:pt>
                <c:pt idx="137">
                  <c:v>2.99</c:v>
                </c:pt>
                <c:pt idx="138">
                  <c:v>2.76</c:v>
                </c:pt>
                <c:pt idx="139">
                  <c:v>3.19</c:v>
                </c:pt>
                <c:pt idx="140">
                  <c:v>3.62</c:v>
                </c:pt>
                <c:pt idx="141">
                  <c:v>2.5299999999999998</c:v>
                </c:pt>
                <c:pt idx="142">
                  <c:v>3.09</c:v>
                </c:pt>
                <c:pt idx="143">
                  <c:v>3.94</c:v>
                </c:pt>
                <c:pt idx="144">
                  <c:v>3.92</c:v>
                </c:pt>
                <c:pt idx="145">
                  <c:v>3.7</c:v>
                </c:pt>
                <c:pt idx="146">
                  <c:v>3.84</c:v>
                </c:pt>
                <c:pt idx="147">
                  <c:v>3.79</c:v>
                </c:pt>
                <c:pt idx="148">
                  <c:v>3.16</c:v>
                </c:pt>
                <c:pt idx="149">
                  <c:v>3.75</c:v>
                </c:pt>
                <c:pt idx="150">
                  <c:v>3.25</c:v>
                </c:pt>
                <c:pt idx="151">
                  <c:v>3.24</c:v>
                </c:pt>
                <c:pt idx="152">
                  <c:v>3.1</c:v>
                </c:pt>
                <c:pt idx="153">
                  <c:v>2.64</c:v>
                </c:pt>
                <c:pt idx="154">
                  <c:v>3</c:v>
                </c:pt>
                <c:pt idx="155">
                  <c:v>3.86</c:v>
                </c:pt>
                <c:pt idx="156">
                  <c:v>3.99</c:v>
                </c:pt>
                <c:pt idx="157">
                  <c:v>3.58</c:v>
                </c:pt>
                <c:pt idx="158">
                  <c:v>4</c:v>
                </c:pt>
                <c:pt idx="159">
                  <c:v>3.22</c:v>
                </c:pt>
                <c:pt idx="160">
                  <c:v>3.04</c:v>
                </c:pt>
                <c:pt idx="161">
                  <c:v>3.36</c:v>
                </c:pt>
                <c:pt idx="162">
                  <c:v>3.02</c:v>
                </c:pt>
                <c:pt idx="163">
                  <c:v>2.85</c:v>
                </c:pt>
                <c:pt idx="164">
                  <c:v>3.49</c:v>
                </c:pt>
                <c:pt idx="165">
                  <c:v>3.58</c:v>
                </c:pt>
                <c:pt idx="166">
                  <c:v>3.46</c:v>
                </c:pt>
                <c:pt idx="167">
                  <c:v>3.45</c:v>
                </c:pt>
                <c:pt idx="168">
                  <c:v>3</c:v>
                </c:pt>
                <c:pt idx="169">
                  <c:v>3.35</c:v>
                </c:pt>
                <c:pt idx="170">
                  <c:v>3.75</c:v>
                </c:pt>
                <c:pt idx="171">
                  <c:v>3.76</c:v>
                </c:pt>
                <c:pt idx="172">
                  <c:v>3.88</c:v>
                </c:pt>
                <c:pt idx="173">
                  <c:v>3.16</c:v>
                </c:pt>
                <c:pt idx="174">
                  <c:v>3.14</c:v>
                </c:pt>
                <c:pt idx="175">
                  <c:v>2.61</c:v>
                </c:pt>
                <c:pt idx="176">
                  <c:v>3.4</c:v>
                </c:pt>
                <c:pt idx="177">
                  <c:v>3.64</c:v>
                </c:pt>
                <c:pt idx="178">
                  <c:v>3.38</c:v>
                </c:pt>
                <c:pt idx="179">
                  <c:v>3.75</c:v>
                </c:pt>
                <c:pt idx="180">
                  <c:v>2.83</c:v>
                </c:pt>
                <c:pt idx="181">
                  <c:v>3.01</c:v>
                </c:pt>
                <c:pt idx="182">
                  <c:v>3.12</c:v>
                </c:pt>
                <c:pt idx="183">
                  <c:v>3.5</c:v>
                </c:pt>
                <c:pt idx="184">
                  <c:v>3.12</c:v>
                </c:pt>
                <c:pt idx="185">
                  <c:v>3.85</c:v>
                </c:pt>
                <c:pt idx="186">
                  <c:v>3.52</c:v>
                </c:pt>
                <c:pt idx="187">
                  <c:v>3.31</c:v>
                </c:pt>
                <c:pt idx="188">
                  <c:v>3.11</c:v>
                </c:pt>
                <c:pt idx="189">
                  <c:v>2.34</c:v>
                </c:pt>
                <c:pt idx="190">
                  <c:v>2.85</c:v>
                </c:pt>
                <c:pt idx="191">
                  <c:v>3.8</c:v>
                </c:pt>
                <c:pt idx="192">
                  <c:v>3.1</c:v>
                </c:pt>
                <c:pt idx="193">
                  <c:v>3.28</c:v>
                </c:pt>
                <c:pt idx="194">
                  <c:v>3.62</c:v>
                </c:pt>
                <c:pt idx="195">
                  <c:v>3.07</c:v>
                </c:pt>
                <c:pt idx="196">
                  <c:v>2.94</c:v>
                </c:pt>
                <c:pt idx="197">
                  <c:v>3.65</c:v>
                </c:pt>
                <c:pt idx="198">
                  <c:v>3.67</c:v>
                </c:pt>
                <c:pt idx="199">
                  <c:v>2.9</c:v>
                </c:pt>
                <c:pt idx="200">
                  <c:v>4</c:v>
                </c:pt>
                <c:pt idx="201">
                  <c:v>3.96</c:v>
                </c:pt>
                <c:pt idx="202">
                  <c:v>3.7</c:v>
                </c:pt>
                <c:pt idx="203">
                  <c:v>3.04</c:v>
                </c:pt>
                <c:pt idx="204">
                  <c:v>3.65</c:v>
                </c:pt>
                <c:pt idx="205">
                  <c:v>3.25</c:v>
                </c:pt>
                <c:pt idx="206">
                  <c:v>2.67</c:v>
                </c:pt>
                <c:pt idx="207">
                  <c:v>2.7</c:v>
                </c:pt>
                <c:pt idx="208">
                  <c:v>3.87</c:v>
                </c:pt>
                <c:pt idx="209">
                  <c:v>4</c:v>
                </c:pt>
                <c:pt idx="210">
                  <c:v>3.53</c:v>
                </c:pt>
                <c:pt idx="211">
                  <c:v>2.76</c:v>
                </c:pt>
                <c:pt idx="212">
                  <c:v>3.45</c:v>
                </c:pt>
                <c:pt idx="213">
                  <c:v>3.54</c:v>
                </c:pt>
                <c:pt idx="214">
                  <c:v>3.41</c:v>
                </c:pt>
                <c:pt idx="215">
                  <c:v>3.58</c:v>
                </c:pt>
                <c:pt idx="216">
                  <c:v>3.15</c:v>
                </c:pt>
                <c:pt idx="217">
                  <c:v>3.09</c:v>
                </c:pt>
                <c:pt idx="218">
                  <c:v>2.91</c:v>
                </c:pt>
              </c:numCache>
            </c:numRef>
          </c:xVal>
          <c:yVal>
            <c:numRef>
              <c:f>Sheet2!$B$2:$B$220</c:f>
              <c:numCache>
                <c:formatCode>General</c:formatCode>
                <c:ptCount val="219"/>
                <c:pt idx="0">
                  <c:v>3.06</c:v>
                </c:pt>
                <c:pt idx="1">
                  <c:v>4.1500000000000004</c:v>
                </c:pt>
                <c:pt idx="2">
                  <c:v>3.41</c:v>
                </c:pt>
                <c:pt idx="3">
                  <c:v>3.21</c:v>
                </c:pt>
                <c:pt idx="4">
                  <c:v>3.48</c:v>
                </c:pt>
                <c:pt idx="5">
                  <c:v>2.95</c:v>
                </c:pt>
                <c:pt idx="6">
                  <c:v>3.6</c:v>
                </c:pt>
                <c:pt idx="7">
                  <c:v>2.87</c:v>
                </c:pt>
                <c:pt idx="8">
                  <c:v>3.67</c:v>
                </c:pt>
                <c:pt idx="9">
                  <c:v>3.49</c:v>
                </c:pt>
                <c:pt idx="10">
                  <c:v>3.25</c:v>
                </c:pt>
                <c:pt idx="11">
                  <c:v>3.18</c:v>
                </c:pt>
                <c:pt idx="12">
                  <c:v>3.85</c:v>
                </c:pt>
                <c:pt idx="13">
                  <c:v>2.58</c:v>
                </c:pt>
                <c:pt idx="14">
                  <c:v>3.5</c:v>
                </c:pt>
                <c:pt idx="15">
                  <c:v>3.17</c:v>
                </c:pt>
                <c:pt idx="16">
                  <c:v>2.74</c:v>
                </c:pt>
                <c:pt idx="17">
                  <c:v>3.42</c:v>
                </c:pt>
                <c:pt idx="18">
                  <c:v>2.9</c:v>
                </c:pt>
                <c:pt idx="19">
                  <c:v>3.16</c:v>
                </c:pt>
                <c:pt idx="20">
                  <c:v>3.78</c:v>
                </c:pt>
                <c:pt idx="21">
                  <c:v>2.72</c:v>
                </c:pt>
                <c:pt idx="22">
                  <c:v>2.81</c:v>
                </c:pt>
                <c:pt idx="23">
                  <c:v>3.56</c:v>
                </c:pt>
                <c:pt idx="24">
                  <c:v>3.3</c:v>
                </c:pt>
                <c:pt idx="25">
                  <c:v>4</c:v>
                </c:pt>
                <c:pt idx="26">
                  <c:v>3.4</c:v>
                </c:pt>
                <c:pt idx="27">
                  <c:v>2.29</c:v>
                </c:pt>
                <c:pt idx="28">
                  <c:v>3.2</c:v>
                </c:pt>
                <c:pt idx="29">
                  <c:v>2.58</c:v>
                </c:pt>
                <c:pt idx="30">
                  <c:v>3.11</c:v>
                </c:pt>
                <c:pt idx="31">
                  <c:v>3</c:v>
                </c:pt>
                <c:pt idx="32">
                  <c:v>3</c:v>
                </c:pt>
                <c:pt idx="33">
                  <c:v>3.61</c:v>
                </c:pt>
                <c:pt idx="34">
                  <c:v>3.53</c:v>
                </c:pt>
                <c:pt idx="35">
                  <c:v>2.59</c:v>
                </c:pt>
                <c:pt idx="36">
                  <c:v>3.71</c:v>
                </c:pt>
                <c:pt idx="37">
                  <c:v>3.26</c:v>
                </c:pt>
                <c:pt idx="38">
                  <c:v>2.1</c:v>
                </c:pt>
                <c:pt idx="39">
                  <c:v>3.79</c:v>
                </c:pt>
                <c:pt idx="40">
                  <c:v>3.43</c:v>
                </c:pt>
                <c:pt idx="41">
                  <c:v>3.13</c:v>
                </c:pt>
                <c:pt idx="42">
                  <c:v>3.41</c:v>
                </c:pt>
                <c:pt idx="43">
                  <c:v>2.23</c:v>
                </c:pt>
                <c:pt idx="44">
                  <c:v>3.16</c:v>
                </c:pt>
                <c:pt idx="45">
                  <c:v>3.48</c:v>
                </c:pt>
                <c:pt idx="46">
                  <c:v>3.82</c:v>
                </c:pt>
                <c:pt idx="47">
                  <c:v>2.3199999999999998</c:v>
                </c:pt>
                <c:pt idx="48">
                  <c:v>3.44</c:v>
                </c:pt>
                <c:pt idx="49">
                  <c:v>2.8</c:v>
                </c:pt>
                <c:pt idx="50">
                  <c:v>2.69</c:v>
                </c:pt>
                <c:pt idx="51">
                  <c:v>2.9</c:v>
                </c:pt>
                <c:pt idx="52">
                  <c:v>2.77</c:v>
                </c:pt>
                <c:pt idx="53">
                  <c:v>3.52</c:v>
                </c:pt>
                <c:pt idx="54">
                  <c:v>3.28</c:v>
                </c:pt>
                <c:pt idx="55">
                  <c:v>3.42</c:v>
                </c:pt>
                <c:pt idx="56">
                  <c:v>2.2400000000000002</c:v>
                </c:pt>
                <c:pt idx="57">
                  <c:v>3.66</c:v>
                </c:pt>
                <c:pt idx="58">
                  <c:v>3.34</c:v>
                </c:pt>
                <c:pt idx="59">
                  <c:v>3.29</c:v>
                </c:pt>
                <c:pt idx="60">
                  <c:v>3.41</c:v>
                </c:pt>
                <c:pt idx="61">
                  <c:v>3.06</c:v>
                </c:pt>
                <c:pt idx="62">
                  <c:v>2.7</c:v>
                </c:pt>
                <c:pt idx="63">
                  <c:v>2.9</c:v>
                </c:pt>
                <c:pt idx="64">
                  <c:v>3.89</c:v>
                </c:pt>
                <c:pt idx="65">
                  <c:v>3.11</c:v>
                </c:pt>
                <c:pt idx="66">
                  <c:v>3.73</c:v>
                </c:pt>
                <c:pt idx="67">
                  <c:v>2.52</c:v>
                </c:pt>
                <c:pt idx="68">
                  <c:v>2.84</c:v>
                </c:pt>
                <c:pt idx="69">
                  <c:v>2.5099999999999998</c:v>
                </c:pt>
                <c:pt idx="70">
                  <c:v>2.84</c:v>
                </c:pt>
                <c:pt idx="71">
                  <c:v>3.88</c:v>
                </c:pt>
                <c:pt idx="72">
                  <c:v>2.67</c:v>
                </c:pt>
                <c:pt idx="73">
                  <c:v>3.26</c:v>
                </c:pt>
                <c:pt idx="74">
                  <c:v>3.48</c:v>
                </c:pt>
                <c:pt idx="75">
                  <c:v>2.2400000000000002</c:v>
                </c:pt>
                <c:pt idx="76">
                  <c:v>2.27</c:v>
                </c:pt>
                <c:pt idx="77">
                  <c:v>3.04</c:v>
                </c:pt>
                <c:pt idx="78">
                  <c:v>3.75</c:v>
                </c:pt>
                <c:pt idx="79">
                  <c:v>3.55</c:v>
                </c:pt>
                <c:pt idx="80">
                  <c:v>3.17</c:v>
                </c:pt>
                <c:pt idx="81">
                  <c:v>3.44</c:v>
                </c:pt>
                <c:pt idx="82">
                  <c:v>2.91</c:v>
                </c:pt>
                <c:pt idx="83">
                  <c:v>3.52</c:v>
                </c:pt>
                <c:pt idx="84">
                  <c:v>3.34</c:v>
                </c:pt>
                <c:pt idx="85">
                  <c:v>2.4500000000000002</c:v>
                </c:pt>
                <c:pt idx="86">
                  <c:v>2.78</c:v>
                </c:pt>
                <c:pt idx="87">
                  <c:v>3.27</c:v>
                </c:pt>
                <c:pt idx="88">
                  <c:v>3.28</c:v>
                </c:pt>
                <c:pt idx="89">
                  <c:v>3.25</c:v>
                </c:pt>
                <c:pt idx="90">
                  <c:v>3.49</c:v>
                </c:pt>
                <c:pt idx="91">
                  <c:v>3.6</c:v>
                </c:pt>
                <c:pt idx="92">
                  <c:v>2.83</c:v>
                </c:pt>
                <c:pt idx="93">
                  <c:v>3.01</c:v>
                </c:pt>
                <c:pt idx="94">
                  <c:v>2.7</c:v>
                </c:pt>
                <c:pt idx="95">
                  <c:v>2.58</c:v>
                </c:pt>
                <c:pt idx="96">
                  <c:v>2.89</c:v>
                </c:pt>
                <c:pt idx="97">
                  <c:v>3.3</c:v>
                </c:pt>
                <c:pt idx="98">
                  <c:v>3.15</c:v>
                </c:pt>
                <c:pt idx="99">
                  <c:v>2.88</c:v>
                </c:pt>
                <c:pt idx="100">
                  <c:v>3.43</c:v>
                </c:pt>
                <c:pt idx="101">
                  <c:v>3.68</c:v>
                </c:pt>
                <c:pt idx="102">
                  <c:v>3.03</c:v>
                </c:pt>
                <c:pt idx="103">
                  <c:v>3.46</c:v>
                </c:pt>
                <c:pt idx="104">
                  <c:v>3.49</c:v>
                </c:pt>
                <c:pt idx="105">
                  <c:v>3.34</c:v>
                </c:pt>
                <c:pt idx="106">
                  <c:v>3.5</c:v>
                </c:pt>
                <c:pt idx="107">
                  <c:v>2.97</c:v>
                </c:pt>
                <c:pt idx="108">
                  <c:v>3.06</c:v>
                </c:pt>
                <c:pt idx="109">
                  <c:v>2.64</c:v>
                </c:pt>
                <c:pt idx="110">
                  <c:v>3.24</c:v>
                </c:pt>
                <c:pt idx="111">
                  <c:v>3.38</c:v>
                </c:pt>
                <c:pt idx="112">
                  <c:v>2.67</c:v>
                </c:pt>
                <c:pt idx="113">
                  <c:v>3.31</c:v>
                </c:pt>
                <c:pt idx="114">
                  <c:v>3.74</c:v>
                </c:pt>
                <c:pt idx="115">
                  <c:v>2.93</c:v>
                </c:pt>
                <c:pt idx="116">
                  <c:v>3.53</c:v>
                </c:pt>
                <c:pt idx="117">
                  <c:v>3.11</c:v>
                </c:pt>
                <c:pt idx="118">
                  <c:v>3.07</c:v>
                </c:pt>
                <c:pt idx="119">
                  <c:v>3.26</c:v>
                </c:pt>
                <c:pt idx="120">
                  <c:v>3.22</c:v>
                </c:pt>
                <c:pt idx="121">
                  <c:v>2.89</c:v>
                </c:pt>
                <c:pt idx="122">
                  <c:v>3.19</c:v>
                </c:pt>
                <c:pt idx="123">
                  <c:v>3.32</c:v>
                </c:pt>
                <c:pt idx="124">
                  <c:v>3.66</c:v>
                </c:pt>
                <c:pt idx="125">
                  <c:v>2.95</c:v>
                </c:pt>
                <c:pt idx="126">
                  <c:v>2.82</c:v>
                </c:pt>
                <c:pt idx="127">
                  <c:v>3.67</c:v>
                </c:pt>
                <c:pt idx="128">
                  <c:v>3.67</c:v>
                </c:pt>
                <c:pt idx="129">
                  <c:v>2.19</c:v>
                </c:pt>
                <c:pt idx="130">
                  <c:v>3.32</c:v>
                </c:pt>
                <c:pt idx="131">
                  <c:v>3.48</c:v>
                </c:pt>
                <c:pt idx="132">
                  <c:v>2.87</c:v>
                </c:pt>
                <c:pt idx="133">
                  <c:v>3.57</c:v>
                </c:pt>
                <c:pt idx="134">
                  <c:v>3.65</c:v>
                </c:pt>
                <c:pt idx="135">
                  <c:v>2.85</c:v>
                </c:pt>
                <c:pt idx="136">
                  <c:v>3.21</c:v>
                </c:pt>
                <c:pt idx="137">
                  <c:v>2.35</c:v>
                </c:pt>
                <c:pt idx="138">
                  <c:v>2.4</c:v>
                </c:pt>
                <c:pt idx="139">
                  <c:v>2.52</c:v>
                </c:pt>
                <c:pt idx="140">
                  <c:v>3.57</c:v>
                </c:pt>
                <c:pt idx="141">
                  <c:v>2.0299999999999998</c:v>
                </c:pt>
                <c:pt idx="142">
                  <c:v>2.97</c:v>
                </c:pt>
                <c:pt idx="143">
                  <c:v>2.9</c:v>
                </c:pt>
                <c:pt idx="144">
                  <c:v>2.42</c:v>
                </c:pt>
                <c:pt idx="145">
                  <c:v>3.33</c:v>
                </c:pt>
                <c:pt idx="146">
                  <c:v>3.77</c:v>
                </c:pt>
                <c:pt idx="147">
                  <c:v>3.33</c:v>
                </c:pt>
                <c:pt idx="148">
                  <c:v>3.37</c:v>
                </c:pt>
                <c:pt idx="149">
                  <c:v>2.68</c:v>
                </c:pt>
                <c:pt idx="150">
                  <c:v>3.33</c:v>
                </c:pt>
                <c:pt idx="151">
                  <c:v>3.75</c:v>
                </c:pt>
                <c:pt idx="152">
                  <c:v>3.68</c:v>
                </c:pt>
                <c:pt idx="153">
                  <c:v>2.16</c:v>
                </c:pt>
                <c:pt idx="154">
                  <c:v>2.5299999999999998</c:v>
                </c:pt>
                <c:pt idx="155">
                  <c:v>3.23</c:v>
                </c:pt>
                <c:pt idx="156">
                  <c:v>3.4</c:v>
                </c:pt>
                <c:pt idx="157">
                  <c:v>2.59</c:v>
                </c:pt>
                <c:pt idx="158">
                  <c:v>3.79</c:v>
                </c:pt>
                <c:pt idx="159">
                  <c:v>3.52</c:v>
                </c:pt>
                <c:pt idx="160">
                  <c:v>3.1</c:v>
                </c:pt>
                <c:pt idx="161">
                  <c:v>3.34</c:v>
                </c:pt>
                <c:pt idx="162">
                  <c:v>2.74</c:v>
                </c:pt>
                <c:pt idx="163">
                  <c:v>3.14</c:v>
                </c:pt>
                <c:pt idx="164">
                  <c:v>2.29</c:v>
                </c:pt>
                <c:pt idx="165">
                  <c:v>3.16</c:v>
                </c:pt>
                <c:pt idx="166">
                  <c:v>3.06</c:v>
                </c:pt>
                <c:pt idx="167">
                  <c:v>2.74</c:v>
                </c:pt>
                <c:pt idx="168">
                  <c:v>2.63</c:v>
                </c:pt>
                <c:pt idx="169">
                  <c:v>3.06</c:v>
                </c:pt>
                <c:pt idx="170">
                  <c:v>3.97</c:v>
                </c:pt>
                <c:pt idx="171">
                  <c:v>2.68</c:v>
                </c:pt>
                <c:pt idx="172">
                  <c:v>3.58</c:v>
                </c:pt>
                <c:pt idx="173">
                  <c:v>3.56</c:v>
                </c:pt>
                <c:pt idx="174">
                  <c:v>2.63</c:v>
                </c:pt>
                <c:pt idx="175">
                  <c:v>1.97</c:v>
                </c:pt>
                <c:pt idx="176">
                  <c:v>3.66</c:v>
                </c:pt>
                <c:pt idx="177">
                  <c:v>3.51</c:v>
                </c:pt>
                <c:pt idx="178">
                  <c:v>3.07</c:v>
                </c:pt>
                <c:pt idx="179">
                  <c:v>3.2</c:v>
                </c:pt>
                <c:pt idx="180">
                  <c:v>2.58</c:v>
                </c:pt>
                <c:pt idx="181">
                  <c:v>1.93</c:v>
                </c:pt>
                <c:pt idx="182">
                  <c:v>3.51</c:v>
                </c:pt>
                <c:pt idx="183">
                  <c:v>2.75</c:v>
                </c:pt>
                <c:pt idx="184">
                  <c:v>3.06</c:v>
                </c:pt>
                <c:pt idx="185">
                  <c:v>2.91</c:v>
                </c:pt>
                <c:pt idx="186">
                  <c:v>2.56</c:v>
                </c:pt>
                <c:pt idx="187">
                  <c:v>2.6</c:v>
                </c:pt>
                <c:pt idx="188">
                  <c:v>2.41</c:v>
                </c:pt>
                <c:pt idx="189">
                  <c:v>2.5</c:v>
                </c:pt>
                <c:pt idx="190">
                  <c:v>2.95</c:v>
                </c:pt>
                <c:pt idx="191">
                  <c:v>2.74</c:v>
                </c:pt>
                <c:pt idx="192">
                  <c:v>2.83</c:v>
                </c:pt>
                <c:pt idx="193">
                  <c:v>3.2</c:v>
                </c:pt>
                <c:pt idx="194">
                  <c:v>3.63</c:v>
                </c:pt>
                <c:pt idx="195">
                  <c:v>2.46</c:v>
                </c:pt>
                <c:pt idx="196">
                  <c:v>3</c:v>
                </c:pt>
                <c:pt idx="197">
                  <c:v>3.52</c:v>
                </c:pt>
                <c:pt idx="198">
                  <c:v>3.11</c:v>
                </c:pt>
                <c:pt idx="199">
                  <c:v>2.76</c:v>
                </c:pt>
                <c:pt idx="200">
                  <c:v>3.37</c:v>
                </c:pt>
                <c:pt idx="201">
                  <c:v>2.56</c:v>
                </c:pt>
                <c:pt idx="202">
                  <c:v>2.38</c:v>
                </c:pt>
                <c:pt idx="203">
                  <c:v>3.69</c:v>
                </c:pt>
                <c:pt idx="204">
                  <c:v>2.1</c:v>
                </c:pt>
                <c:pt idx="205">
                  <c:v>3.12</c:v>
                </c:pt>
                <c:pt idx="206">
                  <c:v>2.2400000000000002</c:v>
                </c:pt>
                <c:pt idx="207">
                  <c:v>2.23</c:v>
                </c:pt>
                <c:pt idx="208">
                  <c:v>3.72</c:v>
                </c:pt>
                <c:pt idx="209">
                  <c:v>3.68</c:v>
                </c:pt>
                <c:pt idx="210">
                  <c:v>3.67</c:v>
                </c:pt>
                <c:pt idx="211">
                  <c:v>2.52</c:v>
                </c:pt>
                <c:pt idx="212">
                  <c:v>3.33</c:v>
                </c:pt>
                <c:pt idx="213">
                  <c:v>3.31</c:v>
                </c:pt>
                <c:pt idx="214">
                  <c:v>3.13</c:v>
                </c:pt>
                <c:pt idx="215">
                  <c:v>2.88</c:v>
                </c:pt>
                <c:pt idx="216">
                  <c:v>2.65</c:v>
                </c:pt>
                <c:pt idx="217">
                  <c:v>2.97</c:v>
                </c:pt>
                <c:pt idx="218">
                  <c:v>2.62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57-4B72-B88B-98A5561D8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916216"/>
        <c:axId val="732917856"/>
      </c:scatterChart>
      <c:valAx>
        <c:axId val="732916216"/>
        <c:scaling>
          <c:orientation val="minMax"/>
          <c:max val="4"/>
          <c:min val="2.20000000000000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High School GPA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17856"/>
        <c:crosses val="autoZero"/>
        <c:crossBetween val="midCat"/>
      </c:valAx>
      <c:valAx>
        <c:axId val="732917856"/>
        <c:scaling>
          <c:orientation val="minMax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First Year GPA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1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11734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3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3130AA-6E0F-4CCD-8B9B-72347A56C7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0127D90C-6E72-47C2-86FE-E6BBDF81EDB5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9845-B127-44BA-A0CF-7A7EB76BB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8106-C69C-4D95-84C2-B5F29F34C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363" y="4038601"/>
            <a:ext cx="4239238" cy="1752600"/>
          </a:xfrm>
        </p:spPr>
        <p:txBody>
          <a:bodyPr/>
          <a:lstStyle/>
          <a:p>
            <a:r>
              <a:rPr lang="en-US" dirty="0"/>
              <a:t>Linh Le</a:t>
            </a:r>
          </a:p>
          <a:p>
            <a:r>
              <a:rPr lang="en-US" dirty="0"/>
              <a:t>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7466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C300-86DB-4B5F-9107-2D5D34CE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209F-94F4-4C07-A2E3-D815F888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seems like a straight line (and pointing up or down – a flat line indicates </a:t>
            </a:r>
            <a:r>
              <a:rPr lang="en-US" b="1" dirty="0"/>
              <a:t>no relationship </a:t>
            </a:r>
            <a:r>
              <a:rPr lang="en-US" dirty="0"/>
              <a:t>at all)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2C5641-A089-40DA-97B2-B0978D2D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74051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DCCDBB-A008-4E4C-A0C5-127048FA6A50}"/>
              </a:ext>
            </a:extLst>
          </p:cNvPr>
          <p:cNvCxnSpPr/>
          <p:nvPr/>
        </p:nvCxnSpPr>
        <p:spPr bwMode="auto">
          <a:xfrm flipV="1">
            <a:off x="4869197" y="3586578"/>
            <a:ext cx="2849732" cy="87889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933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1E54-419C-48A9-B683-BE691E34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Relationship in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4FC5-CA73-4389-A5B3-1BE841E9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patterns look like a curve</a:t>
            </a:r>
          </a:p>
          <a:p>
            <a:r>
              <a:rPr lang="en-US" dirty="0"/>
              <a:t>Such patterns will be benefited from log and/or squared transformation</a:t>
            </a:r>
          </a:p>
          <a:p>
            <a:pPr lvl="1"/>
            <a:r>
              <a:rPr lang="en-US" dirty="0"/>
              <a:t>This is usually for linear regression only. Models like Random Forest are already good at handle non-linearity, so won’t be benefited much from this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54CCE-1243-41EB-B795-F62162FA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26" y="3791616"/>
            <a:ext cx="3638550" cy="2495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6BBA47-8CCD-4361-9124-A9A9B1D000AB}"/>
              </a:ext>
            </a:extLst>
          </p:cNvPr>
          <p:cNvSpPr/>
          <p:nvPr/>
        </p:nvSpPr>
        <p:spPr bwMode="auto">
          <a:xfrm>
            <a:off x="4707059" y="4312728"/>
            <a:ext cx="2889504" cy="1322832"/>
          </a:xfrm>
          <a:custGeom>
            <a:avLst/>
            <a:gdLst>
              <a:gd name="connsiteX0" fmla="*/ 0 w 2889504"/>
              <a:gd name="connsiteY0" fmla="*/ 0 h 1322832"/>
              <a:gd name="connsiteX1" fmla="*/ 993648 w 2889504"/>
              <a:gd name="connsiteY1" fmla="*/ 999744 h 1322832"/>
              <a:gd name="connsiteX2" fmla="*/ 2889504 w 2889504"/>
              <a:gd name="connsiteY2" fmla="*/ 1322832 h 132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504" h="1322832">
                <a:moveTo>
                  <a:pt x="0" y="0"/>
                </a:moveTo>
                <a:cubicBezTo>
                  <a:pt x="256032" y="389636"/>
                  <a:pt x="512064" y="779272"/>
                  <a:pt x="993648" y="999744"/>
                </a:cubicBezTo>
                <a:cubicBezTo>
                  <a:pt x="1475232" y="1220216"/>
                  <a:pt x="2580640" y="1263904"/>
                  <a:pt x="2889504" y="132283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DD58-F80C-494E-87DC-D2A6D4C3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No-Relationship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3884-F2DC-438E-B095-F4B36462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see no patterns, the data points are spread-out and seem random</a:t>
            </a:r>
          </a:p>
          <a:p>
            <a:r>
              <a:rPr lang="en-US" dirty="0"/>
              <a:t>Including these kind of features in input data might actually hurt the models’ performance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28FAEF-15E8-4C2F-ADE7-954D1A34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41" y="3319463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E0C3-37D4-45B8-8ACD-6A2CC99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Machine Learning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DD9C9-8D16-477A-92C5-E6EF416000EE}"/>
              </a:ext>
            </a:extLst>
          </p:cNvPr>
          <p:cNvSpPr/>
          <p:nvPr/>
        </p:nvSpPr>
        <p:spPr bwMode="auto">
          <a:xfrm>
            <a:off x="4732789" y="1359017"/>
            <a:ext cx="2726422" cy="47817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57408-9680-4BDB-9617-47CC5F0E4B3E}"/>
              </a:ext>
            </a:extLst>
          </p:cNvPr>
          <p:cNvSpPr/>
          <p:nvPr/>
        </p:nvSpPr>
        <p:spPr bwMode="auto">
          <a:xfrm>
            <a:off x="2006367" y="2478947"/>
            <a:ext cx="2726422" cy="47817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92D84-2637-44D8-95F5-30966826B591}"/>
              </a:ext>
            </a:extLst>
          </p:cNvPr>
          <p:cNvSpPr/>
          <p:nvPr/>
        </p:nvSpPr>
        <p:spPr bwMode="auto">
          <a:xfrm>
            <a:off x="6618913" y="2478947"/>
            <a:ext cx="2726422" cy="47817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055A5-4D65-4511-AD1F-A52361FB8F70}"/>
              </a:ext>
            </a:extLst>
          </p:cNvPr>
          <p:cNvSpPr/>
          <p:nvPr/>
        </p:nvSpPr>
        <p:spPr bwMode="auto">
          <a:xfrm>
            <a:off x="120243" y="3717721"/>
            <a:ext cx="2726422" cy="47817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25AC8-AE0E-43E7-AF28-07F9E4D7EA76}"/>
              </a:ext>
            </a:extLst>
          </p:cNvPr>
          <p:cNvSpPr/>
          <p:nvPr/>
        </p:nvSpPr>
        <p:spPr bwMode="auto">
          <a:xfrm>
            <a:off x="3895288" y="3717721"/>
            <a:ext cx="2726422" cy="478172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FFEDA-1B14-444B-9489-EFBAD4E008BD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flipH="1">
            <a:off x="3369578" y="1837189"/>
            <a:ext cx="2726422" cy="64175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EEBBF-0D68-459D-A993-8E1C69EE23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6096000" y="1837189"/>
            <a:ext cx="1886124" cy="64175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B057C2-56D7-4D91-9D30-95D38337EF7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3369578" y="2957119"/>
            <a:ext cx="1888921" cy="76060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9D2803-BA5A-43B8-AA8C-763C80357D9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483454" y="2957119"/>
            <a:ext cx="1886124" cy="76060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BDD5D-396E-483A-A569-552B364FB55B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6096000" y="1837189"/>
            <a:ext cx="4742576" cy="64175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137E76-8E37-42FD-8E87-61D2BBE0C913}"/>
              </a:ext>
            </a:extLst>
          </p:cNvPr>
          <p:cNvSpPr txBox="1"/>
          <p:nvPr/>
        </p:nvSpPr>
        <p:spPr>
          <a:xfrm>
            <a:off x="10705749" y="25333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2520F-55CB-4CCA-8D45-A98A605CD5DC}"/>
              </a:ext>
            </a:extLst>
          </p:cNvPr>
          <p:cNvSpPr txBox="1"/>
          <p:nvPr/>
        </p:nvSpPr>
        <p:spPr>
          <a:xfrm>
            <a:off x="688685" y="4318467"/>
            <a:ext cx="158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 is class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1981D-840F-4F5A-BAE1-5FA3850E0785}"/>
              </a:ext>
            </a:extLst>
          </p:cNvPr>
          <p:cNvSpPr txBox="1"/>
          <p:nvPr/>
        </p:nvSpPr>
        <p:spPr>
          <a:xfrm>
            <a:off x="4281841" y="4318467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 is numeric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23A82-0D65-4514-B636-17127F04FFE2}"/>
              </a:ext>
            </a:extLst>
          </p:cNvPr>
          <p:cNvSpPr txBox="1"/>
          <p:nvPr/>
        </p:nvSpPr>
        <p:spPr>
          <a:xfrm>
            <a:off x="7151608" y="297507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Has no targets</a:t>
            </a:r>
          </a:p>
        </p:txBody>
      </p:sp>
    </p:spTree>
    <p:extLst>
      <p:ext uri="{BB962C8B-B14F-4D97-AF65-F5344CB8AC3E}">
        <p14:creationId xmlns:p14="http://schemas.microsoft.com/office/powerpoint/2010/main" val="37335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DAC8-A186-4C5D-B034-0440451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F8AC-4740-454B-88D7-E525535E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students’ first year GPA from their high school GPA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092385-16ED-44D7-A7F9-53149BEC0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77164"/>
              </p:ext>
            </p:extLst>
          </p:nvPr>
        </p:nvGraphicFramePr>
        <p:xfrm>
          <a:off x="3773139" y="2015175"/>
          <a:ext cx="39615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55">
                  <a:extLst>
                    <a:ext uri="{9D8B030D-6E8A-4147-A177-3AD203B41FA5}">
                      <a16:colId xmlns:a16="http://schemas.microsoft.com/office/drawing/2014/main" val="1094377050"/>
                    </a:ext>
                  </a:extLst>
                </a:gridCol>
                <a:gridCol w="1980755">
                  <a:extLst>
                    <a:ext uri="{9D8B030D-6E8A-4147-A177-3AD203B41FA5}">
                      <a16:colId xmlns:a16="http://schemas.microsoft.com/office/drawing/2014/main" val="355393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anose="02040502050505030304" pitchFamily="18" charset="0"/>
                        </a:rPr>
                        <a:t>First Year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anose="02040502050505030304" pitchFamily="18" charset="0"/>
                        </a:rPr>
                        <a:t>High School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71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03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45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2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05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4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04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6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712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44D603-304E-41CE-969D-A02C1428A53A}"/>
              </a:ext>
            </a:extLst>
          </p:cNvPr>
          <p:cNvSpPr txBox="1"/>
          <p:nvPr/>
        </p:nvSpPr>
        <p:spPr>
          <a:xfrm>
            <a:off x="1461461" y="30596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2C0A7-9C4E-438E-BF80-AEB8DA2B9663}"/>
              </a:ext>
            </a:extLst>
          </p:cNvPr>
          <p:cNvSpPr/>
          <p:nvPr/>
        </p:nvSpPr>
        <p:spPr bwMode="auto">
          <a:xfrm>
            <a:off x="3607266" y="1862356"/>
            <a:ext cx="2097248" cy="439583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4918C-811C-48C1-99B8-65E2C22FF8D6}"/>
              </a:ext>
            </a:extLst>
          </p:cNvPr>
          <p:cNvCxnSpPr>
            <a:stCxn id="7" idx="1"/>
            <a:endCxn id="6" idx="3"/>
          </p:cNvCxnSpPr>
          <p:nvPr/>
        </p:nvCxnSpPr>
        <p:spPr bwMode="auto">
          <a:xfrm flipH="1" flipV="1">
            <a:off x="2755405" y="3244334"/>
            <a:ext cx="851861" cy="8159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762CDE-03D7-4196-A91E-3E30B3A2CEFA}"/>
              </a:ext>
            </a:extLst>
          </p:cNvPr>
          <p:cNvSpPr txBox="1"/>
          <p:nvPr/>
        </p:nvSpPr>
        <p:spPr>
          <a:xfrm>
            <a:off x="9355227" y="3059668"/>
            <a:ext cx="2836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 Data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Is numeric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Numeric comparisons like &lt; or &gt; are meaningful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Math functions like average/mean, variance make are meaningful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2389-D3C7-4A1A-8952-2E16C7702525}"/>
              </a:ext>
            </a:extLst>
          </p:cNvPr>
          <p:cNvSpPr/>
          <p:nvPr/>
        </p:nvSpPr>
        <p:spPr bwMode="auto">
          <a:xfrm>
            <a:off x="5803274" y="1862356"/>
            <a:ext cx="2097248" cy="439583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8EA5BE-01A1-4D54-A6F9-985A5632E56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 bwMode="auto">
          <a:xfrm flipV="1">
            <a:off x="7900522" y="3982998"/>
            <a:ext cx="1454705" cy="772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05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44AD-1B2E-4168-8919-70D690E4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Simple Regression Can Be Visualized with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92FCF4-17CF-4F00-8CE3-18313293E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431500"/>
              </p:ext>
            </p:extLst>
          </p:nvPr>
        </p:nvGraphicFramePr>
        <p:xfrm>
          <a:off x="2329391" y="1271965"/>
          <a:ext cx="6957222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8F2FCA-1C4E-4171-AE78-72490C59D20A}"/>
              </a:ext>
            </a:extLst>
          </p:cNvPr>
          <p:cNvSpPr txBox="1"/>
          <p:nvPr/>
        </p:nvSpPr>
        <p:spPr>
          <a:xfrm>
            <a:off x="4430093" y="5401369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data is usually the x-axis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74011-1CBF-422C-942C-FA9CA4F3F8F7}"/>
              </a:ext>
            </a:extLst>
          </p:cNvPr>
          <p:cNvSpPr txBox="1"/>
          <p:nvPr/>
        </p:nvSpPr>
        <p:spPr>
          <a:xfrm>
            <a:off x="232684" y="1013842"/>
            <a:ext cx="19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 value is usually the x-axis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E47FC7-6261-4965-AB74-585077295CA8}"/>
              </a:ext>
            </a:extLst>
          </p:cNvPr>
          <p:cNvCxnSpPr>
            <a:endCxn id="6" idx="2"/>
          </p:cNvCxnSpPr>
          <p:nvPr/>
        </p:nvCxnSpPr>
        <p:spPr bwMode="auto">
          <a:xfrm flipH="1" flipV="1">
            <a:off x="1214477" y="1660173"/>
            <a:ext cx="1123382" cy="12881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C4E76F-37C7-489E-8CD4-9D83A840A4D7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5808002" y="5039103"/>
            <a:ext cx="283764" cy="3622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77F7F-C6C3-4969-BC37-AF9F9D84165D}"/>
              </a:ext>
            </a:extLst>
          </p:cNvPr>
          <p:cNvSpPr txBox="1"/>
          <p:nvPr/>
        </p:nvSpPr>
        <p:spPr>
          <a:xfrm>
            <a:off x="9987262" y="926599"/>
            <a:ext cx="203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Each dot is one instance in the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0DAF7-5F33-47E4-8F6A-8CE7884CECA7}"/>
              </a:ext>
            </a:extLst>
          </p:cNvPr>
          <p:cNvCxnSpPr>
            <a:endCxn id="12" idx="1"/>
          </p:cNvCxnSpPr>
          <p:nvPr/>
        </p:nvCxnSpPr>
        <p:spPr bwMode="auto">
          <a:xfrm flipV="1">
            <a:off x="9135611" y="1388264"/>
            <a:ext cx="851651" cy="6502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7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CD2-D412-47B2-8A52-066B8EFF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Values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92FCF4-17CF-4F00-8CE3-18313293E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901496"/>
              </p:ext>
            </p:extLst>
          </p:nvPr>
        </p:nvGraphicFramePr>
        <p:xfrm>
          <a:off x="898274" y="1301836"/>
          <a:ext cx="6564425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30C201-A050-4CE9-B8CA-7E06DD7DCA7D}"/>
              </a:ext>
            </a:extLst>
          </p:cNvPr>
          <p:cNvSpPr txBox="1"/>
          <p:nvPr/>
        </p:nvSpPr>
        <p:spPr>
          <a:xfrm>
            <a:off x="7862131" y="371847"/>
            <a:ext cx="3577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Is the expected values of the target when the input has certain values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Can be visualized in a scatter plot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Unlike in classification where predicted values are in a fixed set, predicted values in regression are continuous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B27DD4F-42B0-41D2-945E-C109987635EF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5400000" flipH="1" flipV="1">
            <a:off x="6844220" y="1785111"/>
            <a:ext cx="1138512" cy="897309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01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AEE8-D5B1-40CF-9B26-C2CC8CD5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22FBA-7121-4B31-8CAF-6FC951FCE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295401"/>
                <a:ext cx="6877106" cy="4519612"/>
              </a:xfrm>
            </p:spPr>
            <p:txBody>
              <a:bodyPr/>
              <a:lstStyle/>
              <a:p>
                <a:r>
                  <a:rPr lang="en-US" sz="2400" dirty="0"/>
                  <a:t>The most common evaluation measurement for regression is Mean Squared Error (MSE)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: number of instances</a:t>
                </a:r>
                <a:endParaRPr lang="en-US" sz="2400" dirty="0"/>
              </a:p>
              <a:p>
                <a:r>
                  <a:rPr lang="en-US" sz="2400" dirty="0"/>
                  <a:t>MSE represents the squared distances between the true values and the predicted values made by the model</a:t>
                </a:r>
              </a:p>
              <a:p>
                <a:r>
                  <a:rPr lang="en-US" sz="2400" dirty="0"/>
                  <a:t>Root Mean Squared Error – RMSE is a measurement derived from MSE</a:t>
                </a:r>
              </a:p>
              <a:p>
                <a:pPr lvl="1"/>
                <a:r>
                  <a:rPr lang="en-US" sz="2000" dirty="0"/>
                  <a:t>RMSE represents the average errors between the true values and the predicted values made by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22FBA-7121-4B31-8CAF-6FC951FCE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295401"/>
                <a:ext cx="6877106" cy="4519612"/>
              </a:xfrm>
              <a:blipFill>
                <a:blip r:embed="rId2"/>
                <a:stretch>
                  <a:fillRect l="-2482" t="-2159" r="-3546" b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ADC46A-8489-4FD1-89C3-31EA4882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02978"/>
              </p:ext>
            </p:extLst>
          </p:nvPr>
        </p:nvGraphicFramePr>
        <p:xfrm>
          <a:off x="7486707" y="2225039"/>
          <a:ext cx="40956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46">
                  <a:extLst>
                    <a:ext uri="{9D8B030D-6E8A-4147-A177-3AD203B41FA5}">
                      <a16:colId xmlns:a16="http://schemas.microsoft.com/office/drawing/2014/main" val="1977896669"/>
                    </a:ext>
                  </a:extLst>
                </a:gridCol>
                <a:gridCol w="2047846">
                  <a:extLst>
                    <a:ext uri="{9D8B030D-6E8A-4147-A177-3AD203B41FA5}">
                      <a16:colId xmlns:a16="http://schemas.microsoft.com/office/drawing/2014/main" val="143994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8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2.893851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79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3.216037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68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3.027829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76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2.904163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096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3.177197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3.405919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3.041828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55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2.428391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14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BCAD-BAB6-45AE-9682-F0449DA9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BF930-D54D-431A-815B-BAD1D7E67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MSE and RMSE are dependent on the target values (or they are scaled with the target values) and can be hard to interpret</a:t>
                </a:r>
              </a:p>
              <a:p>
                <a:r>
                  <a:rPr lang="en-US" dirty="0"/>
                  <a:t>Another measurement that has fixed range for regression models is R-Squared (or R2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R2 is capped at 1 – represent a perfect prediction (0 errors)</a:t>
                </a:r>
              </a:p>
              <a:p>
                <a:pPr lvl="1"/>
                <a:r>
                  <a:rPr lang="en-US" dirty="0"/>
                  <a:t>R2 is interpreted as the percentage of variation in the target that our model can explain</a:t>
                </a:r>
              </a:p>
              <a:p>
                <a:pPr lvl="2"/>
                <a:r>
                  <a:rPr lang="en-US" dirty="0"/>
                  <a:t>For example, a model for predicting GPA with an R2 of 0.9 can be interpreted as “the model can explain 90% of the variation in the GPA” </a:t>
                </a:r>
              </a:p>
              <a:p>
                <a:pPr lvl="1"/>
                <a:r>
                  <a:rPr lang="en-US" dirty="0"/>
                  <a:t>In general, R2 is positive. However, you may sometimes see very bad models that result </a:t>
                </a:r>
                <a:r>
                  <a:rPr lang="en-US"/>
                  <a:t>in negative R2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BF930-D54D-431A-815B-BAD1D7E67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 r="-1612" b="-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1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890-28F8-4BB2-A2BE-5FB6CC8E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55057-66D6-43D2-A72D-60258E778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input data has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the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linear regression models try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the below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called the intercept</a:t>
                </a:r>
              </a:p>
              <a:p>
                <a:pPr lvl="1"/>
                <a:r>
                  <a:rPr lang="en-US" dirty="0"/>
                  <a:t>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called coefficients</a:t>
                </a:r>
              </a:p>
              <a:p>
                <a:r>
                  <a:rPr lang="en-US" dirty="0"/>
                  <a:t>This equation is linear in terms of the input features, hence the name linear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55057-66D6-43D2-A72D-60258E778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7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E9EA-D505-4F6B-B660-E4D1C63E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 to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6AF-4FF0-41B4-8FC5-F6C0C557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equation of linear regression is… linear, it does not handle non-linear relationship well</a:t>
            </a:r>
          </a:p>
          <a:p>
            <a:r>
              <a:rPr lang="en-US" dirty="0"/>
              <a:t>You can check if the relationship between features and target is linear or not with scatter plot</a:t>
            </a:r>
          </a:p>
        </p:txBody>
      </p:sp>
    </p:spTree>
    <p:extLst>
      <p:ext uri="{BB962C8B-B14F-4D97-AF65-F5344CB8AC3E}">
        <p14:creationId xmlns:p14="http://schemas.microsoft.com/office/powerpoint/2010/main" val="125607306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/>
            </a:solidFill>
            <a:latin typeface="Palatino Linotype" panose="02040502050505030304" pitchFamily="18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253</TotalTime>
  <Words>614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Regression Analysis</vt:lpstr>
      <vt:lpstr>The Machine Learning Tree</vt:lpstr>
      <vt:lpstr>A Regression Example</vt:lpstr>
      <vt:lpstr>A Simple Regression Can Be Visualized with Scatter Plot</vt:lpstr>
      <vt:lpstr>Prediction Values</vt:lpstr>
      <vt:lpstr>Mean Squared Error</vt:lpstr>
      <vt:lpstr>R-Squared</vt:lpstr>
      <vt:lpstr>Linear Regression Model</vt:lpstr>
      <vt:lpstr>Adding Features to Linear Regression Models</vt:lpstr>
      <vt:lpstr>Linear Relationship Scatter Plot</vt:lpstr>
      <vt:lpstr>Non-Linear Relationship in Scatter Plot</vt:lpstr>
      <vt:lpstr>Scatter Plot of No-Relationship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Linh Le</dc:creator>
  <cp:lastModifiedBy>Linh Le</cp:lastModifiedBy>
  <cp:revision>1</cp:revision>
  <dcterms:created xsi:type="dcterms:W3CDTF">2020-02-24T15:39:36Z</dcterms:created>
  <dcterms:modified xsi:type="dcterms:W3CDTF">2020-02-24T20:54:35Z</dcterms:modified>
</cp:coreProperties>
</file>