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540BF-7E8A-4709-A066-8D736BFD175B}" v="1191" dt="2020-03-23T21:09:2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470540BF-7E8A-4709-A066-8D736BFD175B}"/>
    <pc:docChg chg="undo redo custSel addSld modSld">
      <pc:chgData name="Linh Le" userId="ab89bd28bd2c192c" providerId="LiveId" clId="{470540BF-7E8A-4709-A066-8D736BFD175B}" dt="2020-03-23T21:10:48.197" v="8611" actId="1076"/>
      <pc:docMkLst>
        <pc:docMk/>
      </pc:docMkLst>
      <pc:sldChg chg="modSp">
        <pc:chgData name="Linh Le" userId="ab89bd28bd2c192c" providerId="LiveId" clId="{470540BF-7E8A-4709-A066-8D736BFD175B}" dt="2020-03-23T17:59:04.326" v="536" actId="20577"/>
        <pc:sldMkLst>
          <pc:docMk/>
          <pc:sldMk cId="3693682290" sldId="257"/>
        </pc:sldMkLst>
        <pc:spChg chg="mod">
          <ac:chgData name="Linh Le" userId="ab89bd28bd2c192c" providerId="LiveId" clId="{470540BF-7E8A-4709-A066-8D736BFD175B}" dt="2020-03-23T17:54:29.407" v="31" actId="20577"/>
          <ac:spMkLst>
            <pc:docMk/>
            <pc:sldMk cId="3693682290" sldId="257"/>
            <ac:spMk id="2" creationId="{BBDF68C5-28DE-4B64-B036-C5565E71C057}"/>
          </ac:spMkLst>
        </pc:spChg>
        <pc:spChg chg="mod">
          <ac:chgData name="Linh Le" userId="ab89bd28bd2c192c" providerId="LiveId" clId="{470540BF-7E8A-4709-A066-8D736BFD175B}" dt="2020-03-23T17:59:04.326" v="536" actId="20577"/>
          <ac:spMkLst>
            <pc:docMk/>
            <pc:sldMk cId="3693682290" sldId="257"/>
            <ac:spMk id="3" creationId="{6098D859-331A-439C-98CE-82E5788ED202}"/>
          </ac:spMkLst>
        </pc:spChg>
      </pc:sldChg>
      <pc:sldChg chg="addSp delSp modSp add">
        <pc:chgData name="Linh Le" userId="ab89bd28bd2c192c" providerId="LiveId" clId="{470540BF-7E8A-4709-A066-8D736BFD175B}" dt="2020-03-23T18:15:23.914" v="1519" actId="14100"/>
        <pc:sldMkLst>
          <pc:docMk/>
          <pc:sldMk cId="4084909388" sldId="258"/>
        </pc:sldMkLst>
        <pc:spChg chg="mod">
          <ac:chgData name="Linh Le" userId="ab89bd28bd2c192c" providerId="LiveId" clId="{470540BF-7E8A-4709-A066-8D736BFD175B}" dt="2020-03-23T18:04:15.713" v="958" actId="14100"/>
          <ac:spMkLst>
            <pc:docMk/>
            <pc:sldMk cId="4084909388" sldId="258"/>
            <ac:spMk id="2" creationId="{6FBF426A-C137-4C36-ADF6-DF8FAA3BC681}"/>
          </ac:spMkLst>
        </pc:spChg>
        <pc:spChg chg="mod">
          <ac:chgData name="Linh Le" userId="ab89bd28bd2c192c" providerId="LiveId" clId="{470540BF-7E8A-4709-A066-8D736BFD175B}" dt="2020-03-23T18:15:11.611" v="1516" actId="403"/>
          <ac:spMkLst>
            <pc:docMk/>
            <pc:sldMk cId="4084909388" sldId="258"/>
            <ac:spMk id="3" creationId="{09690E0C-FCB2-4F4D-BCB6-6E21FA95F796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8" creationId="{C3F74ED2-73A9-4935-B701-573EF508A3FB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9" creationId="{B2D39A86-5258-4538-BBA5-47EA72B7DA3C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0" creationId="{DFA9C20A-FBB5-4C6D-8E26-BA6897DEB9C9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1" creationId="{3D400568-7509-4358-947B-77E56CDE50AE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2" creationId="{0B26590B-54FC-4A83-8370-83CAF77EF0F6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3" creationId="{24B0A7EF-7E34-497F-A25A-9D0C646A82AC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4" creationId="{A0FABF85-175A-4D77-9836-0017A026AA80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5" creationId="{50C3C221-C424-4B4A-9382-D7F888C9285E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6" creationId="{132C25A1-15AA-4C78-BC80-D5DCE6F6493F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7" creationId="{636E1E64-E94E-4A6D-8A80-1C5F7C5FDDF1}"/>
          </ac:spMkLst>
        </pc:spChg>
        <pc:spChg chg="add mod">
          <ac:chgData name="Linh Le" userId="ab89bd28bd2c192c" providerId="LiveId" clId="{470540BF-7E8A-4709-A066-8D736BFD175B}" dt="2020-03-23T18:06:02.615" v="1081" actId="2085"/>
          <ac:spMkLst>
            <pc:docMk/>
            <pc:sldMk cId="4084909388" sldId="258"/>
            <ac:spMk id="18" creationId="{EBA262BD-D7FB-438B-9047-49ABEFFF40DB}"/>
          </ac:spMkLst>
        </pc:spChg>
        <pc:spChg chg="add mod">
          <ac:chgData name="Linh Le" userId="ab89bd28bd2c192c" providerId="LiveId" clId="{470540BF-7E8A-4709-A066-8D736BFD175B}" dt="2020-03-23T18:06:18.956" v="1086" actId="1076"/>
          <ac:spMkLst>
            <pc:docMk/>
            <pc:sldMk cId="4084909388" sldId="258"/>
            <ac:spMk id="19" creationId="{B4DBC266-75AA-43C4-B17F-9E5AED372ED7}"/>
          </ac:spMkLst>
        </pc:spChg>
        <pc:spChg chg="add mod">
          <ac:chgData name="Linh Le" userId="ab89bd28bd2c192c" providerId="LiveId" clId="{470540BF-7E8A-4709-A066-8D736BFD175B}" dt="2020-03-23T18:06:26.040" v="1091" actId="1076"/>
          <ac:spMkLst>
            <pc:docMk/>
            <pc:sldMk cId="4084909388" sldId="258"/>
            <ac:spMk id="20" creationId="{929C688D-9977-4EE6-931C-BC22217FBE9C}"/>
          </ac:spMkLst>
        </pc:spChg>
        <pc:spChg chg="add mod">
          <ac:chgData name="Linh Le" userId="ab89bd28bd2c192c" providerId="LiveId" clId="{470540BF-7E8A-4709-A066-8D736BFD175B}" dt="2020-03-23T18:06:20.509" v="1087" actId="1076"/>
          <ac:spMkLst>
            <pc:docMk/>
            <pc:sldMk cId="4084909388" sldId="258"/>
            <ac:spMk id="21" creationId="{50F569DF-4C74-41B6-BFA1-35A76914F732}"/>
          </ac:spMkLst>
        </pc:spChg>
        <pc:spChg chg="add mod">
          <ac:chgData name="Linh Le" userId="ab89bd28bd2c192c" providerId="LiveId" clId="{470540BF-7E8A-4709-A066-8D736BFD175B}" dt="2020-03-23T18:06:15.240" v="1083" actId="207"/>
          <ac:spMkLst>
            <pc:docMk/>
            <pc:sldMk cId="4084909388" sldId="258"/>
            <ac:spMk id="22" creationId="{587D1869-CF08-40A6-99BB-418CE60E6475}"/>
          </ac:spMkLst>
        </pc:spChg>
        <pc:spChg chg="add mod">
          <ac:chgData name="Linh Le" userId="ab89bd28bd2c192c" providerId="LiveId" clId="{470540BF-7E8A-4709-A066-8D736BFD175B}" dt="2020-03-23T18:06:15.240" v="1083" actId="207"/>
          <ac:spMkLst>
            <pc:docMk/>
            <pc:sldMk cId="4084909388" sldId="258"/>
            <ac:spMk id="23" creationId="{397F3DC6-6C67-485F-B9DF-85D198FD9253}"/>
          </ac:spMkLst>
        </pc:spChg>
        <pc:spChg chg="add mod">
          <ac:chgData name="Linh Le" userId="ab89bd28bd2c192c" providerId="LiveId" clId="{470540BF-7E8A-4709-A066-8D736BFD175B}" dt="2020-03-23T18:06:15.240" v="1083" actId="207"/>
          <ac:spMkLst>
            <pc:docMk/>
            <pc:sldMk cId="4084909388" sldId="258"/>
            <ac:spMk id="24" creationId="{70C413A8-8B00-45D4-9F2E-CB47D6D98DD0}"/>
          </ac:spMkLst>
        </pc:spChg>
        <pc:spChg chg="add mod">
          <ac:chgData name="Linh Le" userId="ab89bd28bd2c192c" providerId="LiveId" clId="{470540BF-7E8A-4709-A066-8D736BFD175B}" dt="2020-03-23T18:06:23.881" v="1089" actId="1076"/>
          <ac:spMkLst>
            <pc:docMk/>
            <pc:sldMk cId="4084909388" sldId="258"/>
            <ac:spMk id="25" creationId="{DC7EC6EF-45B6-42F7-8258-25F11110E603}"/>
          </ac:spMkLst>
        </pc:spChg>
        <pc:spChg chg="add mod">
          <ac:chgData name="Linh Le" userId="ab89bd28bd2c192c" providerId="LiveId" clId="{470540BF-7E8A-4709-A066-8D736BFD175B}" dt="2020-03-23T18:06:24.811" v="1090" actId="1076"/>
          <ac:spMkLst>
            <pc:docMk/>
            <pc:sldMk cId="4084909388" sldId="258"/>
            <ac:spMk id="26" creationId="{0B72F9E2-E062-4EF1-AE6E-0A129EB1A338}"/>
          </ac:spMkLst>
        </pc:spChg>
        <pc:spChg chg="add mod">
          <ac:chgData name="Linh Le" userId="ab89bd28bd2c192c" providerId="LiveId" clId="{470540BF-7E8A-4709-A066-8D736BFD175B}" dt="2020-03-23T18:06:21.820" v="1088" actId="1076"/>
          <ac:spMkLst>
            <pc:docMk/>
            <pc:sldMk cId="4084909388" sldId="258"/>
            <ac:spMk id="27" creationId="{60F3782A-30F8-4CE8-9CE7-383DFC3E0866}"/>
          </ac:spMkLst>
        </pc:spChg>
        <pc:spChg chg="add mod">
          <ac:chgData name="Linh Le" userId="ab89bd28bd2c192c" providerId="LiveId" clId="{470540BF-7E8A-4709-A066-8D736BFD175B}" dt="2020-03-23T18:06:15.240" v="1083" actId="207"/>
          <ac:spMkLst>
            <pc:docMk/>
            <pc:sldMk cId="4084909388" sldId="258"/>
            <ac:spMk id="28" creationId="{801187FE-1FED-402E-85D8-EE85AC5EB4C5}"/>
          </ac:spMkLst>
        </pc:spChg>
        <pc:spChg chg="add mod">
          <ac:chgData name="Linh Le" userId="ab89bd28bd2c192c" providerId="LiveId" clId="{470540BF-7E8A-4709-A066-8D736BFD175B}" dt="2020-03-23T18:06:15.240" v="1083" actId="207"/>
          <ac:spMkLst>
            <pc:docMk/>
            <pc:sldMk cId="4084909388" sldId="258"/>
            <ac:spMk id="29" creationId="{30E6A0C2-CCD2-44A7-9F79-7C9DF1CE4D85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1" creationId="{3F20759E-B942-4A5B-9571-3C3D8C76AF6E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2" creationId="{D6A5867B-4F61-4514-B87D-0ED9B2FEB019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3" creationId="{E8C61339-AE49-4C2A-9077-2BD7A9F78BA1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4" creationId="{77FE42C8-F18D-449A-B3AB-32D008DC062E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5" creationId="{77A6048B-1084-4808-9BCE-79763E88CB17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6" creationId="{2A3A087B-5F9A-4585-A096-351A8F793D5D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7" creationId="{0D7DF2E9-E9D0-4250-9A4A-CDFCB6F3F960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8" creationId="{F3E6378A-E4B4-4B07-B98B-7B20EC568B92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69" creationId="{01159F2A-9637-4E3D-9361-758B02E14E5F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0" creationId="{9CDAAAA6-6DB2-4033-ADE6-697F9C20FED2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1" creationId="{882A766E-A567-4318-9F42-BDAFB1100DF4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2" creationId="{85D863DE-B1C8-4B62-9A48-E25709B92E96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3" creationId="{538277E2-9420-4259-8D8C-8D3A219D88D3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4" creationId="{20C99A24-CB1F-49A9-85C2-D7B8712E548D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5" creationId="{D3B5FD26-887D-4B83-8E7A-34C1C9E90341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6" creationId="{E1921825-EC19-456B-930F-89FA036B7717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7" creationId="{C0130FE7-B640-4C33-88D8-93BD134615BC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8" creationId="{4219FBE0-1EC8-4CEE-BE67-0292334970B0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79" creationId="{3A476937-EB93-4D59-87B5-305BEEA2156D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80" creationId="{2DA7C83E-4BB6-4481-BAD5-5AE90C277067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81" creationId="{CD3668DA-D863-4D56-944D-D3BF7933DEA3}"/>
          </ac:spMkLst>
        </pc:spChg>
        <pc:spChg chg="add mod">
          <ac:chgData name="Linh Le" userId="ab89bd28bd2c192c" providerId="LiveId" clId="{470540BF-7E8A-4709-A066-8D736BFD175B}" dt="2020-03-23T18:08:48.113" v="1128" actId="1076"/>
          <ac:spMkLst>
            <pc:docMk/>
            <pc:sldMk cId="4084909388" sldId="258"/>
            <ac:spMk id="82" creationId="{D0968A50-62DA-4058-BFA9-DA4B1BD4E78E}"/>
          </ac:spMkLst>
        </pc:spChg>
        <pc:cxnChg chg="add mod">
          <ac:chgData name="Linh Le" userId="ab89bd28bd2c192c" providerId="LiveId" clId="{470540BF-7E8A-4709-A066-8D736BFD175B}" dt="2020-03-23T18:07:32.898" v="1113" actId="166"/>
          <ac:cxnSpMkLst>
            <pc:docMk/>
            <pc:sldMk cId="4084909388" sldId="258"/>
            <ac:cxnSpMk id="5" creationId="{B5F3F5DE-A487-4F5C-B2F0-C11ECC600AF0}"/>
          </ac:cxnSpMkLst>
        </pc:cxnChg>
        <pc:cxnChg chg="add mod">
          <ac:chgData name="Linh Le" userId="ab89bd28bd2c192c" providerId="LiveId" clId="{470540BF-7E8A-4709-A066-8D736BFD175B}" dt="2020-03-23T18:07:32.898" v="1113" actId="166"/>
          <ac:cxnSpMkLst>
            <pc:docMk/>
            <pc:sldMk cId="4084909388" sldId="258"/>
            <ac:cxnSpMk id="6" creationId="{9BDCB0A9-5319-413C-B06F-9007C812AEFD}"/>
          </ac:cxnSpMkLst>
        </pc:cxnChg>
        <pc:cxnChg chg="add mod">
          <ac:chgData name="Linh Le" userId="ab89bd28bd2c192c" providerId="LiveId" clId="{470540BF-7E8A-4709-A066-8D736BFD175B}" dt="2020-03-23T18:08:12.030" v="1121" actId="14100"/>
          <ac:cxnSpMkLst>
            <pc:docMk/>
            <pc:sldMk cId="4084909388" sldId="258"/>
            <ac:cxnSpMk id="31" creationId="{DFAA3C8A-5182-4E21-8A7C-A5BFCFBCA14B}"/>
          </ac:cxnSpMkLst>
        </pc:cxnChg>
        <pc:cxnChg chg="add del mod">
          <ac:chgData name="Linh Le" userId="ab89bd28bd2c192c" providerId="LiveId" clId="{470540BF-7E8A-4709-A066-8D736BFD175B}" dt="2020-03-23T18:07:17.028" v="1110" actId="478"/>
          <ac:cxnSpMkLst>
            <pc:docMk/>
            <pc:sldMk cId="4084909388" sldId="258"/>
            <ac:cxnSpMk id="32" creationId="{8F99BF84-1392-4F12-9806-1593D2A12396}"/>
          </ac:cxnSpMkLst>
        </pc:cxnChg>
        <pc:cxnChg chg="add mod">
          <ac:chgData name="Linh Le" userId="ab89bd28bd2c192c" providerId="LiveId" clId="{470540BF-7E8A-4709-A066-8D736BFD175B}" dt="2020-03-23T18:08:33.296" v="1126" actId="14100"/>
          <ac:cxnSpMkLst>
            <pc:docMk/>
            <pc:sldMk cId="4084909388" sldId="258"/>
            <ac:cxnSpMk id="33" creationId="{B5EF70C8-8A75-47B8-AC9E-E9B136C18B8F}"/>
          </ac:cxnSpMkLst>
        </pc:cxnChg>
        <pc:cxnChg chg="add mod">
          <ac:chgData name="Linh Le" userId="ab89bd28bd2c192c" providerId="LiveId" clId="{470540BF-7E8A-4709-A066-8D736BFD175B}" dt="2020-03-23T18:08:25.706" v="1124" actId="14100"/>
          <ac:cxnSpMkLst>
            <pc:docMk/>
            <pc:sldMk cId="4084909388" sldId="258"/>
            <ac:cxnSpMk id="39" creationId="{2FD7B2AE-112C-4149-8613-6E91590D8EA5}"/>
          </ac:cxnSpMkLst>
        </pc:cxnChg>
        <pc:cxnChg chg="add mod">
          <ac:chgData name="Linh Le" userId="ab89bd28bd2c192c" providerId="LiveId" clId="{470540BF-7E8A-4709-A066-8D736BFD175B}" dt="2020-03-23T18:08:06.916" v="1119" actId="14100"/>
          <ac:cxnSpMkLst>
            <pc:docMk/>
            <pc:sldMk cId="4084909388" sldId="258"/>
            <ac:cxnSpMk id="40" creationId="{0FD8630A-31E5-4190-9929-3B50985C8A9F}"/>
          </ac:cxnSpMkLst>
        </pc:cxnChg>
        <pc:cxnChg chg="add mod">
          <ac:chgData name="Linh Le" userId="ab89bd28bd2c192c" providerId="LiveId" clId="{470540BF-7E8A-4709-A066-8D736BFD175B}" dt="2020-03-23T18:09:04.680" v="1135" actId="14100"/>
          <ac:cxnSpMkLst>
            <pc:docMk/>
            <pc:sldMk cId="4084909388" sldId="258"/>
            <ac:cxnSpMk id="83" creationId="{B7516857-A572-4518-B487-E72E3C396660}"/>
          </ac:cxnSpMkLst>
        </pc:cxnChg>
        <pc:cxnChg chg="add del mod">
          <ac:chgData name="Linh Le" userId="ab89bd28bd2c192c" providerId="LiveId" clId="{470540BF-7E8A-4709-A066-8D736BFD175B}" dt="2020-03-23T18:08:51.113" v="1130" actId="478"/>
          <ac:cxnSpMkLst>
            <pc:docMk/>
            <pc:sldMk cId="4084909388" sldId="258"/>
            <ac:cxnSpMk id="84" creationId="{05F5D777-AECA-4A27-882D-A0BB4BB95779}"/>
          </ac:cxnSpMkLst>
        </pc:cxnChg>
        <pc:cxnChg chg="add del mod">
          <ac:chgData name="Linh Le" userId="ab89bd28bd2c192c" providerId="LiveId" clId="{470540BF-7E8A-4709-A066-8D736BFD175B}" dt="2020-03-23T18:08:51.661" v="1131" actId="478"/>
          <ac:cxnSpMkLst>
            <pc:docMk/>
            <pc:sldMk cId="4084909388" sldId="258"/>
            <ac:cxnSpMk id="85" creationId="{B7654FD9-2E1C-4FA8-8760-5DE18C90E781}"/>
          </ac:cxnSpMkLst>
        </pc:cxnChg>
        <pc:cxnChg chg="add del mod">
          <ac:chgData name="Linh Le" userId="ab89bd28bd2c192c" providerId="LiveId" clId="{470540BF-7E8A-4709-A066-8D736BFD175B}" dt="2020-03-23T18:08:50.230" v="1129" actId="478"/>
          <ac:cxnSpMkLst>
            <pc:docMk/>
            <pc:sldMk cId="4084909388" sldId="258"/>
            <ac:cxnSpMk id="86" creationId="{FCED9AAC-3E88-44A7-B71C-889C600418D3}"/>
          </ac:cxnSpMkLst>
        </pc:cxnChg>
        <pc:cxnChg chg="add mod">
          <ac:chgData name="Linh Le" userId="ab89bd28bd2c192c" providerId="LiveId" clId="{470540BF-7E8A-4709-A066-8D736BFD175B}" dt="2020-03-23T18:08:48.113" v="1128" actId="1076"/>
          <ac:cxnSpMkLst>
            <pc:docMk/>
            <pc:sldMk cId="4084909388" sldId="258"/>
            <ac:cxnSpMk id="87" creationId="{F6F080A6-4D14-43D6-B808-C18B1BE53D42}"/>
          </ac:cxnSpMkLst>
        </pc:cxnChg>
        <pc:cxnChg chg="add mod">
          <ac:chgData name="Linh Le" userId="ab89bd28bd2c192c" providerId="LiveId" clId="{470540BF-7E8A-4709-A066-8D736BFD175B}" dt="2020-03-23T18:08:48.113" v="1128" actId="1076"/>
          <ac:cxnSpMkLst>
            <pc:docMk/>
            <pc:sldMk cId="4084909388" sldId="258"/>
            <ac:cxnSpMk id="88" creationId="{7B824A96-1F20-43B8-8036-4B04C55A10B1}"/>
          </ac:cxnSpMkLst>
        </pc:cxnChg>
        <pc:cxnChg chg="add del mod">
          <ac:chgData name="Linh Le" userId="ab89bd28bd2c192c" providerId="LiveId" clId="{470540BF-7E8A-4709-A066-8D736BFD175B}" dt="2020-03-23T18:09:21.864" v="1141" actId="478"/>
          <ac:cxnSpMkLst>
            <pc:docMk/>
            <pc:sldMk cId="4084909388" sldId="258"/>
            <ac:cxnSpMk id="93" creationId="{729F504B-5470-478D-8383-E261E82114FE}"/>
          </ac:cxnSpMkLst>
        </pc:cxnChg>
        <pc:cxnChg chg="add del mod">
          <ac:chgData name="Linh Le" userId="ab89bd28bd2c192c" providerId="LiveId" clId="{470540BF-7E8A-4709-A066-8D736BFD175B}" dt="2020-03-23T18:09:20.792" v="1140" actId="478"/>
          <ac:cxnSpMkLst>
            <pc:docMk/>
            <pc:sldMk cId="4084909388" sldId="258"/>
            <ac:cxnSpMk id="94" creationId="{5ABF0988-1998-4514-A7EF-48879F5D3BEB}"/>
          </ac:cxnSpMkLst>
        </pc:cxnChg>
        <pc:cxnChg chg="add mod">
          <ac:chgData name="Linh Le" userId="ab89bd28bd2c192c" providerId="LiveId" clId="{470540BF-7E8A-4709-A066-8D736BFD175B}" dt="2020-03-23T18:15:23.914" v="1519" actId="14100"/>
          <ac:cxnSpMkLst>
            <pc:docMk/>
            <pc:sldMk cId="4084909388" sldId="258"/>
            <ac:cxnSpMk id="96" creationId="{C9F37B94-BD43-4AB1-AC54-2393CAA40D52}"/>
          </ac:cxnSpMkLst>
        </pc:cxnChg>
        <pc:cxnChg chg="add mod">
          <ac:chgData name="Linh Le" userId="ab89bd28bd2c192c" providerId="LiveId" clId="{470540BF-7E8A-4709-A066-8D736BFD175B}" dt="2020-03-23T18:15:19.232" v="1518" actId="14100"/>
          <ac:cxnSpMkLst>
            <pc:docMk/>
            <pc:sldMk cId="4084909388" sldId="258"/>
            <ac:cxnSpMk id="97" creationId="{5CCDDCF8-8CEF-4127-8722-898F0740A583}"/>
          </ac:cxnSpMkLst>
        </pc:cxnChg>
      </pc:sldChg>
      <pc:sldChg chg="addSp delSp modSp add">
        <pc:chgData name="Linh Le" userId="ab89bd28bd2c192c" providerId="LiveId" clId="{470540BF-7E8A-4709-A066-8D736BFD175B}" dt="2020-03-23T18:53:09.161" v="4198" actId="20577"/>
        <pc:sldMkLst>
          <pc:docMk/>
          <pc:sldMk cId="1869312552" sldId="259"/>
        </pc:sldMkLst>
        <pc:spChg chg="mod">
          <ac:chgData name="Linh Le" userId="ab89bd28bd2c192c" providerId="LiveId" clId="{470540BF-7E8A-4709-A066-8D736BFD175B}" dt="2020-03-23T18:09:58.046" v="1195" actId="20577"/>
          <ac:spMkLst>
            <pc:docMk/>
            <pc:sldMk cId="1869312552" sldId="259"/>
            <ac:spMk id="2" creationId="{C95AE64F-2627-4CFF-BBB9-1E8867AE4141}"/>
          </ac:spMkLst>
        </pc:spChg>
        <pc:spChg chg="mod">
          <ac:chgData name="Linh Le" userId="ab89bd28bd2c192c" providerId="LiveId" clId="{470540BF-7E8A-4709-A066-8D736BFD175B}" dt="2020-03-23T18:53:09.161" v="4198" actId="20577"/>
          <ac:spMkLst>
            <pc:docMk/>
            <pc:sldMk cId="1869312552" sldId="259"/>
            <ac:spMk id="3" creationId="{DCEC3470-A662-49C1-94BE-FDC53DA56DF8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4" creationId="{6E788263-B2EA-4DFC-BE59-2F6DE6E28C8D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5" creationId="{895566D9-0C44-4AB5-813C-0D9222C44E15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6" creationId="{3E791AA7-222B-4DBE-8058-18EB4EA6034B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7" creationId="{C8D0C46D-66B5-43AD-AD63-78103732A93B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8" creationId="{C34BF852-E4A7-4B3D-B84C-57C2B23FDAC9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9" creationId="{2FD28E41-E52A-419A-A0A9-6306E4572974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0" creationId="{509C30A5-1BB7-46B3-A618-13D6DA28D32D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1" creationId="{D9349BA0-FE88-4657-8EF7-0FA73EECBA5A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12" creationId="{52E89D6B-6C24-44D5-BAA7-14EAB3CA8B20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13" creationId="{290A74F2-EC58-4248-8E67-014FAB13111F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4" creationId="{9BDAE488-E169-47DF-A104-0A51DA3583D3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5" creationId="{A30B5DE4-94A3-42FA-8231-6050EA702CB3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16" creationId="{BA14AAE7-4BC8-48A8-90B0-9D25D6B875A8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7" creationId="{699844B3-89EB-4F81-A367-B17B7216671E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8" creationId="{E35432CC-1B0C-4BEF-A766-E4BF7B57218C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19" creationId="{16A7D91D-FEC9-491C-9ABD-A2D159128EFA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20" creationId="{43427A88-527A-47CE-9E18-9B7EA5AA9E60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21" creationId="{9FC10830-DFAB-4385-9B06-98CC30093B62}"/>
          </ac:spMkLst>
        </pc:spChg>
        <pc:spChg chg="add mod">
          <ac:chgData name="Linh Le" userId="ab89bd28bd2c192c" providerId="LiveId" clId="{470540BF-7E8A-4709-A066-8D736BFD175B}" dt="2020-03-23T18:52:46.857" v="4086" actId="1582"/>
          <ac:spMkLst>
            <pc:docMk/>
            <pc:sldMk cId="1869312552" sldId="259"/>
            <ac:spMk id="22" creationId="{87C888F6-6C95-43FC-97A3-A23C1F3CEF17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23" creationId="{7C91FF1D-EE95-408C-B061-759F7281FA3A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24" creationId="{5B23F3E9-945C-4B0C-B1AA-A51F6515EC80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25" creationId="{74C5A444-E4B6-41CE-A280-26A500A42918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42" creationId="{00B41379-D41D-47D3-8859-36C6E4342E53}"/>
          </ac:spMkLst>
        </pc:spChg>
        <pc:spChg chg="add mod">
          <ac:chgData name="Linh Le" userId="ab89bd28bd2c192c" providerId="LiveId" clId="{470540BF-7E8A-4709-A066-8D736BFD175B}" dt="2020-03-23T18:33:11.344" v="3259" actId="1076"/>
          <ac:spMkLst>
            <pc:docMk/>
            <pc:sldMk cId="1869312552" sldId="259"/>
            <ac:spMk id="45" creationId="{C1189D73-E694-4735-9DD3-983DE94817E3}"/>
          </ac:spMkLst>
        </pc:sp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26" creationId="{B5986DFC-EA47-4770-A709-D9E197D5E397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27" creationId="{28C2F0F7-A175-45C0-826F-4810DF7383E5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28" creationId="{714A39B2-66F4-4796-99FD-0FCDE49D4ECE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29" creationId="{CC1C2595-7F74-4357-8EA6-B11F45D2FDF9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30" creationId="{4777946B-6A86-4841-91F2-1D4E3A1E279C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32" creationId="{49CCBB83-6307-471C-9D2D-D2A44B2B4A17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39" creationId="{991268B3-13C7-4876-A09C-705620088071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44" creationId="{DB6EA70F-76BB-44BE-A5E3-9A1DD93EA0E4}"/>
          </ac:cxnSpMkLst>
        </pc:cxnChg>
        <pc:cxnChg chg="add mod">
          <ac:chgData name="Linh Le" userId="ab89bd28bd2c192c" providerId="LiveId" clId="{470540BF-7E8A-4709-A066-8D736BFD175B}" dt="2020-03-23T18:33:11.344" v="3259" actId="1076"/>
          <ac:cxnSpMkLst>
            <pc:docMk/>
            <pc:sldMk cId="1869312552" sldId="259"/>
            <ac:cxnSpMk id="49" creationId="{925DF81A-F493-4242-A214-4DE15DC43086}"/>
          </ac:cxnSpMkLst>
        </pc:cxnChg>
        <pc:cxnChg chg="add del">
          <ac:chgData name="Linh Le" userId="ab89bd28bd2c192c" providerId="LiveId" clId="{470540BF-7E8A-4709-A066-8D736BFD175B}" dt="2020-03-23T18:15:52.970" v="1639"/>
          <ac:cxnSpMkLst>
            <pc:docMk/>
            <pc:sldMk cId="1869312552" sldId="259"/>
            <ac:cxnSpMk id="55" creationId="{23C6C960-3A13-4EE4-A347-B552F704D807}"/>
          </ac:cxnSpMkLst>
        </pc:cxnChg>
      </pc:sldChg>
      <pc:sldChg chg="addSp delSp modSp add">
        <pc:chgData name="Linh Le" userId="ab89bd28bd2c192c" providerId="LiveId" clId="{470540BF-7E8A-4709-A066-8D736BFD175B}" dt="2020-03-23T18:58:43.587" v="4204" actId="20577"/>
        <pc:sldMkLst>
          <pc:docMk/>
          <pc:sldMk cId="1831836198" sldId="260"/>
        </pc:sldMkLst>
        <pc:spChg chg="mod">
          <ac:chgData name="Linh Le" userId="ab89bd28bd2c192c" providerId="LiveId" clId="{470540BF-7E8A-4709-A066-8D736BFD175B}" dt="2020-03-23T18:19:58.534" v="1953" actId="20577"/>
          <ac:spMkLst>
            <pc:docMk/>
            <pc:sldMk cId="1831836198" sldId="260"/>
            <ac:spMk id="2" creationId="{0415755C-2D04-4086-9A50-8E05A3C80D71}"/>
          </ac:spMkLst>
        </pc:spChg>
        <pc:spChg chg="mod">
          <ac:chgData name="Linh Le" userId="ab89bd28bd2c192c" providerId="LiveId" clId="{470540BF-7E8A-4709-A066-8D736BFD175B}" dt="2020-03-23T18:58:43.587" v="4204" actId="20577"/>
          <ac:spMkLst>
            <pc:docMk/>
            <pc:sldMk cId="1831836198" sldId="260"/>
            <ac:spMk id="3" creationId="{162ACD87-B57C-420F-92B2-66312E1BC43A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4" creationId="{D4329E1B-505A-4994-A78C-AB2E67ADD8E3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5" creationId="{676BB476-8C80-4E37-98EA-F2105574B63D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6" creationId="{96210E7F-9C49-4D7C-84F5-4B896A6B9DB3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7" creationId="{E201C507-4166-4AC1-B450-9369F36ED8EB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8" creationId="{88622255-DFF9-4C14-B814-EC614EF57987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9" creationId="{0C0AF381-1285-4105-BCF3-C7955F4C21E9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0" creationId="{3CE64A36-F213-4762-9FF9-9B641B0F7091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1" creationId="{75F238C9-9F2B-46C4-A53E-DA36E97038E7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2" creationId="{75B7F6CC-138A-4DE7-93B9-2D20D90CFF78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3" creationId="{CC9F1DD5-96EA-44AB-8C77-902542551673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4" creationId="{6ACCFA41-A6E2-4EA9-B1DB-B4DC23F5C0D2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5" creationId="{E617D087-8092-45D9-BDE3-BE8D418FB361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6" creationId="{10B2E2C7-D528-4372-B5CE-60448C8B8929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7" creationId="{EF8BEA16-A5DD-4019-B4E7-2EFD718DF65D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8" creationId="{B9D78457-D945-4A05-8A33-9D4508A04FCB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19" creationId="{F6566FDD-1274-42D8-89FC-EED7935E1470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20" creationId="{B6FC7BB8-A434-4773-96C6-E7496489DCC7}"/>
          </ac:spMkLst>
        </pc:spChg>
        <pc:spChg chg="add mod ord">
          <ac:chgData name="Linh Le" userId="ab89bd28bd2c192c" providerId="LiveId" clId="{470540BF-7E8A-4709-A066-8D736BFD175B}" dt="2020-03-23T18:23:06.086" v="2289" actId="166"/>
          <ac:spMkLst>
            <pc:docMk/>
            <pc:sldMk cId="1831836198" sldId="260"/>
            <ac:spMk id="21" creationId="{83E6C96E-A536-49C5-BFCA-66F916E36A70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22" creationId="{DE28786E-B615-418C-87AD-BD707CEB14E0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23" creationId="{605F1F07-472E-46CF-856C-DCD5EAD33DDB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24" creationId="{A9CC7D1D-3FEE-4E4F-806D-B1E640E49EFA}"/>
          </ac:spMkLst>
        </pc:spChg>
        <pc:spChg chg="add mod">
          <ac:chgData name="Linh Le" userId="ab89bd28bd2c192c" providerId="LiveId" clId="{470540BF-7E8A-4709-A066-8D736BFD175B}" dt="2020-03-23T18:21:43.911" v="2232" actId="1076"/>
          <ac:spMkLst>
            <pc:docMk/>
            <pc:sldMk cId="1831836198" sldId="260"/>
            <ac:spMk id="25" creationId="{B8A834D9-3B2B-4D77-9C76-ED4B3271BD78}"/>
          </ac:spMkLst>
        </pc:spChg>
        <pc:spChg chg="add mod">
          <ac:chgData name="Linh Le" userId="ab89bd28bd2c192c" providerId="LiveId" clId="{470540BF-7E8A-4709-A066-8D736BFD175B}" dt="2020-03-23T18:23:16.001" v="2294" actId="1076"/>
          <ac:spMkLst>
            <pc:docMk/>
            <pc:sldMk cId="1831836198" sldId="260"/>
            <ac:spMk id="37" creationId="{D33CCC8D-2F0A-4B0C-A642-E9F05103EE0D}"/>
          </ac:spMkLst>
        </pc:spChg>
        <pc:cxnChg chg="add del mod">
          <ac:chgData name="Linh Le" userId="ab89bd28bd2c192c" providerId="LiveId" clId="{470540BF-7E8A-4709-A066-8D736BFD175B}" dt="2020-03-23T18:21:24.295" v="2223" actId="478"/>
          <ac:cxnSpMkLst>
            <pc:docMk/>
            <pc:sldMk cId="1831836198" sldId="260"/>
            <ac:cxnSpMk id="26" creationId="{F7506F63-3617-4307-B13F-D85080F021EB}"/>
          </ac:cxnSpMkLst>
        </pc:cxnChg>
        <pc:cxnChg chg="add mod">
          <ac:chgData name="Linh Le" userId="ab89bd28bd2c192c" providerId="LiveId" clId="{470540BF-7E8A-4709-A066-8D736BFD175B}" dt="2020-03-23T18:21:37.365" v="2231" actId="1076"/>
          <ac:cxnSpMkLst>
            <pc:docMk/>
            <pc:sldMk cId="1831836198" sldId="260"/>
            <ac:cxnSpMk id="27" creationId="{714C67AF-4C05-4B1C-8E2C-B660645F32F1}"/>
          </ac:cxnSpMkLst>
        </pc:cxnChg>
        <pc:cxnChg chg="add mod">
          <ac:chgData name="Linh Le" userId="ab89bd28bd2c192c" providerId="LiveId" clId="{470540BF-7E8A-4709-A066-8D736BFD175B}" dt="2020-03-23T18:21:37.365" v="2231" actId="1076"/>
          <ac:cxnSpMkLst>
            <pc:docMk/>
            <pc:sldMk cId="1831836198" sldId="260"/>
            <ac:cxnSpMk id="28" creationId="{C663B5E8-C364-4850-B357-D2F6039535F1}"/>
          </ac:cxnSpMkLst>
        </pc:cxnChg>
        <pc:cxnChg chg="add del mod">
          <ac:chgData name="Linh Le" userId="ab89bd28bd2c192c" providerId="LiveId" clId="{470540BF-7E8A-4709-A066-8D736BFD175B}" dt="2020-03-23T18:21:26.159" v="2225" actId="478"/>
          <ac:cxnSpMkLst>
            <pc:docMk/>
            <pc:sldMk cId="1831836198" sldId="260"/>
            <ac:cxnSpMk id="29" creationId="{163064A5-3104-4DEC-A36E-25F4E15F37D5}"/>
          </ac:cxnSpMkLst>
        </pc:cxnChg>
        <pc:cxnChg chg="add del mod">
          <ac:chgData name="Linh Le" userId="ab89bd28bd2c192c" providerId="LiveId" clId="{470540BF-7E8A-4709-A066-8D736BFD175B}" dt="2020-03-23T18:21:24.836" v="2224" actId="478"/>
          <ac:cxnSpMkLst>
            <pc:docMk/>
            <pc:sldMk cId="1831836198" sldId="260"/>
            <ac:cxnSpMk id="30" creationId="{6153C849-ECC8-47AB-90A9-4FD4166815E9}"/>
          </ac:cxnSpMkLst>
        </pc:cxnChg>
        <pc:cxnChg chg="add del mod">
          <ac:chgData name="Linh Le" userId="ab89bd28bd2c192c" providerId="LiveId" clId="{470540BF-7E8A-4709-A066-8D736BFD175B}" dt="2020-03-23T18:21:27.405" v="2226" actId="478"/>
          <ac:cxnSpMkLst>
            <pc:docMk/>
            <pc:sldMk cId="1831836198" sldId="260"/>
            <ac:cxnSpMk id="31" creationId="{CEDBFFF0-D2D8-477E-A86E-B55A247EA635}"/>
          </ac:cxnSpMkLst>
        </pc:cxnChg>
        <pc:cxnChg chg="add del mod">
          <ac:chgData name="Linh Le" userId="ab89bd28bd2c192c" providerId="LiveId" clId="{470540BF-7E8A-4709-A066-8D736BFD175B}" dt="2020-03-23T18:21:23.798" v="2222" actId="478"/>
          <ac:cxnSpMkLst>
            <pc:docMk/>
            <pc:sldMk cId="1831836198" sldId="260"/>
            <ac:cxnSpMk id="32" creationId="{8E674292-C7E0-4B79-B1B8-F9F5E258EC1E}"/>
          </ac:cxnSpMkLst>
        </pc:cxnChg>
        <pc:cxnChg chg="add mod">
          <ac:chgData name="Linh Le" userId="ab89bd28bd2c192c" providerId="LiveId" clId="{470540BF-7E8A-4709-A066-8D736BFD175B}" dt="2020-03-23T18:21:37.365" v="2231" actId="1076"/>
          <ac:cxnSpMkLst>
            <pc:docMk/>
            <pc:sldMk cId="1831836198" sldId="260"/>
            <ac:cxnSpMk id="33" creationId="{C44CFA0C-A976-4862-8964-880AA5C00BB8}"/>
          </ac:cxnSpMkLst>
        </pc:cxnChg>
      </pc:sldChg>
      <pc:sldChg chg="addSp delSp modSp add">
        <pc:chgData name="Linh Le" userId="ab89bd28bd2c192c" providerId="LiveId" clId="{470540BF-7E8A-4709-A066-8D736BFD175B}" dt="2020-03-23T18:33:34.066" v="3262" actId="1076"/>
        <pc:sldMkLst>
          <pc:docMk/>
          <pc:sldMk cId="2966394250" sldId="261"/>
        </pc:sldMkLst>
        <pc:spChg chg="mod">
          <ac:chgData name="Linh Le" userId="ab89bd28bd2c192c" providerId="LiveId" clId="{470540BF-7E8A-4709-A066-8D736BFD175B}" dt="2020-03-23T18:27:23.632" v="3003" actId="20577"/>
          <ac:spMkLst>
            <pc:docMk/>
            <pc:sldMk cId="2966394250" sldId="261"/>
            <ac:spMk id="2" creationId="{538F0AF7-E089-4E9E-A986-955BFB4031EC}"/>
          </ac:spMkLst>
        </pc:spChg>
        <pc:spChg chg="mod">
          <ac:chgData name="Linh Le" userId="ab89bd28bd2c192c" providerId="LiveId" clId="{470540BF-7E8A-4709-A066-8D736BFD175B}" dt="2020-03-23T18:28:10.595" v="3159" actId="20577"/>
          <ac:spMkLst>
            <pc:docMk/>
            <pc:sldMk cId="2966394250" sldId="261"/>
            <ac:spMk id="3" creationId="{0F57B50B-EF6B-4E8D-BEE1-5F0304A29B19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4" creationId="{609DBF3B-E1FE-464A-89C6-CF13400E8823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5" creationId="{D052B4FA-A421-4336-BAA1-F0C09E1FE63C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6" creationId="{93E6D596-1B66-4BA5-8FA2-4A7625183A8C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7" creationId="{DB523D42-574E-4723-8BE8-DD73FB0A3AEC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8" creationId="{715A45C5-C076-4597-9E15-A20D2C7E5F16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9" creationId="{1297EA94-496B-45A9-90A2-5FFF85DE8297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0" creationId="{A2BE224C-04A7-4D35-AA4D-185113FC0419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1" creationId="{023BD0EC-8F99-42C0-8DF7-CEE268BA3B09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2" creationId="{6BE9DAB5-3661-4E2A-A64B-A00B34ED0EE5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3" creationId="{7E375A40-DF5E-4941-A286-045CC4ED0272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4" creationId="{2E7A5731-3055-4219-9008-AB6780EF7B09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5" creationId="{68870FC6-59E1-4330-AA71-CC05739EF5AA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6" creationId="{78664647-9E34-4D46-A5FE-C231CFF0B785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7" creationId="{6F230495-3AD4-4A0E-A9C6-5D992B9542C3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8" creationId="{819179D5-E5F2-4EF6-BB7D-1C3F156F38C8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19" creationId="{F600494D-1F60-4C1D-80C4-AD64AA2BA411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0" creationId="{FF52DCC6-26A3-48CE-9321-1749E4AF24B8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1" creationId="{A023A471-96F7-432D-A80A-6CC42BD9DE02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2" creationId="{85302348-D803-4726-95E4-000FA5C27A06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3" creationId="{E7CE6429-A7C0-47C0-AE04-3B5AC893E8AE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4" creationId="{40523F48-265C-43CD-ABE3-A80DD0F654B8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25" creationId="{BA076558-B131-4B0D-A3FA-24C52ED3638E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36" creationId="{FB3C099A-B9AD-49D8-8C7A-192650CE55C7}"/>
          </ac:spMkLst>
        </pc:spChg>
        <pc:spChg chg="add mod">
          <ac:chgData name="Linh Le" userId="ab89bd28bd2c192c" providerId="LiveId" clId="{470540BF-7E8A-4709-A066-8D736BFD175B}" dt="2020-03-23T18:33:34.066" v="3262" actId="1076"/>
          <ac:spMkLst>
            <pc:docMk/>
            <pc:sldMk cId="2966394250" sldId="261"/>
            <ac:spMk id="42" creationId="{9C10BE48-CC82-4328-A38D-FEAD34D69AA4}"/>
          </ac:spMkLst>
        </pc:spChg>
        <pc:cxnChg chg="add mod">
          <ac:chgData name="Linh Le" userId="ab89bd28bd2c192c" providerId="LiveId" clId="{470540BF-7E8A-4709-A066-8D736BFD175B}" dt="2020-03-23T18:33:34.066" v="3262" actId="1076"/>
          <ac:cxnSpMkLst>
            <pc:docMk/>
            <pc:sldMk cId="2966394250" sldId="261"/>
            <ac:cxnSpMk id="26" creationId="{4A2DF016-0A67-4C28-BFB3-0501F3EA6EC7}"/>
          </ac:cxnSpMkLst>
        </pc:cxnChg>
        <pc:cxnChg chg="add mod">
          <ac:chgData name="Linh Le" userId="ab89bd28bd2c192c" providerId="LiveId" clId="{470540BF-7E8A-4709-A066-8D736BFD175B}" dt="2020-03-23T18:33:34.066" v="3262" actId="1076"/>
          <ac:cxnSpMkLst>
            <pc:docMk/>
            <pc:sldMk cId="2966394250" sldId="261"/>
            <ac:cxnSpMk id="27" creationId="{54A5B1F4-B582-47D4-959F-8855F46CDB20}"/>
          </ac:cxnSpMkLst>
        </pc:cxnChg>
        <pc:cxnChg chg="add mod">
          <ac:chgData name="Linh Le" userId="ab89bd28bd2c192c" providerId="LiveId" clId="{470540BF-7E8A-4709-A066-8D736BFD175B}" dt="2020-03-23T18:33:34.066" v="3262" actId="1076"/>
          <ac:cxnSpMkLst>
            <pc:docMk/>
            <pc:sldMk cId="2966394250" sldId="261"/>
            <ac:cxnSpMk id="28" creationId="{FA6C1589-B0C8-485D-8B62-3EFF2EE66024}"/>
          </ac:cxnSpMkLst>
        </pc:cxnChg>
        <pc:cxnChg chg="add del mod">
          <ac:chgData name="Linh Le" userId="ab89bd28bd2c192c" providerId="LiveId" clId="{470540BF-7E8A-4709-A066-8D736BFD175B}" dt="2020-03-23T18:27:49.112" v="3056" actId="478"/>
          <ac:cxnSpMkLst>
            <pc:docMk/>
            <pc:sldMk cId="2966394250" sldId="261"/>
            <ac:cxnSpMk id="29" creationId="{8957E0CF-2D84-4819-8FA2-AD594C3813ED}"/>
          </ac:cxnSpMkLst>
        </pc:cxnChg>
        <pc:cxnChg chg="add del mod">
          <ac:chgData name="Linh Le" userId="ab89bd28bd2c192c" providerId="LiveId" clId="{470540BF-7E8A-4709-A066-8D736BFD175B}" dt="2020-03-23T18:27:48.096" v="3055" actId="478"/>
          <ac:cxnSpMkLst>
            <pc:docMk/>
            <pc:sldMk cId="2966394250" sldId="261"/>
            <ac:cxnSpMk id="30" creationId="{846E61A5-B867-4695-939E-CF7EA68CB025}"/>
          </ac:cxnSpMkLst>
        </pc:cxnChg>
        <pc:cxnChg chg="add mod">
          <ac:chgData name="Linh Le" userId="ab89bd28bd2c192c" providerId="LiveId" clId="{470540BF-7E8A-4709-A066-8D736BFD175B}" dt="2020-03-23T18:33:34.066" v="3262" actId="1076"/>
          <ac:cxnSpMkLst>
            <pc:docMk/>
            <pc:sldMk cId="2966394250" sldId="261"/>
            <ac:cxnSpMk id="31" creationId="{4931296F-CCB1-41EE-8988-8FE5D3120CF6}"/>
          </ac:cxnSpMkLst>
        </pc:cxnChg>
        <pc:cxnChg chg="add mod">
          <ac:chgData name="Linh Le" userId="ab89bd28bd2c192c" providerId="LiveId" clId="{470540BF-7E8A-4709-A066-8D736BFD175B}" dt="2020-03-23T18:33:34.066" v="3262" actId="1076"/>
          <ac:cxnSpMkLst>
            <pc:docMk/>
            <pc:sldMk cId="2966394250" sldId="261"/>
            <ac:cxnSpMk id="37" creationId="{979B225C-AD04-4CEE-BEE2-9C7AF9C39096}"/>
          </ac:cxnSpMkLst>
        </pc:cxnChg>
      </pc:sldChg>
      <pc:sldChg chg="modSp add">
        <pc:chgData name="Linh Le" userId="ab89bd28bd2c192c" providerId="LiveId" clId="{470540BF-7E8A-4709-A066-8D736BFD175B}" dt="2020-03-23T18:45:38.942" v="4083" actId="403"/>
        <pc:sldMkLst>
          <pc:docMk/>
          <pc:sldMk cId="3256758222" sldId="262"/>
        </pc:sldMkLst>
        <pc:spChg chg="mod">
          <ac:chgData name="Linh Le" userId="ab89bd28bd2c192c" providerId="LiveId" clId="{470540BF-7E8A-4709-A066-8D736BFD175B}" dt="2020-03-23T18:35:29.917" v="3475" actId="20577"/>
          <ac:spMkLst>
            <pc:docMk/>
            <pc:sldMk cId="3256758222" sldId="262"/>
            <ac:spMk id="2" creationId="{413D9630-CE9F-4F18-910E-DFC80A2819C2}"/>
          </ac:spMkLst>
        </pc:spChg>
        <pc:spChg chg="mod">
          <ac:chgData name="Linh Le" userId="ab89bd28bd2c192c" providerId="LiveId" clId="{470540BF-7E8A-4709-A066-8D736BFD175B}" dt="2020-03-23T18:45:38.942" v="4083" actId="403"/>
          <ac:spMkLst>
            <pc:docMk/>
            <pc:sldMk cId="3256758222" sldId="262"/>
            <ac:spMk id="3" creationId="{69D17457-108B-4ACD-9C40-37D5EA807F71}"/>
          </ac:spMkLst>
        </pc:spChg>
      </pc:sldChg>
      <pc:sldChg chg="addSp delSp modSp add">
        <pc:chgData name="Linh Le" userId="ab89bd28bd2c192c" providerId="LiveId" clId="{470540BF-7E8A-4709-A066-8D736BFD175B}" dt="2020-03-23T19:37:32.538" v="6317" actId="1076"/>
        <pc:sldMkLst>
          <pc:docMk/>
          <pc:sldMk cId="2390726241" sldId="263"/>
        </pc:sldMkLst>
        <pc:spChg chg="mod">
          <ac:chgData name="Linh Le" userId="ab89bd28bd2c192c" providerId="LiveId" clId="{470540BF-7E8A-4709-A066-8D736BFD175B}" dt="2020-03-23T19:20:14.024" v="4232" actId="20577"/>
          <ac:spMkLst>
            <pc:docMk/>
            <pc:sldMk cId="2390726241" sldId="263"/>
            <ac:spMk id="2" creationId="{A79F6B9F-106C-49C4-9FB2-07E0955EEE57}"/>
          </ac:spMkLst>
        </pc:spChg>
        <pc:spChg chg="mod">
          <ac:chgData name="Linh Le" userId="ab89bd28bd2c192c" providerId="LiveId" clId="{470540BF-7E8A-4709-A066-8D736BFD175B}" dt="2020-03-23T19:37:32.538" v="6317" actId="1076"/>
          <ac:spMkLst>
            <pc:docMk/>
            <pc:sldMk cId="2390726241" sldId="263"/>
            <ac:spMk id="3" creationId="{7D3EEDDF-8B39-44FB-B53A-EF17BCE9518A}"/>
          </ac:spMkLst>
        </pc:spChg>
        <pc:spChg chg="add mod">
          <ac:chgData name="Linh Le" userId="ab89bd28bd2c192c" providerId="LiveId" clId="{470540BF-7E8A-4709-A066-8D736BFD175B}" dt="2020-03-23T19:22:38.224" v="4644" actId="1076"/>
          <ac:spMkLst>
            <pc:docMk/>
            <pc:sldMk cId="2390726241" sldId="263"/>
            <ac:spMk id="4" creationId="{F259BA3E-41E2-45B3-9040-72CC451FBF40}"/>
          </ac:spMkLst>
        </pc:spChg>
        <pc:spChg chg="add mod">
          <ac:chgData name="Linh Le" userId="ab89bd28bd2c192c" providerId="LiveId" clId="{470540BF-7E8A-4709-A066-8D736BFD175B}" dt="2020-03-23T19:22:40.019" v="4645" actId="1076"/>
          <ac:spMkLst>
            <pc:docMk/>
            <pc:sldMk cId="2390726241" sldId="263"/>
            <ac:spMk id="5" creationId="{7AAC286B-75BB-4B2C-8093-90928DA1D7DC}"/>
          </ac:spMkLst>
        </pc:spChg>
        <pc:spChg chg="add mod">
          <ac:chgData name="Linh Le" userId="ab89bd28bd2c192c" providerId="LiveId" clId="{470540BF-7E8A-4709-A066-8D736BFD175B}" dt="2020-03-23T19:22:18.762" v="4629" actId="1076"/>
          <ac:spMkLst>
            <pc:docMk/>
            <pc:sldMk cId="2390726241" sldId="263"/>
            <ac:spMk id="6" creationId="{6299216E-84DF-47E2-A542-A62C0555239D}"/>
          </ac:spMkLst>
        </pc:spChg>
        <pc:spChg chg="add mod">
          <ac:chgData name="Linh Le" userId="ab89bd28bd2c192c" providerId="LiveId" clId="{470540BF-7E8A-4709-A066-8D736BFD175B}" dt="2020-03-23T19:22:40.938" v="4646" actId="1076"/>
          <ac:spMkLst>
            <pc:docMk/>
            <pc:sldMk cId="2390726241" sldId="263"/>
            <ac:spMk id="7" creationId="{57A594D0-75BA-47C6-965A-41AE768CC32A}"/>
          </ac:spMkLst>
        </pc:spChg>
        <pc:spChg chg="add mod">
          <ac:chgData name="Linh Le" userId="ab89bd28bd2c192c" providerId="LiveId" clId="{470540BF-7E8A-4709-A066-8D736BFD175B}" dt="2020-03-23T19:22:18.762" v="4629" actId="1076"/>
          <ac:spMkLst>
            <pc:docMk/>
            <pc:sldMk cId="2390726241" sldId="263"/>
            <ac:spMk id="8" creationId="{0740FE79-434A-43D3-B859-401ECCC15309}"/>
          </ac:spMkLst>
        </pc:spChg>
        <pc:spChg chg="add mod">
          <ac:chgData name="Linh Le" userId="ab89bd28bd2c192c" providerId="LiveId" clId="{470540BF-7E8A-4709-A066-8D736BFD175B}" dt="2020-03-23T19:22:18.762" v="4629" actId="1076"/>
          <ac:spMkLst>
            <pc:docMk/>
            <pc:sldMk cId="2390726241" sldId="263"/>
            <ac:spMk id="9" creationId="{F6DD5F4D-6C79-4F90-814B-4B251F7984CA}"/>
          </ac:spMkLst>
        </pc:spChg>
        <pc:spChg chg="add mod">
          <ac:chgData name="Linh Le" userId="ab89bd28bd2c192c" providerId="LiveId" clId="{470540BF-7E8A-4709-A066-8D736BFD175B}" dt="2020-03-23T19:22:32.451" v="4641" actId="1076"/>
          <ac:spMkLst>
            <pc:docMk/>
            <pc:sldMk cId="2390726241" sldId="263"/>
            <ac:spMk id="10" creationId="{47A20D86-0C70-45D8-8662-98A681FEFAA5}"/>
          </ac:spMkLst>
        </pc:spChg>
        <pc:spChg chg="add mod">
          <ac:chgData name="Linh Le" userId="ab89bd28bd2c192c" providerId="LiveId" clId="{470540BF-7E8A-4709-A066-8D736BFD175B}" dt="2020-03-23T19:22:35.900" v="4643" actId="1076"/>
          <ac:spMkLst>
            <pc:docMk/>
            <pc:sldMk cId="2390726241" sldId="263"/>
            <ac:spMk id="11" creationId="{5D34D6AE-0D45-4DD4-9904-0E8FEB1C0944}"/>
          </ac:spMkLst>
        </pc:spChg>
        <pc:spChg chg="add mod">
          <ac:chgData name="Linh Le" userId="ab89bd28bd2c192c" providerId="LiveId" clId="{470540BF-7E8A-4709-A066-8D736BFD175B}" dt="2020-03-23T19:22:18.762" v="4629" actId="1076"/>
          <ac:spMkLst>
            <pc:docMk/>
            <pc:sldMk cId="2390726241" sldId="263"/>
            <ac:spMk id="12" creationId="{EC88C6F0-E327-4F4A-B1EA-355B06D3756E}"/>
          </ac:spMkLst>
        </pc:spChg>
        <pc:spChg chg="add mod">
          <ac:chgData name="Linh Le" userId="ab89bd28bd2c192c" providerId="LiveId" clId="{470540BF-7E8A-4709-A066-8D736BFD175B}" dt="2020-03-23T19:22:18.762" v="4629" actId="1076"/>
          <ac:spMkLst>
            <pc:docMk/>
            <pc:sldMk cId="2390726241" sldId="263"/>
            <ac:spMk id="13" creationId="{5C431542-C42B-47B4-810A-C726764B2457}"/>
          </ac:spMkLst>
        </pc:spChg>
        <pc:spChg chg="add mod">
          <ac:chgData name="Linh Le" userId="ab89bd28bd2c192c" providerId="LiveId" clId="{470540BF-7E8A-4709-A066-8D736BFD175B}" dt="2020-03-23T19:22:42.782" v="4647" actId="1076"/>
          <ac:spMkLst>
            <pc:docMk/>
            <pc:sldMk cId="2390726241" sldId="263"/>
            <ac:spMk id="14" creationId="{C662E6D2-65F6-40AF-B481-C198FE4356FE}"/>
          </ac:spMkLst>
        </pc:spChg>
        <pc:spChg chg="add mod">
          <ac:chgData name="Linh Le" userId="ab89bd28bd2c192c" providerId="LiveId" clId="{470540BF-7E8A-4709-A066-8D736BFD175B}" dt="2020-03-23T19:22:25.192" v="4634" actId="1076"/>
          <ac:spMkLst>
            <pc:docMk/>
            <pc:sldMk cId="2390726241" sldId="263"/>
            <ac:spMk id="15" creationId="{108B80D8-71D4-4B0B-91A5-754ADEBB5D2A}"/>
          </ac:spMkLst>
        </pc:spChg>
        <pc:spChg chg="add mod">
          <ac:chgData name="Linh Le" userId="ab89bd28bd2c192c" providerId="LiveId" clId="{470540BF-7E8A-4709-A066-8D736BFD175B}" dt="2020-03-23T19:22:23.238" v="4632" actId="1076"/>
          <ac:spMkLst>
            <pc:docMk/>
            <pc:sldMk cId="2390726241" sldId="263"/>
            <ac:spMk id="16" creationId="{337A9643-D488-4BF3-BEE0-0B56384E48A3}"/>
          </ac:spMkLst>
        </pc:spChg>
        <pc:spChg chg="add mod">
          <ac:chgData name="Linh Le" userId="ab89bd28bd2c192c" providerId="LiveId" clId="{470540BF-7E8A-4709-A066-8D736BFD175B}" dt="2020-03-23T19:22:26.305" v="4635" actId="1076"/>
          <ac:spMkLst>
            <pc:docMk/>
            <pc:sldMk cId="2390726241" sldId="263"/>
            <ac:spMk id="17" creationId="{34B27634-EE99-48D1-A4AA-60647C5D6095}"/>
          </ac:spMkLst>
        </pc:spChg>
        <pc:spChg chg="add mod">
          <ac:chgData name="Linh Le" userId="ab89bd28bd2c192c" providerId="LiveId" clId="{470540BF-7E8A-4709-A066-8D736BFD175B}" dt="2020-03-23T19:22:27.261" v="4636" actId="1076"/>
          <ac:spMkLst>
            <pc:docMk/>
            <pc:sldMk cId="2390726241" sldId="263"/>
            <ac:spMk id="18" creationId="{80CA26AB-0D05-4352-85E1-81DAA9CDF78C}"/>
          </ac:spMkLst>
        </pc:spChg>
        <pc:spChg chg="add mod">
          <ac:chgData name="Linh Le" userId="ab89bd28bd2c192c" providerId="LiveId" clId="{470540BF-7E8A-4709-A066-8D736BFD175B}" dt="2020-03-23T19:22:29.472" v="4638" actId="1076"/>
          <ac:spMkLst>
            <pc:docMk/>
            <pc:sldMk cId="2390726241" sldId="263"/>
            <ac:spMk id="19" creationId="{3AEB9AA1-B677-4BBB-A6C4-82CB277BA162}"/>
          </ac:spMkLst>
        </pc:spChg>
        <pc:spChg chg="add mod">
          <ac:chgData name="Linh Le" userId="ab89bd28bd2c192c" providerId="LiveId" clId="{470540BF-7E8A-4709-A066-8D736BFD175B}" dt="2020-03-23T19:22:45.168" v="4648" actId="1076"/>
          <ac:spMkLst>
            <pc:docMk/>
            <pc:sldMk cId="2390726241" sldId="263"/>
            <ac:spMk id="20" creationId="{A91E0A17-EC5B-4F0E-B264-E141411F3979}"/>
          </ac:spMkLst>
        </pc:spChg>
        <pc:spChg chg="add mod">
          <ac:chgData name="Linh Le" userId="ab89bd28bd2c192c" providerId="LiveId" clId="{470540BF-7E8A-4709-A066-8D736BFD175B}" dt="2020-03-23T19:22:24.304" v="4633" actId="1076"/>
          <ac:spMkLst>
            <pc:docMk/>
            <pc:sldMk cId="2390726241" sldId="263"/>
            <ac:spMk id="21" creationId="{18291A87-7F3E-4752-A94A-6A8BBF1F1C9C}"/>
          </ac:spMkLst>
        </pc:spChg>
        <pc:spChg chg="add mod">
          <ac:chgData name="Linh Le" userId="ab89bd28bd2c192c" providerId="LiveId" clId="{470540BF-7E8A-4709-A066-8D736BFD175B}" dt="2020-03-23T19:22:21.314" v="4631" actId="1076"/>
          <ac:spMkLst>
            <pc:docMk/>
            <pc:sldMk cId="2390726241" sldId="263"/>
            <ac:spMk id="22" creationId="{C82C85DC-21E7-45DF-AB32-5B26CF273457}"/>
          </ac:spMkLst>
        </pc:spChg>
        <pc:spChg chg="add mod">
          <ac:chgData name="Linh Le" userId="ab89bd28bd2c192c" providerId="LiveId" clId="{470540BF-7E8A-4709-A066-8D736BFD175B}" dt="2020-03-23T19:22:28.192" v="4637" actId="1076"/>
          <ac:spMkLst>
            <pc:docMk/>
            <pc:sldMk cId="2390726241" sldId="263"/>
            <ac:spMk id="23" creationId="{2A2CF978-1BAD-4CFB-8591-806EB1A3DB32}"/>
          </ac:spMkLst>
        </pc:spChg>
        <pc:spChg chg="add mod">
          <ac:chgData name="Linh Le" userId="ab89bd28bd2c192c" providerId="LiveId" clId="{470540BF-7E8A-4709-A066-8D736BFD175B}" dt="2020-03-23T19:22:31.125" v="4640" actId="1076"/>
          <ac:spMkLst>
            <pc:docMk/>
            <pc:sldMk cId="2390726241" sldId="263"/>
            <ac:spMk id="24" creationId="{78A2C835-6959-4D67-BAB0-8173280A3DE5}"/>
          </ac:spMkLst>
        </pc:spChg>
        <pc:spChg chg="add mod">
          <ac:chgData name="Linh Le" userId="ab89bd28bd2c192c" providerId="LiveId" clId="{470540BF-7E8A-4709-A066-8D736BFD175B}" dt="2020-03-23T19:22:30.255" v="4639" actId="1076"/>
          <ac:spMkLst>
            <pc:docMk/>
            <pc:sldMk cId="2390726241" sldId="263"/>
            <ac:spMk id="25" creationId="{16E40470-D0F6-4175-86A0-D3C913BF2505}"/>
          </ac:spMkLst>
        </pc:spChg>
        <pc:spChg chg="add mod">
          <ac:chgData name="Linh Le" userId="ab89bd28bd2c192c" providerId="LiveId" clId="{470540BF-7E8A-4709-A066-8D736BFD175B}" dt="2020-03-23T19:23:14.917" v="4728" actId="14100"/>
          <ac:spMkLst>
            <pc:docMk/>
            <pc:sldMk cId="2390726241" sldId="263"/>
            <ac:spMk id="29" creationId="{3201782A-CFA9-4533-8C33-9D41C5B21927}"/>
          </ac:spMkLst>
        </pc:spChg>
        <pc:spChg chg="add del mod">
          <ac:chgData name="Linh Le" userId="ab89bd28bd2c192c" providerId="LiveId" clId="{470540BF-7E8A-4709-A066-8D736BFD175B}" dt="2020-03-23T19:28:41.870" v="5294"/>
          <ac:spMkLst>
            <pc:docMk/>
            <pc:sldMk cId="2390726241" sldId="263"/>
            <ac:spMk id="30" creationId="{FD0CD335-2056-4D8C-B252-DE2ED083710D}"/>
          </ac:spMkLst>
        </pc:spChg>
        <pc:cxnChg chg="add del mod">
          <ac:chgData name="Linh Le" userId="ab89bd28bd2c192c" providerId="LiveId" clId="{470540BF-7E8A-4709-A066-8D736BFD175B}" dt="2020-03-23T19:22:20.151" v="4630" actId="478"/>
          <ac:cxnSpMkLst>
            <pc:docMk/>
            <pc:sldMk cId="2390726241" sldId="263"/>
            <ac:cxnSpMk id="26" creationId="{7E4D22D6-D839-4C73-B9F3-8730F6745A05}"/>
          </ac:cxnSpMkLst>
        </pc:cxnChg>
        <pc:cxnChg chg="add mod">
          <ac:chgData name="Linh Le" userId="ab89bd28bd2c192c" providerId="LiveId" clId="{470540BF-7E8A-4709-A066-8D736BFD175B}" dt="2020-03-23T19:22:18.762" v="4629" actId="1076"/>
          <ac:cxnSpMkLst>
            <pc:docMk/>
            <pc:sldMk cId="2390726241" sldId="263"/>
            <ac:cxnSpMk id="27" creationId="{845D688A-00C6-4C3D-B41C-29A153C6856F}"/>
          </ac:cxnSpMkLst>
        </pc:cxnChg>
        <pc:cxnChg chg="add mod">
          <ac:chgData name="Linh Le" userId="ab89bd28bd2c192c" providerId="LiveId" clId="{470540BF-7E8A-4709-A066-8D736BFD175B}" dt="2020-03-23T19:22:18.762" v="4629" actId="1076"/>
          <ac:cxnSpMkLst>
            <pc:docMk/>
            <pc:sldMk cId="2390726241" sldId="263"/>
            <ac:cxnSpMk id="28" creationId="{9DD3170E-FCD4-44B9-8EEF-52337AA03292}"/>
          </ac:cxnSpMkLst>
        </pc:cxnChg>
      </pc:sldChg>
      <pc:sldChg chg="addSp delSp modSp add">
        <pc:chgData name="Linh Le" userId="ab89bd28bd2c192c" providerId="LiveId" clId="{470540BF-7E8A-4709-A066-8D736BFD175B}" dt="2020-03-23T21:10:48.197" v="8611" actId="1076"/>
        <pc:sldMkLst>
          <pc:docMk/>
          <pc:sldMk cId="4141313431" sldId="264"/>
        </pc:sldMkLst>
        <pc:spChg chg="mod">
          <ac:chgData name="Linh Le" userId="ab89bd28bd2c192c" providerId="LiveId" clId="{470540BF-7E8A-4709-A066-8D736BFD175B}" dt="2020-03-23T19:30:52.063" v="5577" actId="1076"/>
          <ac:spMkLst>
            <pc:docMk/>
            <pc:sldMk cId="4141313431" sldId="264"/>
            <ac:spMk id="2" creationId="{D0CE3D58-E027-4C46-AE3D-DB8673E8F9B6}"/>
          </ac:spMkLst>
        </pc:spChg>
        <pc:spChg chg="mod">
          <ac:chgData name="Linh Le" userId="ab89bd28bd2c192c" providerId="LiveId" clId="{470540BF-7E8A-4709-A066-8D736BFD175B}" dt="2020-03-23T19:30:58.138" v="5578" actId="1076"/>
          <ac:spMkLst>
            <pc:docMk/>
            <pc:sldMk cId="4141313431" sldId="264"/>
            <ac:spMk id="3" creationId="{3ACC3C58-1429-416F-A822-03E387DADEE4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4" creationId="{109843AC-FEEF-43A4-A634-B1C272F62F8E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5" creationId="{1BB5D1E0-763E-4103-AA99-6AC1C541DA58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6" creationId="{21FFA801-F501-4C41-9453-B4878E4966C1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7" creationId="{39E06DB4-BA9E-40F1-A288-0030783CD477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8" creationId="{9DF4779A-61A3-4FF7-9B8E-90DED114A712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9" creationId="{0A83B6A6-3EFC-4687-9450-E73F695A8F47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0" creationId="{5EC5D921-0435-46A3-98DD-E5815FD5D442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1" creationId="{68714FBF-1431-4918-8B56-CE454BBDB13F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2" creationId="{972CA658-4D26-43B5-BF7C-09FF3511127F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3" creationId="{F5321305-F6F3-4BA8-A48E-8C77B4EA128F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4" creationId="{A6C0920C-D50B-4DD0-B3B4-7503CBC7A989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5" creationId="{58190DCE-EB3A-4FE0-A004-8608B754F598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6" creationId="{B5111E9D-D365-49B8-95AF-0DFA839CB8FA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7" creationId="{17AD9B17-B61B-4DB1-A5AF-C9846A48FB55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8" creationId="{DF5F95A8-C282-4B83-B18D-5D68467A7D26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19" creationId="{73458899-9DD9-4BDB-BC36-900D98BD9C5E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0" creationId="{C67FFB16-8726-48CF-B065-0DF4854893ED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1" creationId="{0C0B9444-5C0C-45E1-B613-D30B5CA32C4F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2" creationId="{2956381B-FA45-47FF-98EE-4FED01B3DD14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3" creationId="{A96F53E9-2714-421A-B060-1BBD9501A687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4" creationId="{E61F7AF2-BFE7-440C-A614-E7FC98F46AB5}"/>
          </ac:spMkLst>
        </pc:spChg>
        <pc:spChg chg="add mod">
          <ac:chgData name="Linh Le" userId="ab89bd28bd2c192c" providerId="LiveId" clId="{470540BF-7E8A-4709-A066-8D736BFD175B}" dt="2020-03-23T19:26:49.722" v="5268" actId="1076"/>
          <ac:spMkLst>
            <pc:docMk/>
            <pc:sldMk cId="4141313431" sldId="264"/>
            <ac:spMk id="25" creationId="{4AF44DAA-C1F3-477E-B82C-4C713185CF49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28" creationId="{ADE7ED56-298F-42AE-B3B1-4181EA7080FC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29" creationId="{9262F7B3-0038-4B16-924A-20CD5E16F570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0" creationId="{832D728F-FDDE-4AF7-8C38-423D95A291C1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1" creationId="{446B2D0A-61BF-4C59-BAA3-8723D3BD067C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2" creationId="{A8BAD5AF-0CD8-4E40-90F0-4BF6A562D7F5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3" creationId="{B0FC2395-2408-4729-91D5-49FF35A80239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4" creationId="{A3A0896F-B771-42D8-8B3A-0C257FC5CD56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5" creationId="{8B7AB560-AC40-4295-9D43-E51C6DC831AE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6" creationId="{B30A7DE5-9576-411C-A309-655EF3E0276F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7" creationId="{C821B15C-2EB2-4A10-B1F1-1584377B75F4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8" creationId="{464F1080-B1D4-43B0-B31C-B0C43A7B6266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39" creationId="{54FC2A5E-AA6B-41E5-8D95-CE2974AAC10B}"/>
          </ac:spMkLst>
        </pc:spChg>
        <pc:spChg chg="add mod ord">
          <ac:chgData name="Linh Le" userId="ab89bd28bd2c192c" providerId="LiveId" clId="{470540BF-7E8A-4709-A066-8D736BFD175B}" dt="2020-03-23T21:10:44.372" v="8610" actId="166"/>
          <ac:spMkLst>
            <pc:docMk/>
            <pc:sldMk cId="4141313431" sldId="264"/>
            <ac:spMk id="40" creationId="{B6445CDF-4CA6-4C01-A9FA-AAE35D4E6C3B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1" creationId="{1C6733EB-73B5-4CB4-BCDF-4508A73EFCC5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2" creationId="{4113E9FB-D15D-4092-99B8-70A575277FF7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3" creationId="{9F6A4990-1AD3-4F25-A0F0-E9CED07AA5C8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4" creationId="{F97610D9-F2CE-4137-9366-A799A9470CFA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5" creationId="{A817A706-A231-4919-832D-221F02317EEF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6" creationId="{DA70986D-D561-4B85-BED5-10E790D9199E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7" creationId="{EDF23C98-3E89-4ADF-B136-5AEF710B9C5A}"/>
          </ac:spMkLst>
        </pc:spChg>
        <pc:spChg chg="add mod">
          <ac:chgData name="Linh Le" userId="ab89bd28bd2c192c" providerId="LiveId" clId="{470540BF-7E8A-4709-A066-8D736BFD175B}" dt="2020-03-23T19:27:04.856" v="5271" actId="164"/>
          <ac:spMkLst>
            <pc:docMk/>
            <pc:sldMk cId="4141313431" sldId="264"/>
            <ac:spMk id="48" creationId="{49AC1D89-CB3B-4400-9B49-35CD9EC363BF}"/>
          </ac:spMkLst>
        </pc:spChg>
        <pc:spChg chg="add mod">
          <ac:chgData name="Linh Le" userId="ab89bd28bd2c192c" providerId="LiveId" clId="{470540BF-7E8A-4709-A066-8D736BFD175B}" dt="2020-03-23T21:10:48.197" v="8611" actId="1076"/>
          <ac:spMkLst>
            <pc:docMk/>
            <pc:sldMk cId="4141313431" sldId="264"/>
            <ac:spMk id="52" creationId="{21E9E35F-29BC-43E1-AC96-69710357C35D}"/>
          </ac:spMkLst>
        </pc:spChg>
        <pc:spChg chg="add mod ord">
          <ac:chgData name="Linh Le" userId="ab89bd28bd2c192c" providerId="LiveId" clId="{470540BF-7E8A-4709-A066-8D736BFD175B}" dt="2020-03-23T21:10:44.372" v="8610" actId="166"/>
          <ac:spMkLst>
            <pc:docMk/>
            <pc:sldMk cId="4141313431" sldId="264"/>
            <ac:spMk id="53" creationId="{75F907AD-D4D6-4F45-B3DC-62A8E6E0E168}"/>
          </ac:spMkLst>
        </pc:spChg>
        <pc:spChg chg="add mod ord">
          <ac:chgData name="Linh Le" userId="ab89bd28bd2c192c" providerId="LiveId" clId="{470540BF-7E8A-4709-A066-8D736BFD175B}" dt="2020-03-23T19:27:43.958" v="5281" actId="1076"/>
          <ac:spMkLst>
            <pc:docMk/>
            <pc:sldMk cId="4141313431" sldId="264"/>
            <ac:spMk id="55" creationId="{9BA8AA22-4A55-4AB7-AC84-13BB754107FB}"/>
          </ac:spMkLst>
        </pc:spChg>
        <pc:spChg chg="add mod">
          <ac:chgData name="Linh Le" userId="ab89bd28bd2c192c" providerId="LiveId" clId="{470540BF-7E8A-4709-A066-8D736BFD175B}" dt="2020-03-23T19:28:26.457" v="5288" actId="1076"/>
          <ac:spMkLst>
            <pc:docMk/>
            <pc:sldMk cId="4141313431" sldId="264"/>
            <ac:spMk id="56" creationId="{9CB21DCA-CECC-4BB9-9B04-76F66AC61C57}"/>
          </ac:spMkLst>
        </pc:spChg>
        <pc:spChg chg="add mod">
          <ac:chgData name="Linh Le" userId="ab89bd28bd2c192c" providerId="LiveId" clId="{470540BF-7E8A-4709-A066-8D736BFD175B}" dt="2020-03-23T19:28:53.538" v="5309" actId="1076"/>
          <ac:spMkLst>
            <pc:docMk/>
            <pc:sldMk cId="4141313431" sldId="264"/>
            <ac:spMk id="57" creationId="{F8DB6F26-68F6-4795-A927-546ED1C0CDBA}"/>
          </ac:spMkLst>
        </pc:spChg>
        <pc:spChg chg="add mod">
          <ac:chgData name="Linh Le" userId="ab89bd28bd2c192c" providerId="LiveId" clId="{470540BF-7E8A-4709-A066-8D736BFD175B}" dt="2020-03-23T19:29:22.291" v="5334" actId="1076"/>
          <ac:spMkLst>
            <pc:docMk/>
            <pc:sldMk cId="4141313431" sldId="264"/>
            <ac:spMk id="58" creationId="{F3DAE9CD-7347-4309-833C-C7C60F884EE1}"/>
          </ac:spMkLst>
        </pc:spChg>
        <pc:spChg chg="add mod">
          <ac:chgData name="Linh Le" userId="ab89bd28bd2c192c" providerId="LiveId" clId="{470540BF-7E8A-4709-A066-8D736BFD175B}" dt="2020-03-23T19:29:34.742" v="5355" actId="1076"/>
          <ac:spMkLst>
            <pc:docMk/>
            <pc:sldMk cId="4141313431" sldId="264"/>
            <ac:spMk id="59" creationId="{53438A33-9642-4223-898B-873B43277D1C}"/>
          </ac:spMkLst>
        </pc:spChg>
        <pc:grpChg chg="add del mod">
          <ac:chgData name="Linh Le" userId="ab89bd28bd2c192c" providerId="LiveId" clId="{470540BF-7E8A-4709-A066-8D736BFD175B}" dt="2020-03-23T19:27:43.958" v="5281" actId="1076"/>
          <ac:grpSpMkLst>
            <pc:docMk/>
            <pc:sldMk cId="4141313431" sldId="264"/>
            <ac:grpSpMk id="54" creationId="{3EF0D9B2-EA5F-47A2-B12A-F2ADF05DC7FD}"/>
          </ac:grpSpMkLst>
        </pc:grpChg>
        <pc:cxnChg chg="add mod">
          <ac:chgData name="Linh Le" userId="ab89bd28bd2c192c" providerId="LiveId" clId="{470540BF-7E8A-4709-A066-8D736BFD175B}" dt="2020-03-23T19:27:49.720" v="5282" actId="1076"/>
          <ac:cxnSpMkLst>
            <pc:docMk/>
            <pc:sldMk cId="4141313431" sldId="264"/>
            <ac:cxnSpMk id="26" creationId="{D89E21DF-350E-43A6-B401-5F4B45198BFD}"/>
          </ac:cxnSpMkLst>
        </pc:cxnChg>
        <pc:cxnChg chg="add mod">
          <ac:chgData name="Linh Le" userId="ab89bd28bd2c192c" providerId="LiveId" clId="{470540BF-7E8A-4709-A066-8D736BFD175B}" dt="2020-03-23T19:26:49.722" v="5268" actId="1076"/>
          <ac:cxnSpMkLst>
            <pc:docMk/>
            <pc:sldMk cId="4141313431" sldId="264"/>
            <ac:cxnSpMk id="27" creationId="{55EA3C98-0969-4A81-A024-17EB9333CCC5}"/>
          </ac:cxnSpMkLst>
        </pc:cxnChg>
        <pc:cxnChg chg="add mod">
          <ac:chgData name="Linh Le" userId="ab89bd28bd2c192c" providerId="LiveId" clId="{470540BF-7E8A-4709-A066-8D736BFD175B}" dt="2020-03-23T19:27:04.856" v="5271" actId="164"/>
          <ac:cxnSpMkLst>
            <pc:docMk/>
            <pc:sldMk cId="4141313431" sldId="264"/>
            <ac:cxnSpMk id="49" creationId="{3561F226-44AC-4883-BBA7-0464A14F2FFE}"/>
          </ac:cxnSpMkLst>
        </pc:cxnChg>
        <pc:cxnChg chg="add mod">
          <ac:chgData name="Linh Le" userId="ab89bd28bd2c192c" providerId="LiveId" clId="{470540BF-7E8A-4709-A066-8D736BFD175B}" dt="2020-03-23T19:27:04.856" v="5271" actId="164"/>
          <ac:cxnSpMkLst>
            <pc:docMk/>
            <pc:sldMk cId="4141313431" sldId="264"/>
            <ac:cxnSpMk id="50" creationId="{281BB7FF-AFA4-4E4A-89E5-5ADC120DCA7E}"/>
          </ac:cxnSpMkLst>
        </pc:cxnChg>
        <pc:cxnChg chg="add mod">
          <ac:chgData name="Linh Le" userId="ab89bd28bd2c192c" providerId="LiveId" clId="{470540BF-7E8A-4709-A066-8D736BFD175B}" dt="2020-03-23T19:27:04.856" v="5271" actId="164"/>
          <ac:cxnSpMkLst>
            <pc:docMk/>
            <pc:sldMk cId="4141313431" sldId="264"/>
            <ac:cxnSpMk id="51" creationId="{E02BD5D3-18C4-4759-A9F5-2E075AED582E}"/>
          </ac:cxnSpMkLst>
        </pc:cxnChg>
      </pc:sldChg>
      <pc:sldChg chg="addSp delSp modSp add">
        <pc:chgData name="Linh Le" userId="ab89bd28bd2c192c" providerId="LiveId" clId="{470540BF-7E8A-4709-A066-8D736BFD175B}" dt="2020-03-23T19:36:38.114" v="6249" actId="20577"/>
        <pc:sldMkLst>
          <pc:docMk/>
          <pc:sldMk cId="1332298942" sldId="265"/>
        </pc:sldMkLst>
        <pc:spChg chg="mod">
          <ac:chgData name="Linh Le" userId="ab89bd28bd2c192c" providerId="LiveId" clId="{470540BF-7E8A-4709-A066-8D736BFD175B}" dt="2020-03-23T19:31:07.752" v="5612" actId="20577"/>
          <ac:spMkLst>
            <pc:docMk/>
            <pc:sldMk cId="1332298942" sldId="265"/>
            <ac:spMk id="2" creationId="{66EAD0BD-4BBD-4B0A-A569-5A86A3037BF1}"/>
          </ac:spMkLst>
        </pc:spChg>
        <pc:spChg chg="add del mod">
          <ac:chgData name="Linh Le" userId="ab89bd28bd2c192c" providerId="LiveId" clId="{470540BF-7E8A-4709-A066-8D736BFD175B}" dt="2020-03-23T19:36:38.114" v="6249" actId="20577"/>
          <ac:spMkLst>
            <pc:docMk/>
            <pc:sldMk cId="1332298942" sldId="265"/>
            <ac:spMk id="3" creationId="{8165AB1E-572F-42A6-871D-456FE1EEBF5E}"/>
          </ac:spMkLst>
        </pc:spChg>
        <pc:spChg chg="add del mod">
          <ac:chgData name="Linh Le" userId="ab89bd28bd2c192c" providerId="LiveId" clId="{470540BF-7E8A-4709-A066-8D736BFD175B}" dt="2020-03-23T19:33:13.780" v="5891" actId="478"/>
          <ac:spMkLst>
            <pc:docMk/>
            <pc:sldMk cId="1332298942" sldId="265"/>
            <ac:spMk id="4" creationId="{15C4A9E9-0F88-4163-981A-7CAC84C82840}"/>
          </ac:spMkLst>
        </pc:spChg>
      </pc:sldChg>
      <pc:sldChg chg="modSp add">
        <pc:chgData name="Linh Le" userId="ab89bd28bd2c192c" providerId="LiveId" clId="{470540BF-7E8A-4709-A066-8D736BFD175B}" dt="2020-03-23T20:23:59.672" v="7822" actId="6549"/>
        <pc:sldMkLst>
          <pc:docMk/>
          <pc:sldMk cId="3757245260" sldId="266"/>
        </pc:sldMkLst>
        <pc:spChg chg="mod">
          <ac:chgData name="Linh Le" userId="ab89bd28bd2c192c" providerId="LiveId" clId="{470540BF-7E8A-4709-A066-8D736BFD175B}" dt="2020-03-23T19:36:46.369" v="6260" actId="20577"/>
          <ac:spMkLst>
            <pc:docMk/>
            <pc:sldMk cId="3757245260" sldId="266"/>
            <ac:spMk id="2" creationId="{82B339C1-3BCC-4D34-90A0-70E681D6FC96}"/>
          </ac:spMkLst>
        </pc:spChg>
        <pc:spChg chg="mod">
          <ac:chgData name="Linh Le" userId="ab89bd28bd2c192c" providerId="LiveId" clId="{470540BF-7E8A-4709-A066-8D736BFD175B}" dt="2020-03-23T20:23:59.672" v="7822" actId="6549"/>
          <ac:spMkLst>
            <pc:docMk/>
            <pc:sldMk cId="3757245260" sldId="266"/>
            <ac:spMk id="3" creationId="{4D5344EC-D8A1-45D4-9479-2CACA8B7D807}"/>
          </ac:spMkLst>
        </pc:spChg>
      </pc:sldChg>
      <pc:sldChg chg="modSp add">
        <pc:chgData name="Linh Le" userId="ab89bd28bd2c192c" providerId="LiveId" clId="{470540BF-7E8A-4709-A066-8D736BFD175B}" dt="2020-03-23T19:55:41.209" v="7366" actId="20577"/>
        <pc:sldMkLst>
          <pc:docMk/>
          <pc:sldMk cId="2532751980" sldId="267"/>
        </pc:sldMkLst>
        <pc:spChg chg="mod">
          <ac:chgData name="Linh Le" userId="ab89bd28bd2c192c" providerId="LiveId" clId="{470540BF-7E8A-4709-A066-8D736BFD175B}" dt="2020-03-23T19:51:29.809" v="6735" actId="20577"/>
          <ac:spMkLst>
            <pc:docMk/>
            <pc:sldMk cId="2532751980" sldId="267"/>
            <ac:spMk id="2" creationId="{521FE4BA-6BDD-42DF-BEE8-EFE80CA28913}"/>
          </ac:spMkLst>
        </pc:spChg>
        <pc:spChg chg="mod">
          <ac:chgData name="Linh Le" userId="ab89bd28bd2c192c" providerId="LiveId" clId="{470540BF-7E8A-4709-A066-8D736BFD175B}" dt="2020-03-23T19:55:41.209" v="7366" actId="20577"/>
          <ac:spMkLst>
            <pc:docMk/>
            <pc:sldMk cId="2532751980" sldId="267"/>
            <ac:spMk id="3" creationId="{5E2F6A7A-F8C9-46EC-8355-35AB9ADB6317}"/>
          </ac:spMkLst>
        </pc:spChg>
      </pc:sldChg>
      <pc:sldChg chg="addSp delSp modSp add">
        <pc:chgData name="Linh Le" userId="ab89bd28bd2c192c" providerId="LiveId" clId="{470540BF-7E8A-4709-A066-8D736BFD175B}" dt="2020-03-23T21:07:32.883" v="8515" actId="1076"/>
        <pc:sldMkLst>
          <pc:docMk/>
          <pc:sldMk cId="3809263201" sldId="268"/>
        </pc:sldMkLst>
        <pc:spChg chg="mod">
          <ac:chgData name="Linh Le" userId="ab89bd28bd2c192c" providerId="LiveId" clId="{470540BF-7E8A-4709-A066-8D736BFD175B}" dt="2020-03-23T21:07:27.564" v="8513" actId="1076"/>
          <ac:spMkLst>
            <pc:docMk/>
            <pc:sldMk cId="3809263201" sldId="268"/>
            <ac:spMk id="2" creationId="{DEB24B3F-59F9-4232-A5D6-1EF298EA86E4}"/>
          </ac:spMkLst>
        </pc:spChg>
        <pc:spChg chg="mod">
          <ac:chgData name="Linh Le" userId="ab89bd28bd2c192c" providerId="LiveId" clId="{470540BF-7E8A-4709-A066-8D736BFD175B}" dt="2020-03-23T21:07:32.883" v="8515" actId="1076"/>
          <ac:spMkLst>
            <pc:docMk/>
            <pc:sldMk cId="3809263201" sldId="268"/>
            <ac:spMk id="3" creationId="{192A8DC4-93EE-4468-8E8A-D50D11B253D8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4" creationId="{87F4D3E6-596D-478F-BC3B-7F57E726F314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5" creationId="{B3B41827-60B6-4C91-8E15-C8FF6DA3CEF5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6" creationId="{9C56EB5B-A991-4659-A5FE-AA610BA0C847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7" creationId="{AF6457C3-21E0-402B-95B5-A9E749620666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8" creationId="{8D55F45A-5D1D-4855-B699-DDFBF76471CE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9" creationId="{F5E97228-408C-497F-B99C-40E7E5C9732B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10" creationId="{92E5581D-77C8-44C7-825B-A9D58FF249B4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11" creationId="{187A9CE3-BFE9-4151-8206-E9E3C34935AE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12" creationId="{47ADFB17-E851-47A2-B49B-964AB6E2FE2D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13" creationId="{357C5FCE-8651-4B54-B4C5-E70064D712C6}"/>
          </ac:spMkLst>
        </pc:spChg>
        <pc:spChg chg="add del">
          <ac:chgData name="Linh Le" userId="ab89bd28bd2c192c" providerId="LiveId" clId="{470540BF-7E8A-4709-A066-8D736BFD175B}" dt="2020-03-23T20:17:24.884" v="7626" actId="478"/>
          <ac:spMkLst>
            <pc:docMk/>
            <pc:sldMk cId="3809263201" sldId="268"/>
            <ac:spMk id="14" creationId="{15390791-9E46-4F00-858F-564F35116233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15" creationId="{8662C815-A9B4-42A9-85BA-820658E361A8}"/>
          </ac:spMkLst>
        </pc:spChg>
        <pc:spChg chg="add mod">
          <ac:chgData name="Linh Le" userId="ab89bd28bd2c192c" providerId="LiveId" clId="{470540BF-7E8A-4709-A066-8D736BFD175B}" dt="2020-03-23T20:20:08.720" v="7724" actId="1076"/>
          <ac:spMkLst>
            <pc:docMk/>
            <pc:sldMk cId="3809263201" sldId="268"/>
            <ac:spMk id="16" creationId="{E1E668AB-0853-4537-BBCF-2062EA55C175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17" creationId="{BB3DEB69-3AF0-47D1-A55C-A0B9DB66EC42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18" creationId="{843FC47A-CD59-446B-960F-A0D8F5220774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19" creationId="{AC0BF79C-E0DA-416E-A266-DB9BAF87508B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20" creationId="{5E522DF2-811A-4146-AD95-580568A18733}"/>
          </ac:spMkLst>
        </pc:spChg>
        <pc:spChg chg="add mod">
          <ac:chgData name="Linh Le" userId="ab89bd28bd2c192c" providerId="LiveId" clId="{470540BF-7E8A-4709-A066-8D736BFD175B}" dt="2020-03-23T20:20:22.879" v="7730" actId="1076"/>
          <ac:spMkLst>
            <pc:docMk/>
            <pc:sldMk cId="3809263201" sldId="268"/>
            <ac:spMk id="21" creationId="{FC68D233-F9E1-4CD5-A8B1-03C6789B8BDB}"/>
          </ac:spMkLst>
        </pc:spChg>
        <pc:spChg chg="add mod">
          <ac:chgData name="Linh Le" userId="ab89bd28bd2c192c" providerId="LiveId" clId="{470540BF-7E8A-4709-A066-8D736BFD175B}" dt="2020-03-23T20:20:11.453" v="7725" actId="1076"/>
          <ac:spMkLst>
            <pc:docMk/>
            <pc:sldMk cId="3809263201" sldId="268"/>
            <ac:spMk id="22" creationId="{1A8C3697-B75D-45A3-81E6-E7AF1AE3E3C1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23" creationId="{2135A41D-742C-4255-B280-415B0ACD5213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24" creationId="{9B233E50-B4E5-4643-B01E-04DCF79E04FD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25" creationId="{ADE7B5E6-9972-4856-8A87-D7F95C71A6E8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33" creationId="{ED876D90-B954-47F0-9048-9669EF9AD749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37" creationId="{C4EB0F8A-3ED3-4048-9D87-EDE67A6C2239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38" creationId="{D40F6BD0-CCA7-415A-95A6-74AFE8859D32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39" creationId="{5350FD61-17E7-42CA-9B5F-CF6CE41C6F74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0" creationId="{567D97B2-DC4E-4816-A032-9531EA70A47F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1" creationId="{32C81323-3AFB-453D-BCFD-3FC8621EE263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2" creationId="{42B8283E-23B5-45CB-9668-C6FCA70E5B72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3" creationId="{CEA3DBA9-70EC-4FAF-9446-0023436C0236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4" creationId="{0B6F1E43-D05B-4D1A-B4C9-24ABE1AF7C2F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5" creationId="{E3ACA72F-5AFD-4E46-ACD9-E3EBFD17DFB9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8" creationId="{8FD1C2AF-6F3F-4948-A651-65F624388830}"/>
          </ac:spMkLst>
        </pc:spChg>
        <pc:spChg chg="add mod">
          <ac:chgData name="Linh Le" userId="ab89bd28bd2c192c" providerId="LiveId" clId="{470540BF-7E8A-4709-A066-8D736BFD175B}" dt="2020-03-23T20:19:59.269" v="7723" actId="1076"/>
          <ac:spMkLst>
            <pc:docMk/>
            <pc:sldMk cId="3809263201" sldId="268"/>
            <ac:spMk id="49" creationId="{06195E36-AAC9-4740-BA7E-D2CFA72965AD}"/>
          </ac:spMkLst>
        </pc:spChg>
        <pc:cxnChg chg="add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26" creationId="{C9F26B2D-F18B-499B-A19A-EEDA047DDED8}"/>
          </ac:cxnSpMkLst>
        </pc:cxnChg>
        <pc:cxnChg chg="add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27" creationId="{BE8B8331-8A9C-4274-9FC9-1985CF8923E7}"/>
          </ac:cxnSpMkLst>
        </pc:cxnChg>
        <pc:cxnChg chg="add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28" creationId="{1E3060AA-5811-4447-A81B-CA43191B2C67}"/>
          </ac:cxnSpMkLst>
        </pc:cxnChg>
        <pc:cxnChg chg="add mod">
          <ac:chgData name="Linh Le" userId="ab89bd28bd2c192c" providerId="LiveId" clId="{470540BF-7E8A-4709-A066-8D736BFD175B}" dt="2020-03-23T20:20:18.517" v="7729" actId="1076"/>
          <ac:cxnSpMkLst>
            <pc:docMk/>
            <pc:sldMk cId="3809263201" sldId="268"/>
            <ac:cxnSpMk id="29" creationId="{56A712AD-4630-4A8D-A30D-72410CFF89CF}"/>
          </ac:cxnSpMkLst>
        </pc:cxnChg>
        <pc:cxnChg chg="add del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30" creationId="{B72F51F2-9D84-453F-B70D-07E56B53FE2C}"/>
          </ac:cxnSpMkLst>
        </pc:cxnChg>
        <pc:cxnChg chg="add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31" creationId="{FE76CD5D-E196-4D5F-9706-B05B01ADC871}"/>
          </ac:cxnSpMkLst>
        </pc:cxnChg>
        <pc:cxnChg chg="add mod">
          <ac:chgData name="Linh Le" userId="ab89bd28bd2c192c" providerId="LiveId" clId="{470540BF-7E8A-4709-A066-8D736BFD175B}" dt="2020-03-23T20:19:59.269" v="7723" actId="1076"/>
          <ac:cxnSpMkLst>
            <pc:docMk/>
            <pc:sldMk cId="3809263201" sldId="268"/>
            <ac:cxnSpMk id="32" creationId="{25594B8A-265E-43B7-B559-F501783CFB77}"/>
          </ac:cxnSpMkLst>
        </pc:cxnChg>
        <pc:cxnChg chg="add del">
          <ac:chgData name="Linh Le" userId="ab89bd28bd2c192c" providerId="LiveId" clId="{470540BF-7E8A-4709-A066-8D736BFD175B}" dt="2020-03-23T20:17:39.468" v="7631" actId="478"/>
          <ac:cxnSpMkLst>
            <pc:docMk/>
            <pc:sldMk cId="3809263201" sldId="268"/>
            <ac:cxnSpMk id="34" creationId="{00CB3E89-ED82-48A4-BFBC-9C4E6631039C}"/>
          </ac:cxnSpMkLst>
        </pc:cxnChg>
        <pc:cxnChg chg="add del">
          <ac:chgData name="Linh Le" userId="ab89bd28bd2c192c" providerId="LiveId" clId="{470540BF-7E8A-4709-A066-8D736BFD175B}" dt="2020-03-23T20:17:39.040" v="7630" actId="478"/>
          <ac:cxnSpMkLst>
            <pc:docMk/>
            <pc:sldMk cId="3809263201" sldId="268"/>
            <ac:cxnSpMk id="35" creationId="{245A2C21-80DD-4195-8F20-F6F2DB13AA01}"/>
          </ac:cxnSpMkLst>
        </pc:cxnChg>
      </pc:sldChg>
      <pc:sldChg chg="modSp add">
        <pc:chgData name="Linh Le" userId="ab89bd28bd2c192c" providerId="LiveId" clId="{470540BF-7E8A-4709-A066-8D736BFD175B}" dt="2020-03-23T20:27:53.793" v="7830" actId="20577"/>
        <pc:sldMkLst>
          <pc:docMk/>
          <pc:sldMk cId="3578469542" sldId="269"/>
        </pc:sldMkLst>
        <pc:spChg chg="mod">
          <ac:chgData name="Linh Le" userId="ab89bd28bd2c192c" providerId="LiveId" clId="{470540BF-7E8A-4709-A066-8D736BFD175B}" dt="2020-03-23T20:27:53.793" v="7830" actId="20577"/>
          <ac:spMkLst>
            <pc:docMk/>
            <pc:sldMk cId="3578469542" sldId="269"/>
            <ac:spMk id="2" creationId="{3648BC0F-FEC8-480E-93B6-0EDDE1462336}"/>
          </ac:spMkLst>
        </pc:spChg>
        <pc:spChg chg="mod">
          <ac:chgData name="Linh Le" userId="ab89bd28bd2c192c" providerId="LiveId" clId="{470540BF-7E8A-4709-A066-8D736BFD175B}" dt="2020-03-23T20:23:49.573" v="7821" actId="20577"/>
          <ac:spMkLst>
            <pc:docMk/>
            <pc:sldMk cId="3578469542" sldId="269"/>
            <ac:spMk id="3" creationId="{B33459EB-62AF-4B71-9786-A5D7E4212C1E}"/>
          </ac:spMkLst>
        </pc:spChg>
      </pc:sldChg>
      <pc:sldChg chg="modSp add">
        <pc:chgData name="Linh Le" userId="ab89bd28bd2c192c" providerId="LiveId" clId="{470540BF-7E8A-4709-A066-8D736BFD175B}" dt="2020-03-23T20:58:18.882" v="8172" actId="20577"/>
        <pc:sldMkLst>
          <pc:docMk/>
          <pc:sldMk cId="2406011834" sldId="270"/>
        </pc:sldMkLst>
        <pc:spChg chg="mod">
          <ac:chgData name="Linh Le" userId="ab89bd28bd2c192c" providerId="LiveId" clId="{470540BF-7E8A-4709-A066-8D736BFD175B}" dt="2020-03-23T20:55:47.401" v="7978" actId="20577"/>
          <ac:spMkLst>
            <pc:docMk/>
            <pc:sldMk cId="2406011834" sldId="270"/>
            <ac:spMk id="2" creationId="{8D3B3461-1958-4E49-AF9B-89DEF99E64A6}"/>
          </ac:spMkLst>
        </pc:spChg>
        <pc:spChg chg="mod">
          <ac:chgData name="Linh Le" userId="ab89bd28bd2c192c" providerId="LiveId" clId="{470540BF-7E8A-4709-A066-8D736BFD175B}" dt="2020-03-23T20:58:18.882" v="8172" actId="20577"/>
          <ac:spMkLst>
            <pc:docMk/>
            <pc:sldMk cId="2406011834" sldId="270"/>
            <ac:spMk id="3" creationId="{1327D200-995B-43D4-B499-21BC3664CFF3}"/>
          </ac:spMkLst>
        </pc:spChg>
      </pc:sldChg>
      <pc:sldChg chg="modSp add">
        <pc:chgData name="Linh Le" userId="ab89bd28bd2c192c" providerId="LiveId" clId="{470540BF-7E8A-4709-A066-8D736BFD175B}" dt="2020-03-23T20:59:36.015" v="8361" actId="20577"/>
        <pc:sldMkLst>
          <pc:docMk/>
          <pc:sldMk cId="1730805638" sldId="271"/>
        </pc:sldMkLst>
        <pc:spChg chg="mod">
          <ac:chgData name="Linh Le" userId="ab89bd28bd2c192c" providerId="LiveId" clId="{470540BF-7E8A-4709-A066-8D736BFD175B}" dt="2020-03-23T20:58:27.350" v="8186" actId="20577"/>
          <ac:spMkLst>
            <pc:docMk/>
            <pc:sldMk cId="1730805638" sldId="271"/>
            <ac:spMk id="2" creationId="{D13FAC62-F9EC-4F2A-8D88-84BF55467B05}"/>
          </ac:spMkLst>
        </pc:spChg>
        <pc:spChg chg="mod">
          <ac:chgData name="Linh Le" userId="ab89bd28bd2c192c" providerId="LiveId" clId="{470540BF-7E8A-4709-A066-8D736BFD175B}" dt="2020-03-23T20:59:36.015" v="8361" actId="20577"/>
          <ac:spMkLst>
            <pc:docMk/>
            <pc:sldMk cId="1730805638" sldId="271"/>
            <ac:spMk id="3" creationId="{1DB71FFA-8774-43DE-81A5-131B159F98FE}"/>
          </ac:spMkLst>
        </pc:spChg>
      </pc:sldChg>
      <pc:sldChg chg="addSp delSp modSp add">
        <pc:chgData name="Linh Le" userId="ab89bd28bd2c192c" providerId="LiveId" clId="{470540BF-7E8A-4709-A066-8D736BFD175B}" dt="2020-03-23T21:09:40.351" v="8607" actId="1076"/>
        <pc:sldMkLst>
          <pc:docMk/>
          <pc:sldMk cId="681283880" sldId="272"/>
        </pc:sldMkLst>
        <pc:spChg chg="mod">
          <ac:chgData name="Linh Le" userId="ab89bd28bd2c192c" providerId="LiveId" clId="{470540BF-7E8A-4709-A066-8D736BFD175B}" dt="2020-03-23T21:05:09.529" v="8390" actId="20577"/>
          <ac:spMkLst>
            <pc:docMk/>
            <pc:sldMk cId="681283880" sldId="272"/>
            <ac:spMk id="2" creationId="{B9789BCE-37BE-4E92-96EC-FEAF7CBC9887}"/>
          </ac:spMkLst>
        </pc:spChg>
        <pc:spChg chg="mod">
          <ac:chgData name="Linh Le" userId="ab89bd28bd2c192c" providerId="LiveId" clId="{470540BF-7E8A-4709-A066-8D736BFD175B}" dt="2020-03-23T21:09:31.839" v="8603" actId="113"/>
          <ac:spMkLst>
            <pc:docMk/>
            <pc:sldMk cId="681283880" sldId="272"/>
            <ac:spMk id="3" creationId="{30D10250-AFB8-478E-AD51-960B9B62CC42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4" creationId="{BB7C6D94-B028-434B-9B09-89372B05C3D8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5" creationId="{1BC83EC8-2C25-4536-BDC3-F8C20C1723F5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6" creationId="{0362ED93-0093-4531-8A9F-7A6EF8841493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7" creationId="{8B49BFF4-CDCA-437A-AF6A-3463C8CFA663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8" creationId="{7A1E7893-E87E-4F67-843B-53FF0E75B0ED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9" creationId="{170AFBAB-DFAA-4F42-8F54-9236FEC79996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10" creationId="{A1CDB5C9-B238-4A35-8A26-495FF42F01C9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11" creationId="{8A1E4EA4-5A83-4140-A565-FB245714D847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12" creationId="{048D2362-B1FE-4FBD-AB17-01F857A1ED44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13" creationId="{2DF3EBDB-D67D-49EF-8ADE-B260A6E47998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14" creationId="{D45477E9-5920-4304-94A4-132E7CD2A31C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2" creationId="{5DDF82D4-5988-46F9-8CBE-F566B0E0F017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3" creationId="{79D6D35A-9067-4893-82BF-D3B772C4E309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4" creationId="{A5A7EFEC-7FE5-48D2-A320-43397DC3A2E1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5" creationId="{75168B4F-32CE-4C22-AE49-5598ACB5F40A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6" creationId="{5F76EB7E-D0D8-4946-8798-3AB3E7E00811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7" creationId="{13547536-A508-4B07-A2F6-EEB1D06FAEF3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8" creationId="{E334681B-7F03-47B3-A8D1-5FBD0054FFF8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29" creationId="{D3EE58D7-8B9B-46A0-8D15-3F566F82127D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30" creationId="{9BA2A658-BB0B-498F-A369-89A51FB0C7B9}"/>
          </ac:spMkLst>
        </pc:spChg>
        <pc:spChg chg="add del">
          <ac:chgData name="Linh Le" userId="ab89bd28bd2c192c" providerId="LiveId" clId="{470540BF-7E8A-4709-A066-8D736BFD175B}" dt="2020-03-23T21:05:38.515" v="8480"/>
          <ac:spMkLst>
            <pc:docMk/>
            <pc:sldMk cId="681283880" sldId="272"/>
            <ac:spMk id="31" creationId="{49B8A87C-5140-4AC6-AB5F-F3612E2B0F63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2" creationId="{BC44FD1D-42DD-4661-ACD2-7EF9D4897AAA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3" creationId="{F2839FA4-0986-4C52-AC74-A6E3DC094676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4" creationId="{99201E1A-0343-4D4B-A2F9-E1C841DC9694}"/>
          </ac:spMkLst>
        </pc:spChg>
        <pc:spChg chg="add mod ord">
          <ac:chgData name="Linh Le" userId="ab89bd28bd2c192c" providerId="LiveId" clId="{470540BF-7E8A-4709-A066-8D736BFD175B}" dt="2020-03-23T21:07:08.774" v="8508" actId="166"/>
          <ac:spMkLst>
            <pc:docMk/>
            <pc:sldMk cId="681283880" sldId="272"/>
            <ac:spMk id="35" creationId="{893CC386-C015-4E7A-B265-F826FB97CFBE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6" creationId="{DE23AACE-1CCE-4A8C-A6EF-6B6C906C4604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7" creationId="{FF29AEDF-B22D-4B64-8A65-CA5F7419DBB8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8" creationId="{E72F48FB-1789-492A-894D-257EFB01BA77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39" creationId="{8A2248D0-7565-46CA-B9C5-FC5E0EB2F1D9}"/>
          </ac:spMkLst>
        </pc:spChg>
        <pc:spChg chg="add mod ord">
          <ac:chgData name="Linh Le" userId="ab89bd28bd2c192c" providerId="LiveId" clId="{470540BF-7E8A-4709-A066-8D736BFD175B}" dt="2020-03-23T21:07:08.774" v="8508" actId="166"/>
          <ac:spMkLst>
            <pc:docMk/>
            <pc:sldMk cId="681283880" sldId="272"/>
            <ac:spMk id="40" creationId="{91C1DC30-658B-4DB8-BBF1-E5D89AC5610F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41" creationId="{2B8662F3-CA5B-4DE4-B91E-2519FCF3549E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42" creationId="{2725F0EF-2C53-4845-B236-25169890656A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0" creationId="{AEB9B660-1475-4712-BD49-541614B8038C}"/>
          </ac:spMkLst>
        </pc:spChg>
        <pc:spChg chg="add mod ord">
          <ac:chgData name="Linh Le" userId="ab89bd28bd2c192c" providerId="LiveId" clId="{470540BF-7E8A-4709-A066-8D736BFD175B}" dt="2020-03-23T21:07:08.774" v="8508" actId="166"/>
          <ac:spMkLst>
            <pc:docMk/>
            <pc:sldMk cId="681283880" sldId="272"/>
            <ac:spMk id="51" creationId="{088890BD-F4CA-4A89-A15C-0EA53C86175D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2" creationId="{5822E713-C447-4438-8D64-4191B03B0729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3" creationId="{F3B2F7DC-CD28-4A5A-9CBE-3055DDDF2AEA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4" creationId="{031200FC-B5AE-4945-A8A1-18BBD3D1424E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5" creationId="{4F4FA2FD-3645-4C92-BF48-45BFC01EA98C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6" creationId="{FC89BDA4-0E4C-44E9-B346-A3D090F05426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7" creationId="{BD38EC1C-DAC5-430F-98AD-38537C376907}"/>
          </ac:spMkLst>
        </pc:spChg>
        <pc:spChg chg="add mod">
          <ac:chgData name="Linh Le" userId="ab89bd28bd2c192c" providerId="LiveId" clId="{470540BF-7E8A-4709-A066-8D736BFD175B}" dt="2020-03-23T21:06:25.138" v="8493" actId="1076"/>
          <ac:spMkLst>
            <pc:docMk/>
            <pc:sldMk cId="681283880" sldId="272"/>
            <ac:spMk id="58" creationId="{DC674998-C261-408A-8CFD-7A03AE45E65B}"/>
          </ac:spMkLst>
        </pc:spChg>
        <pc:spChg chg="add del mod">
          <ac:chgData name="Linh Le" userId="ab89bd28bd2c192c" providerId="LiveId" clId="{470540BF-7E8A-4709-A066-8D736BFD175B}" dt="2020-03-23T21:07:19.997" v="8510" actId="478"/>
          <ac:spMkLst>
            <pc:docMk/>
            <pc:sldMk cId="681283880" sldId="272"/>
            <ac:spMk id="59" creationId="{88390B8D-4BC9-451C-A01C-DE1DA1F82187}"/>
          </ac:spMkLst>
        </pc:spChg>
        <pc:spChg chg="add del mod">
          <ac:chgData name="Linh Le" userId="ab89bd28bd2c192c" providerId="LiveId" clId="{470540BF-7E8A-4709-A066-8D736BFD175B}" dt="2020-03-23T21:07:21.312" v="8511" actId="478"/>
          <ac:spMkLst>
            <pc:docMk/>
            <pc:sldMk cId="681283880" sldId="272"/>
            <ac:spMk id="60" creationId="{BA9B8D07-E024-440D-9906-46891BF75AE7}"/>
          </ac:spMkLst>
        </pc:spChg>
        <pc:spChg chg="add mod">
          <ac:chgData name="Linh Le" userId="ab89bd28bd2c192c" providerId="LiveId" clId="{470540BF-7E8A-4709-A066-8D736BFD175B}" dt="2020-03-23T21:07:14.752" v="8509" actId="1076"/>
          <ac:spMkLst>
            <pc:docMk/>
            <pc:sldMk cId="681283880" sldId="272"/>
            <ac:spMk id="65" creationId="{0F79919A-283E-42A1-A799-B3B90181028E}"/>
          </ac:spMkLst>
        </pc:spChg>
        <pc:spChg chg="add mod ord">
          <ac:chgData name="Linh Le" userId="ab89bd28bd2c192c" providerId="LiveId" clId="{470540BF-7E8A-4709-A066-8D736BFD175B}" dt="2020-03-23T21:06:58.221" v="8505" actId="1076"/>
          <ac:spMkLst>
            <pc:docMk/>
            <pc:sldMk cId="681283880" sldId="272"/>
            <ac:spMk id="66" creationId="{87164461-C9E3-4ADD-A114-A5E06C5900DE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67" creationId="{9EB6DFAD-BA33-41CF-AF10-D351EBCB218B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68" creationId="{1765368B-BA0C-4558-B584-B265AF1921A6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69" creationId="{AF459E9C-067E-4AEB-8E18-2D3A21B2CF3A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0" creationId="{8EE75101-77C0-459B-8D58-F5119184CA7C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1" creationId="{CBB70894-072E-4E34-BCA4-4505C84CB734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2" creationId="{C8514DB2-1121-47E6-BB6C-B607BE4E0532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3" creationId="{97FBC166-C5CE-4530-B1EF-150939008F83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4" creationId="{EE860234-7429-4BEF-A886-755734D367FC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5" creationId="{6EB947DA-CDBE-47F2-B5DF-D6AABC25721F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6" creationId="{BF7D0BDD-879D-40B8-A91B-FE21F0CCEA99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77" creationId="{AC41E1F2-1FEC-473B-935B-C0652EF0FB18}"/>
          </ac:spMkLst>
        </pc:spChg>
        <pc:spChg chg="add del mod">
          <ac:chgData name="Linh Le" userId="ab89bd28bd2c192c" providerId="LiveId" clId="{470540BF-7E8A-4709-A066-8D736BFD175B}" dt="2020-03-23T21:07:42.635" v="8519" actId="478"/>
          <ac:spMkLst>
            <pc:docMk/>
            <pc:sldMk cId="681283880" sldId="272"/>
            <ac:spMk id="85" creationId="{FF4EDAAD-D16D-44FC-A11B-DC0BE4AA98CE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86" creationId="{20E1D527-1B4C-4908-A0ED-599103863A43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87" creationId="{32EF677D-2149-4CCF-B929-88CA62F0E5BA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88" creationId="{8645B1DC-583E-4C92-9480-CC2596051623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89" creationId="{45E1D24C-6C41-4D24-8D2F-7F730D9193AF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0" creationId="{A84783A7-D0AC-48ED-A6A4-6D66BDF8B0E1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1" creationId="{76E50AD0-43DF-40C0-ABD6-4A5E87B2C7A3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2" creationId="{CE0DA630-7A43-405A-85D5-F3EA104EA757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3" creationId="{12BC8360-6629-4919-9ED9-2F2ED4F2B5C6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4" creationId="{D8998407-4865-49C3-BCBC-18CEFACF053C}"/>
          </ac:spMkLst>
        </pc:spChg>
        <pc:spChg chg="add mod">
          <ac:chgData name="Linh Le" userId="ab89bd28bd2c192c" providerId="LiveId" clId="{470540BF-7E8A-4709-A066-8D736BFD175B}" dt="2020-03-23T21:09:14.658" v="8589" actId="1076"/>
          <ac:spMkLst>
            <pc:docMk/>
            <pc:sldMk cId="681283880" sldId="272"/>
            <ac:spMk id="95" creationId="{C54EB874-6AF5-49F6-BA92-C96448D3F036}"/>
          </ac:spMkLst>
        </pc:spChg>
        <pc:spChg chg="add del mod">
          <ac:chgData name="Linh Le" userId="ab89bd28bd2c192c" providerId="LiveId" clId="{470540BF-7E8A-4709-A066-8D736BFD175B}" dt="2020-03-23T21:07:41.841" v="8518" actId="478"/>
          <ac:spMkLst>
            <pc:docMk/>
            <pc:sldMk cId="681283880" sldId="272"/>
            <ac:spMk id="96" creationId="{85EC8C64-4CA6-445A-A9A1-EE54E76504BD}"/>
          </ac:spMkLst>
        </pc:spChg>
        <pc:spChg chg="add mod">
          <ac:chgData name="Linh Le" userId="ab89bd28bd2c192c" providerId="LiveId" clId="{470540BF-7E8A-4709-A066-8D736BFD175B}" dt="2020-03-23T21:09:02.173" v="8587" actId="1076"/>
          <ac:spMkLst>
            <pc:docMk/>
            <pc:sldMk cId="681283880" sldId="272"/>
            <ac:spMk id="97" creationId="{1018E745-D10B-43B4-B167-967AB62E6604}"/>
          </ac:spMkLst>
        </pc:spChg>
        <pc:spChg chg="add mod">
          <ac:chgData name="Linh Le" userId="ab89bd28bd2c192c" providerId="LiveId" clId="{470540BF-7E8A-4709-A066-8D736BFD175B}" dt="2020-03-23T21:09:40.351" v="8607" actId="1076"/>
          <ac:spMkLst>
            <pc:docMk/>
            <pc:sldMk cId="681283880" sldId="272"/>
            <ac:spMk id="98" creationId="{0FDE49F7-BBCD-491B-B926-E1B4A4F20025}"/>
          </ac:spMkLst>
        </pc:spChg>
        <pc:spChg chg="add mod">
          <ac:chgData name="Linh Le" userId="ab89bd28bd2c192c" providerId="LiveId" clId="{470540BF-7E8A-4709-A066-8D736BFD175B}" dt="2020-03-23T21:09:33.943" v="8604" actId="1076"/>
          <ac:spMkLst>
            <pc:docMk/>
            <pc:sldMk cId="681283880" sldId="272"/>
            <ac:spMk id="99" creationId="{91BAE0C7-8BF2-4FEF-B53D-7A646AFB7CC1}"/>
          </ac:spMkLst>
        </pc:sp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15" creationId="{EC281F8D-A01F-4A7E-91BA-B2D0A77ECE17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16" creationId="{E2BABE52-3C5E-4D13-93C5-264374FDAE45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17" creationId="{79FC3AC1-AC3E-42C4-B42B-88AD9C9B276F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18" creationId="{02ECB6F1-16A0-4F31-ABF1-B44D34EBC3E9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19" creationId="{86EE01ED-537A-4D5C-BD7A-B472C2F4E317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20" creationId="{9DACD96C-C9E0-42BD-8B55-13B77B68BE2F}"/>
          </ac:cxnSpMkLst>
        </pc:cxnChg>
        <pc:cxnChg chg="add del">
          <ac:chgData name="Linh Le" userId="ab89bd28bd2c192c" providerId="LiveId" clId="{470540BF-7E8A-4709-A066-8D736BFD175B}" dt="2020-03-23T21:05:38.515" v="8480"/>
          <ac:cxnSpMkLst>
            <pc:docMk/>
            <pc:sldMk cId="681283880" sldId="272"/>
            <ac:cxnSpMk id="21" creationId="{6979B657-155C-43E4-BBE5-0B9D557FEA4A}"/>
          </ac:cxnSpMkLst>
        </pc:cxnChg>
        <pc:cxnChg chg="add del mod">
          <ac:chgData name="Linh Le" userId="ab89bd28bd2c192c" providerId="LiveId" clId="{470540BF-7E8A-4709-A066-8D736BFD175B}" dt="2020-03-23T21:06:27.868" v="8494" actId="478"/>
          <ac:cxnSpMkLst>
            <pc:docMk/>
            <pc:sldMk cId="681283880" sldId="272"/>
            <ac:cxnSpMk id="43" creationId="{671B97AE-CD5A-467B-8D78-17C2BA3D2DDD}"/>
          </ac:cxnSpMkLst>
        </pc:cxnChg>
        <pc:cxnChg chg="add mod">
          <ac:chgData name="Linh Le" userId="ab89bd28bd2c192c" providerId="LiveId" clId="{470540BF-7E8A-4709-A066-8D736BFD175B}" dt="2020-03-23T21:05:59.389" v="8486" actId="1076"/>
          <ac:cxnSpMkLst>
            <pc:docMk/>
            <pc:sldMk cId="681283880" sldId="272"/>
            <ac:cxnSpMk id="44" creationId="{B97631BB-747A-498A-9ABB-4F3E74F35AA1}"/>
          </ac:cxnSpMkLst>
        </pc:cxnChg>
        <pc:cxnChg chg="add mod">
          <ac:chgData name="Linh Le" userId="ab89bd28bd2c192c" providerId="LiveId" clId="{470540BF-7E8A-4709-A066-8D736BFD175B}" dt="2020-03-23T21:05:59.389" v="8486" actId="1076"/>
          <ac:cxnSpMkLst>
            <pc:docMk/>
            <pc:sldMk cId="681283880" sldId="272"/>
            <ac:cxnSpMk id="45" creationId="{32BCF8F1-A483-4EB6-A110-1AF636D2A394}"/>
          </ac:cxnSpMkLst>
        </pc:cxnChg>
        <pc:cxnChg chg="add del mod">
          <ac:chgData name="Linh Le" userId="ab89bd28bd2c192c" providerId="LiveId" clId="{470540BF-7E8A-4709-A066-8D736BFD175B}" dt="2020-03-23T21:06:28.937" v="8495" actId="478"/>
          <ac:cxnSpMkLst>
            <pc:docMk/>
            <pc:sldMk cId="681283880" sldId="272"/>
            <ac:cxnSpMk id="46" creationId="{800B7B21-C169-441E-9E54-8A10FD8475C6}"/>
          </ac:cxnSpMkLst>
        </pc:cxnChg>
        <pc:cxnChg chg="add del mod">
          <ac:chgData name="Linh Le" userId="ab89bd28bd2c192c" providerId="LiveId" clId="{470540BF-7E8A-4709-A066-8D736BFD175B}" dt="2020-03-23T21:06:29.579" v="8496" actId="478"/>
          <ac:cxnSpMkLst>
            <pc:docMk/>
            <pc:sldMk cId="681283880" sldId="272"/>
            <ac:cxnSpMk id="47" creationId="{A72E58FE-3420-46FB-8278-0B31A9A2F0A6}"/>
          </ac:cxnSpMkLst>
        </pc:cxnChg>
        <pc:cxnChg chg="add mod">
          <ac:chgData name="Linh Le" userId="ab89bd28bd2c192c" providerId="LiveId" clId="{470540BF-7E8A-4709-A066-8D736BFD175B}" dt="2020-03-23T21:06:25.138" v="8493" actId="1076"/>
          <ac:cxnSpMkLst>
            <pc:docMk/>
            <pc:sldMk cId="681283880" sldId="272"/>
            <ac:cxnSpMk id="48" creationId="{ACAA12B8-8665-456D-9947-68E1073ABFA5}"/>
          </ac:cxnSpMkLst>
        </pc:cxnChg>
        <pc:cxnChg chg="add del mod">
          <ac:chgData name="Linh Le" userId="ab89bd28bd2c192c" providerId="LiveId" clId="{470540BF-7E8A-4709-A066-8D736BFD175B}" dt="2020-03-23T21:05:44.659" v="8483" actId="478"/>
          <ac:cxnSpMkLst>
            <pc:docMk/>
            <pc:sldMk cId="681283880" sldId="272"/>
            <ac:cxnSpMk id="49" creationId="{AD88EE1F-5C55-4644-8DA7-0BE9879B498E}"/>
          </ac:cxnSpMkLst>
        </pc:cxnChg>
        <pc:cxnChg chg="add mod">
          <ac:chgData name="Linh Le" userId="ab89bd28bd2c192c" providerId="LiveId" clId="{470540BF-7E8A-4709-A066-8D736BFD175B}" dt="2020-03-23T21:06:06.805" v="8490" actId="14100"/>
          <ac:cxnSpMkLst>
            <pc:docMk/>
            <pc:sldMk cId="681283880" sldId="272"/>
            <ac:cxnSpMk id="61" creationId="{19B01FA5-4526-4B24-A2D0-686E98133EDA}"/>
          </ac:cxnSpMkLst>
        </pc:cxnChg>
        <pc:cxnChg chg="add del mod">
          <ac:chgData name="Linh Le" userId="ab89bd28bd2c192c" providerId="LiveId" clId="{470540BF-7E8A-4709-A066-8D736BFD175B}" dt="2020-03-23T21:07:49.107" v="8523" actId="478"/>
          <ac:cxnSpMkLst>
            <pc:docMk/>
            <pc:sldMk cId="681283880" sldId="272"/>
            <ac:cxnSpMk id="78" creationId="{395A100A-4B85-4CD1-AF20-28300FA6BC10}"/>
          </ac:cxnSpMkLst>
        </pc:cxnChg>
        <pc:cxnChg chg="add mod">
          <ac:chgData name="Linh Le" userId="ab89bd28bd2c192c" providerId="LiveId" clId="{470540BF-7E8A-4709-A066-8D736BFD175B}" dt="2020-03-23T21:09:14.658" v="8589" actId="1076"/>
          <ac:cxnSpMkLst>
            <pc:docMk/>
            <pc:sldMk cId="681283880" sldId="272"/>
            <ac:cxnSpMk id="79" creationId="{D9B4ED9E-AC43-4B63-813C-839CDFD0BC42}"/>
          </ac:cxnSpMkLst>
        </pc:cxnChg>
        <pc:cxnChg chg="add mod">
          <ac:chgData name="Linh Le" userId="ab89bd28bd2c192c" providerId="LiveId" clId="{470540BF-7E8A-4709-A066-8D736BFD175B}" dt="2020-03-23T21:09:14.658" v="8589" actId="1076"/>
          <ac:cxnSpMkLst>
            <pc:docMk/>
            <pc:sldMk cId="681283880" sldId="272"/>
            <ac:cxnSpMk id="80" creationId="{29D79DEA-ACA4-4178-9752-7686020A79A6}"/>
          </ac:cxnSpMkLst>
        </pc:cxnChg>
        <pc:cxnChg chg="add del mod">
          <ac:chgData name="Linh Le" userId="ab89bd28bd2c192c" providerId="LiveId" clId="{470540BF-7E8A-4709-A066-8D736BFD175B}" dt="2020-03-23T21:07:48.435" v="8522" actId="478"/>
          <ac:cxnSpMkLst>
            <pc:docMk/>
            <pc:sldMk cId="681283880" sldId="272"/>
            <ac:cxnSpMk id="81" creationId="{8D8A8652-0C19-4812-AE39-9218DDCB2071}"/>
          </ac:cxnSpMkLst>
        </pc:cxnChg>
        <pc:cxnChg chg="add del mod">
          <ac:chgData name="Linh Le" userId="ab89bd28bd2c192c" providerId="LiveId" clId="{470540BF-7E8A-4709-A066-8D736BFD175B}" dt="2020-03-23T21:07:49.832" v="8524" actId="478"/>
          <ac:cxnSpMkLst>
            <pc:docMk/>
            <pc:sldMk cId="681283880" sldId="272"/>
            <ac:cxnSpMk id="82" creationId="{C81D9983-361C-40C2-94DD-EAA8312CE7E6}"/>
          </ac:cxnSpMkLst>
        </pc:cxnChg>
        <pc:cxnChg chg="add del mod">
          <ac:chgData name="Linh Le" userId="ab89bd28bd2c192c" providerId="LiveId" clId="{470540BF-7E8A-4709-A066-8D736BFD175B}" dt="2020-03-23T21:08:03.567" v="8526" actId="478"/>
          <ac:cxnSpMkLst>
            <pc:docMk/>
            <pc:sldMk cId="681283880" sldId="272"/>
            <ac:cxnSpMk id="83" creationId="{6C86E434-CBB4-4228-ADFD-F8053BF67A39}"/>
          </ac:cxnSpMkLst>
        </pc:cxnChg>
        <pc:cxnChg chg="add del mod">
          <ac:chgData name="Linh Le" userId="ab89bd28bd2c192c" providerId="LiveId" clId="{470540BF-7E8A-4709-A066-8D736BFD175B}" dt="2020-03-23T21:07:45.211" v="8520" actId="478"/>
          <ac:cxnSpMkLst>
            <pc:docMk/>
            <pc:sldMk cId="681283880" sldId="272"/>
            <ac:cxnSpMk id="84" creationId="{A23ED864-4FC3-4649-9599-2FAD506309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93326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3E8848-6C57-4E90-982F-F0E191973AD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821553C0-FF2D-4FAD-AB0B-BEE1F69F7E08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.mit.edu/zoya/www/SV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492F-E3DF-414E-ABB6-8AF2C9160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23227-A81B-4112-86A4-4BE9B62F2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D0BD-4BBD-4B0A-A569-5A86A30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 and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5AB1E-572F-42A6-871D-456FE1EEB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kernel function computes the similarity of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data instances</a:t>
                </a:r>
              </a:p>
              <a:p>
                <a:r>
                  <a:rPr lang="en-US" sz="2400" dirty="0"/>
                  <a:t>There are two most commonly used kernel functions:</a:t>
                </a:r>
              </a:p>
              <a:p>
                <a:pPr lvl="1"/>
                <a:r>
                  <a:rPr lang="en-US" sz="2000" dirty="0"/>
                  <a:t>Polynomial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Radial Basis Function (RBF) kernel, or Gaussian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Similar to other equations, I won’t require anyone to remember them </a:t>
                </a:r>
                <a:r>
                  <a:rPr lang="en-US" sz="2400" dirty="0">
                    <a:sym typeface="Wingdings" panose="05000000000000000000" pitchFamily="2" charset="2"/>
                  </a:rPr>
                  <a:t> However, I want to show the hyperparameters in each kernel function: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Polynomial: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the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RBF/Gaussian: the term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(gamma)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5AB1E-572F-42A6-871D-456FE1EEB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2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39C1-3BCC-4D34-90A0-70E681D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44EC-D8A1-45D4-9479-2CACA8B7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kernel SVM, we use SVC instead of </a:t>
            </a:r>
            <a:r>
              <a:rPr lang="en-US" dirty="0" err="1"/>
              <a:t>LinearSVC</a:t>
            </a:r>
            <a:endParaRPr lang="en-US" dirty="0"/>
          </a:p>
          <a:p>
            <a:r>
              <a:rPr lang="en-US" dirty="0"/>
              <a:t>There are a few hyperparameters as mentioned: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 – ‘poly’ for Polynomial, ‘</a:t>
            </a:r>
            <a:r>
              <a:rPr lang="en-US" dirty="0" err="1"/>
              <a:t>rbf</a:t>
            </a:r>
            <a:r>
              <a:rPr lang="en-US" dirty="0"/>
              <a:t>’ for RBF/Gaussian</a:t>
            </a:r>
          </a:p>
          <a:p>
            <a:pPr lvl="1"/>
            <a:r>
              <a:rPr lang="en-US" b="1" dirty="0"/>
              <a:t>coef0</a:t>
            </a:r>
            <a:r>
              <a:rPr lang="en-US" dirty="0"/>
              <a:t> and </a:t>
            </a:r>
            <a:r>
              <a:rPr lang="en-US" b="1" dirty="0"/>
              <a:t>degree</a:t>
            </a:r>
            <a:r>
              <a:rPr lang="en-US" dirty="0"/>
              <a:t> for Polynomial kernel</a:t>
            </a:r>
          </a:p>
          <a:p>
            <a:pPr lvl="1"/>
            <a:r>
              <a:rPr lang="en-US" b="1" dirty="0"/>
              <a:t>gamma</a:t>
            </a:r>
            <a:r>
              <a:rPr lang="en-US" dirty="0"/>
              <a:t> for RBF/Gaussian</a:t>
            </a:r>
          </a:p>
          <a:p>
            <a:pPr lvl="1"/>
            <a:r>
              <a:rPr lang="en-US" dirty="0"/>
              <a:t>And of course, </a:t>
            </a:r>
            <a:r>
              <a:rPr lang="en-US" b="1" dirty="0"/>
              <a:t>C</a:t>
            </a:r>
            <a:r>
              <a:rPr lang="en-US" dirty="0"/>
              <a:t> for regularization. We do </a:t>
            </a:r>
            <a:r>
              <a:rPr lang="en-US" b="1" dirty="0"/>
              <a:t>not</a:t>
            </a:r>
            <a:r>
              <a:rPr lang="en-US" dirty="0"/>
              <a:t> have l1 regularization in kernel SVM</a:t>
            </a:r>
          </a:p>
        </p:txBody>
      </p:sp>
    </p:spTree>
    <p:extLst>
      <p:ext uri="{BB962C8B-B14F-4D97-AF65-F5344CB8AC3E}">
        <p14:creationId xmlns:p14="http://schemas.microsoft.com/office/powerpoint/2010/main" val="37572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E4BA-6BDD-42DF-BEE8-EFE80CA2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for Multilabel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6A7A-F8C9-46EC-8355-35AB9ADB6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Similar to Logistic Regression, SVM is designed for binary classification</a:t>
                </a:r>
              </a:p>
              <a:p>
                <a:r>
                  <a:rPr lang="en-US" sz="2400" dirty="0"/>
                  <a:t>For multilabel classification problem, we apply the same strategy of 1 vs. rest:</a:t>
                </a:r>
              </a:p>
              <a:p>
                <a:pPr lvl="1"/>
                <a:r>
                  <a:rPr lang="en-US" sz="2000" dirty="0"/>
                  <a:t>Given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unique labels in the target, build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models</a:t>
                </a:r>
              </a:p>
              <a:p>
                <a:pPr lvl="2"/>
                <a:r>
                  <a:rPr lang="en-US" sz="1800" dirty="0"/>
                  <a:t>For example, if there are four labels 1, 2, 3, 4 then build 4 models</a:t>
                </a:r>
              </a:p>
              <a:p>
                <a:pPr lvl="3"/>
                <a:r>
                  <a:rPr lang="en-US" sz="1800" dirty="0"/>
                  <a:t>1 vs. not 1</a:t>
                </a:r>
              </a:p>
              <a:p>
                <a:pPr lvl="3"/>
                <a:r>
                  <a:rPr lang="en-US" sz="1800" dirty="0"/>
                  <a:t>2 vs. not 2</a:t>
                </a:r>
              </a:p>
              <a:p>
                <a:pPr lvl="3"/>
                <a:r>
                  <a:rPr lang="en-US" sz="1800" dirty="0"/>
                  <a:t>3 vs. not 3</a:t>
                </a:r>
              </a:p>
              <a:p>
                <a:pPr lvl="3"/>
                <a:r>
                  <a:rPr lang="en-US" sz="1800" dirty="0"/>
                  <a:t>4 vs. not 4</a:t>
                </a:r>
              </a:p>
              <a:p>
                <a:pPr lvl="2"/>
                <a:r>
                  <a:rPr lang="en-US" sz="1800" dirty="0"/>
                  <a:t>And use the decision from the model with the highest score</a:t>
                </a:r>
              </a:p>
              <a:p>
                <a:r>
                  <a:rPr lang="en-US" sz="2600" dirty="0"/>
                  <a:t>And again, you can directly use fit() on multilabel data without having to change anything in </a:t>
                </a:r>
                <a:r>
                  <a:rPr lang="en-US" sz="2600" dirty="0" err="1"/>
                  <a:t>SKLearn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6A7A-F8C9-46EC-8355-35AB9ADB6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8" t="-2159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5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4B3F-59F9-4232-A5D6-1EF298EA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– SVM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8DC4-93EE-4468-8E8A-D50D11B2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95401"/>
            <a:ext cx="5925424" cy="4519612"/>
          </a:xfrm>
        </p:spPr>
        <p:txBody>
          <a:bodyPr/>
          <a:lstStyle/>
          <a:p>
            <a:r>
              <a:rPr lang="en-US" dirty="0"/>
              <a:t>Also called Support Vector Regression (SVR)</a:t>
            </a:r>
          </a:p>
          <a:p>
            <a:r>
              <a:rPr lang="en-US" dirty="0"/>
              <a:t>SVM can be modified to work on regression problems</a:t>
            </a:r>
          </a:p>
          <a:p>
            <a:r>
              <a:rPr lang="en-US" dirty="0"/>
              <a:t>In regression, SVR find a hyperplane that </a:t>
            </a:r>
            <a:r>
              <a:rPr lang="en-US" b="1" dirty="0"/>
              <a:t>minimize</a:t>
            </a:r>
            <a:r>
              <a:rPr lang="en-US" dirty="0"/>
              <a:t> the margin of data – distance between the two boundaries of the instances in this case</a:t>
            </a:r>
          </a:p>
          <a:p>
            <a:pPr lvl="1"/>
            <a:r>
              <a:rPr lang="en-US" dirty="0"/>
              <a:t>Instances lying on the boundaries are still called Support Vectors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62C815-A9B4-42A9-85BA-820658E361A8}"/>
              </a:ext>
            </a:extLst>
          </p:cNvPr>
          <p:cNvSpPr/>
          <p:nvPr/>
        </p:nvSpPr>
        <p:spPr bwMode="auto">
          <a:xfrm>
            <a:off x="8326962" y="20785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668AB-0853-4537-BBCF-2062EA55C175}"/>
              </a:ext>
            </a:extLst>
          </p:cNvPr>
          <p:cNvSpPr/>
          <p:nvPr/>
        </p:nvSpPr>
        <p:spPr bwMode="auto">
          <a:xfrm>
            <a:off x="8862471" y="277807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3DEB69-3AF0-47D1-A55C-A0B9DB66EC42}"/>
              </a:ext>
            </a:extLst>
          </p:cNvPr>
          <p:cNvSpPr/>
          <p:nvPr/>
        </p:nvSpPr>
        <p:spPr bwMode="auto">
          <a:xfrm>
            <a:off x="8596509" y="23340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3FC47A-CD59-446B-960F-A0D8F5220774}"/>
              </a:ext>
            </a:extLst>
          </p:cNvPr>
          <p:cNvSpPr/>
          <p:nvPr/>
        </p:nvSpPr>
        <p:spPr bwMode="auto">
          <a:xfrm>
            <a:off x="9663478" y="2688616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0BF79C-E0DA-416E-A266-DB9BAF87508B}"/>
              </a:ext>
            </a:extLst>
          </p:cNvPr>
          <p:cNvSpPr/>
          <p:nvPr/>
        </p:nvSpPr>
        <p:spPr bwMode="auto">
          <a:xfrm>
            <a:off x="9980691" y="3393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522DF2-811A-4146-AD95-580568A18733}"/>
              </a:ext>
            </a:extLst>
          </p:cNvPr>
          <p:cNvSpPr/>
          <p:nvPr/>
        </p:nvSpPr>
        <p:spPr bwMode="auto">
          <a:xfrm>
            <a:off x="8611760" y="204611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68D233-F9E1-4CD5-A8B1-03C6789B8BDB}"/>
              </a:ext>
            </a:extLst>
          </p:cNvPr>
          <p:cNvSpPr/>
          <p:nvPr/>
        </p:nvSpPr>
        <p:spPr bwMode="auto">
          <a:xfrm>
            <a:off x="9556187" y="342988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8C3697-B75D-45A3-81E6-E7AF1AE3E3C1}"/>
              </a:ext>
            </a:extLst>
          </p:cNvPr>
          <p:cNvSpPr/>
          <p:nvPr/>
        </p:nvSpPr>
        <p:spPr bwMode="auto">
          <a:xfrm>
            <a:off x="8107765" y="199917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35A41D-742C-4255-B280-415B0ACD5213}"/>
              </a:ext>
            </a:extLst>
          </p:cNvPr>
          <p:cNvSpPr/>
          <p:nvPr/>
        </p:nvSpPr>
        <p:spPr bwMode="auto">
          <a:xfrm>
            <a:off x="10118636" y="314382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233E50-B4E5-4643-B01E-04DCF79E04FD}"/>
              </a:ext>
            </a:extLst>
          </p:cNvPr>
          <p:cNvSpPr/>
          <p:nvPr/>
        </p:nvSpPr>
        <p:spPr bwMode="auto">
          <a:xfrm>
            <a:off x="8888505" y="23289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7B5E6-9972-4856-8A87-D7F95C71A6E8}"/>
              </a:ext>
            </a:extLst>
          </p:cNvPr>
          <p:cNvSpPr/>
          <p:nvPr/>
        </p:nvSpPr>
        <p:spPr bwMode="auto">
          <a:xfrm>
            <a:off x="9331872" y="286812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F26B2D-F18B-499B-A19A-EEDA047DDED8}"/>
              </a:ext>
            </a:extLst>
          </p:cNvPr>
          <p:cNvCxnSpPr>
            <a:cxnSpLocks/>
          </p:cNvCxnSpPr>
          <p:nvPr/>
        </p:nvCxnSpPr>
        <p:spPr bwMode="auto">
          <a:xfrm>
            <a:off x="8248737" y="1789702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8B8331-8A9C-4274-9FC9-1985CF8923E7}"/>
              </a:ext>
            </a:extLst>
          </p:cNvPr>
          <p:cNvCxnSpPr/>
          <p:nvPr/>
        </p:nvCxnSpPr>
        <p:spPr bwMode="auto">
          <a:xfrm>
            <a:off x="7400767" y="4217115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3060AA-5811-4447-A81B-CA43191B2C67}"/>
              </a:ext>
            </a:extLst>
          </p:cNvPr>
          <p:cNvCxnSpPr/>
          <p:nvPr/>
        </p:nvCxnSpPr>
        <p:spPr bwMode="auto">
          <a:xfrm flipV="1">
            <a:off x="7400767" y="179968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A712AD-4630-4A8D-A30D-72410CFF89CF}"/>
              </a:ext>
            </a:extLst>
          </p:cNvPr>
          <p:cNvCxnSpPr>
            <a:cxnSpLocks/>
          </p:cNvCxnSpPr>
          <p:nvPr/>
        </p:nvCxnSpPr>
        <p:spPr bwMode="auto">
          <a:xfrm>
            <a:off x="8009339" y="2032937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2F51F2-9D84-453F-B70D-07E56B53FE2C}"/>
              </a:ext>
            </a:extLst>
          </p:cNvPr>
          <p:cNvCxnSpPr>
            <a:cxnSpLocks/>
          </p:cNvCxnSpPr>
          <p:nvPr/>
        </p:nvCxnSpPr>
        <p:spPr bwMode="auto">
          <a:xfrm>
            <a:off x="8488135" y="1567831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76CD5D-E196-4D5F-9706-B05B01ADC871}"/>
              </a:ext>
            </a:extLst>
          </p:cNvPr>
          <p:cNvCxnSpPr/>
          <p:nvPr/>
        </p:nvCxnSpPr>
        <p:spPr bwMode="auto">
          <a:xfrm flipV="1">
            <a:off x="9954330" y="3368844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594B8A-265E-43B7-B559-F501783CFB77}"/>
              </a:ext>
            </a:extLst>
          </p:cNvPr>
          <p:cNvCxnSpPr>
            <a:endCxn id="33" idx="0"/>
          </p:cNvCxnSpPr>
          <p:nvPr/>
        </p:nvCxnSpPr>
        <p:spPr bwMode="auto">
          <a:xfrm flipH="1">
            <a:off x="9941856" y="3688884"/>
            <a:ext cx="176780" cy="11278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876D90-B954-47F0-9048-9669EF9AD749}"/>
              </a:ext>
            </a:extLst>
          </p:cNvPr>
          <p:cNvSpPr txBox="1"/>
          <p:nvPr/>
        </p:nvSpPr>
        <p:spPr>
          <a:xfrm>
            <a:off x="9254809" y="481675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Minimized!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B0F8A-3ED3-4048-9D87-EDE67A6C2239}"/>
              </a:ext>
            </a:extLst>
          </p:cNvPr>
          <p:cNvSpPr/>
          <p:nvPr/>
        </p:nvSpPr>
        <p:spPr bwMode="auto">
          <a:xfrm>
            <a:off x="8806385" y="25498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0F6BD0-CCA7-415A-95A6-74AFE8859D32}"/>
              </a:ext>
            </a:extLst>
          </p:cNvPr>
          <p:cNvSpPr/>
          <p:nvPr/>
        </p:nvSpPr>
        <p:spPr bwMode="auto">
          <a:xfrm>
            <a:off x="8862471" y="190608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50FD61-17E7-42CA-9B5F-CF6CE41C6F74}"/>
              </a:ext>
            </a:extLst>
          </p:cNvPr>
          <p:cNvSpPr/>
          <p:nvPr/>
        </p:nvSpPr>
        <p:spPr bwMode="auto">
          <a:xfrm>
            <a:off x="9084829" y="27038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7D97B2-DC4E-4816-A032-9531EA70A47F}"/>
              </a:ext>
            </a:extLst>
          </p:cNvPr>
          <p:cNvSpPr/>
          <p:nvPr/>
        </p:nvSpPr>
        <p:spPr bwMode="auto">
          <a:xfrm>
            <a:off x="9378790" y="26193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C81323-3AFB-453D-BCFD-3FC8621EE263}"/>
              </a:ext>
            </a:extLst>
          </p:cNvPr>
          <p:cNvSpPr/>
          <p:nvPr/>
        </p:nvSpPr>
        <p:spPr bwMode="auto">
          <a:xfrm>
            <a:off x="9128978" y="303177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B8283E-23B5-45CB-9668-C6FCA70E5B72}"/>
              </a:ext>
            </a:extLst>
          </p:cNvPr>
          <p:cNvSpPr/>
          <p:nvPr/>
        </p:nvSpPr>
        <p:spPr bwMode="auto">
          <a:xfrm>
            <a:off x="9434924" y="316203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A3DBA9-70EC-4FAF-9446-0023436C0236}"/>
              </a:ext>
            </a:extLst>
          </p:cNvPr>
          <p:cNvSpPr/>
          <p:nvPr/>
        </p:nvSpPr>
        <p:spPr bwMode="auto">
          <a:xfrm>
            <a:off x="9082080" y="22317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6F1E43-D05B-4D1A-B4C9-24ABE1AF7C2F}"/>
              </a:ext>
            </a:extLst>
          </p:cNvPr>
          <p:cNvSpPr/>
          <p:nvPr/>
        </p:nvSpPr>
        <p:spPr bwMode="auto">
          <a:xfrm>
            <a:off x="9663478" y="297210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ACA72F-5AFD-4E46-ACD9-E3EBFD17DFB9}"/>
              </a:ext>
            </a:extLst>
          </p:cNvPr>
          <p:cNvSpPr/>
          <p:nvPr/>
        </p:nvSpPr>
        <p:spPr bwMode="auto">
          <a:xfrm>
            <a:off x="9783829" y="353554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1C2AF-6F3F-4948-A651-65F624388830}"/>
              </a:ext>
            </a:extLst>
          </p:cNvPr>
          <p:cNvSpPr txBox="1"/>
          <p:nvPr/>
        </p:nvSpPr>
        <p:spPr>
          <a:xfrm>
            <a:off x="10069050" y="421711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Feature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195E36-AAC9-4740-BA7E-D2CFA72965AD}"/>
              </a:ext>
            </a:extLst>
          </p:cNvPr>
          <p:cNvSpPr txBox="1"/>
          <p:nvPr/>
        </p:nvSpPr>
        <p:spPr>
          <a:xfrm>
            <a:off x="6479632" y="1799687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80926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arallelogram 65">
            <a:extLst>
              <a:ext uri="{FF2B5EF4-FFF2-40B4-BE49-F238E27FC236}">
                <a16:creationId xmlns:a16="http://schemas.microsoft.com/office/drawing/2014/main" id="{87164461-C9E3-4ADD-A114-A5E06C5900DE}"/>
              </a:ext>
            </a:extLst>
          </p:cNvPr>
          <p:cNvSpPr/>
          <p:nvPr/>
        </p:nvSpPr>
        <p:spPr bwMode="auto">
          <a:xfrm rot="2326243">
            <a:off x="6580654" y="3646999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9BCE-37BE-4E92-96EC-FEAF7CB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in SVR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0250-AFB8-478E-AD51-960B9B62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to map data to an </a:t>
            </a:r>
            <a:r>
              <a:rPr lang="en-US" b="1" dirty="0"/>
              <a:t>implicit higher dimensional </a:t>
            </a:r>
            <a:r>
              <a:rPr lang="en-US" dirty="0"/>
              <a:t>space where data is better distributed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44FD1D-42DD-4661-ACD2-7EF9D4897AAA}"/>
              </a:ext>
            </a:extLst>
          </p:cNvPr>
          <p:cNvSpPr/>
          <p:nvPr/>
        </p:nvSpPr>
        <p:spPr bwMode="auto">
          <a:xfrm>
            <a:off x="7361731" y="31877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839FA4-0986-4C52-AC74-A6E3DC094676}"/>
              </a:ext>
            </a:extLst>
          </p:cNvPr>
          <p:cNvSpPr/>
          <p:nvPr/>
        </p:nvSpPr>
        <p:spPr bwMode="auto">
          <a:xfrm>
            <a:off x="7897240" y="388727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01E1A-0343-4D4B-A2F9-E1C841DC9694}"/>
              </a:ext>
            </a:extLst>
          </p:cNvPr>
          <p:cNvSpPr/>
          <p:nvPr/>
        </p:nvSpPr>
        <p:spPr bwMode="auto">
          <a:xfrm>
            <a:off x="7631278" y="344320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23AACE-1CCE-4A8C-A6EF-6B6C906C4604}"/>
              </a:ext>
            </a:extLst>
          </p:cNvPr>
          <p:cNvSpPr/>
          <p:nvPr/>
        </p:nvSpPr>
        <p:spPr bwMode="auto">
          <a:xfrm>
            <a:off x="9015460" y="450247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29AEDF-B22D-4B64-8A65-CA5F7419DBB8}"/>
              </a:ext>
            </a:extLst>
          </p:cNvPr>
          <p:cNvSpPr/>
          <p:nvPr/>
        </p:nvSpPr>
        <p:spPr bwMode="auto">
          <a:xfrm>
            <a:off x="7646529" y="31553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2F48FB-1789-492A-894D-257EFB01BA77}"/>
              </a:ext>
            </a:extLst>
          </p:cNvPr>
          <p:cNvSpPr/>
          <p:nvPr/>
        </p:nvSpPr>
        <p:spPr bwMode="auto">
          <a:xfrm>
            <a:off x="8590956" y="453908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248D0-7565-46CA-B9C5-FC5E0EB2F1D9}"/>
              </a:ext>
            </a:extLst>
          </p:cNvPr>
          <p:cNvSpPr/>
          <p:nvPr/>
        </p:nvSpPr>
        <p:spPr bwMode="auto">
          <a:xfrm>
            <a:off x="7142534" y="3108369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B8662F3-CA5B-4DE4-B91E-2519FCF3549E}"/>
              </a:ext>
            </a:extLst>
          </p:cNvPr>
          <p:cNvSpPr/>
          <p:nvPr/>
        </p:nvSpPr>
        <p:spPr bwMode="auto">
          <a:xfrm>
            <a:off x="7923274" y="343813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25F0EF-2C53-4845-B236-25169890656A}"/>
              </a:ext>
            </a:extLst>
          </p:cNvPr>
          <p:cNvSpPr/>
          <p:nvPr/>
        </p:nvSpPr>
        <p:spPr bwMode="auto">
          <a:xfrm>
            <a:off x="8366641" y="39773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7631BB-747A-498A-9ABB-4F3E74F35AA1}"/>
              </a:ext>
            </a:extLst>
          </p:cNvPr>
          <p:cNvCxnSpPr/>
          <p:nvPr/>
        </p:nvCxnSpPr>
        <p:spPr bwMode="auto">
          <a:xfrm>
            <a:off x="7559660" y="477917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BCF8F1-A483-4EB6-A110-1AF636D2A394}"/>
              </a:ext>
            </a:extLst>
          </p:cNvPr>
          <p:cNvCxnSpPr/>
          <p:nvPr/>
        </p:nvCxnSpPr>
        <p:spPr bwMode="auto">
          <a:xfrm flipV="1">
            <a:off x="7559660" y="236175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AA12B8-8665-456D-9947-68E1073ABFA5}"/>
              </a:ext>
            </a:extLst>
          </p:cNvPr>
          <p:cNvCxnSpPr/>
          <p:nvPr/>
        </p:nvCxnSpPr>
        <p:spPr bwMode="auto">
          <a:xfrm flipV="1">
            <a:off x="8989099" y="4478041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EB9B660-1475-4712-BD49-541614B8038C}"/>
              </a:ext>
            </a:extLst>
          </p:cNvPr>
          <p:cNvSpPr/>
          <p:nvPr/>
        </p:nvSpPr>
        <p:spPr bwMode="auto">
          <a:xfrm>
            <a:off x="7841154" y="36590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22E713-C447-4438-8D64-4191B03B0729}"/>
              </a:ext>
            </a:extLst>
          </p:cNvPr>
          <p:cNvSpPr/>
          <p:nvPr/>
        </p:nvSpPr>
        <p:spPr bwMode="auto">
          <a:xfrm>
            <a:off x="8119598" y="38130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B2F7DC-CD28-4A5A-9CBE-3055DDDF2AEA}"/>
              </a:ext>
            </a:extLst>
          </p:cNvPr>
          <p:cNvSpPr/>
          <p:nvPr/>
        </p:nvSpPr>
        <p:spPr bwMode="auto">
          <a:xfrm>
            <a:off x="8413559" y="37285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1200FC-B5AE-4945-A8A1-18BBD3D1424E}"/>
              </a:ext>
            </a:extLst>
          </p:cNvPr>
          <p:cNvSpPr/>
          <p:nvPr/>
        </p:nvSpPr>
        <p:spPr bwMode="auto">
          <a:xfrm>
            <a:off x="8163747" y="41409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4FA2FD-3645-4C92-BF48-45BFC01EA98C}"/>
              </a:ext>
            </a:extLst>
          </p:cNvPr>
          <p:cNvSpPr/>
          <p:nvPr/>
        </p:nvSpPr>
        <p:spPr bwMode="auto">
          <a:xfrm>
            <a:off x="8469693" y="427122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89BDA4-0E4C-44E9-B346-A3D090F05426}"/>
              </a:ext>
            </a:extLst>
          </p:cNvPr>
          <p:cNvSpPr/>
          <p:nvPr/>
        </p:nvSpPr>
        <p:spPr bwMode="auto">
          <a:xfrm>
            <a:off x="8116849" y="334093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38EC1C-DAC5-430F-98AD-38537C376907}"/>
              </a:ext>
            </a:extLst>
          </p:cNvPr>
          <p:cNvSpPr/>
          <p:nvPr/>
        </p:nvSpPr>
        <p:spPr bwMode="auto">
          <a:xfrm>
            <a:off x="8698247" y="40813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674998-C261-408A-8CFD-7A03AE45E65B}"/>
              </a:ext>
            </a:extLst>
          </p:cNvPr>
          <p:cNvSpPr/>
          <p:nvPr/>
        </p:nvSpPr>
        <p:spPr bwMode="auto">
          <a:xfrm>
            <a:off x="8818598" y="464474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9B01FA5-4526-4B24-A2D0-686E98133EDA}"/>
              </a:ext>
            </a:extLst>
          </p:cNvPr>
          <p:cNvCxnSpPr/>
          <p:nvPr/>
        </p:nvCxnSpPr>
        <p:spPr bwMode="auto">
          <a:xfrm flipH="1">
            <a:off x="6862194" y="4779178"/>
            <a:ext cx="697466" cy="933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0F79919A-283E-42A1-A799-B3B90181028E}"/>
              </a:ext>
            </a:extLst>
          </p:cNvPr>
          <p:cNvSpPr/>
          <p:nvPr/>
        </p:nvSpPr>
        <p:spPr bwMode="auto">
          <a:xfrm rot="2326243">
            <a:off x="6888842" y="3364991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3CC386-C015-4E7A-B265-F826FB97CFBE}"/>
              </a:ext>
            </a:extLst>
          </p:cNvPr>
          <p:cNvSpPr/>
          <p:nvPr/>
        </p:nvSpPr>
        <p:spPr bwMode="auto">
          <a:xfrm>
            <a:off x="8698247" y="3797813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C1DC30-658B-4DB8-BBF1-E5D89AC5610F}"/>
              </a:ext>
            </a:extLst>
          </p:cNvPr>
          <p:cNvSpPr/>
          <p:nvPr/>
        </p:nvSpPr>
        <p:spPr bwMode="auto">
          <a:xfrm>
            <a:off x="9153405" y="4253019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8890BD-F4CA-4A89-A15C-0EA53C86175D}"/>
              </a:ext>
            </a:extLst>
          </p:cNvPr>
          <p:cNvSpPr/>
          <p:nvPr/>
        </p:nvSpPr>
        <p:spPr bwMode="auto">
          <a:xfrm>
            <a:off x="7897240" y="301527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B6DFAD-BA33-41CF-AF10-D351EBCB218B}"/>
              </a:ext>
            </a:extLst>
          </p:cNvPr>
          <p:cNvSpPr/>
          <p:nvPr/>
        </p:nvSpPr>
        <p:spPr bwMode="auto">
          <a:xfrm>
            <a:off x="1410284" y="396975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65368B-BA0C-4558-B584-B265AF1921A6}"/>
              </a:ext>
            </a:extLst>
          </p:cNvPr>
          <p:cNvSpPr/>
          <p:nvPr/>
        </p:nvSpPr>
        <p:spPr bwMode="auto">
          <a:xfrm>
            <a:off x="2082641" y="359422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459E9C-067E-4AEB-8E18-2D3A21B2CF3A}"/>
              </a:ext>
            </a:extLst>
          </p:cNvPr>
          <p:cNvSpPr/>
          <p:nvPr/>
        </p:nvSpPr>
        <p:spPr bwMode="auto">
          <a:xfrm>
            <a:off x="1816679" y="315016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EE75101-77C0-459B-8D58-F5119184CA7C}"/>
              </a:ext>
            </a:extLst>
          </p:cNvPr>
          <p:cNvSpPr/>
          <p:nvPr/>
        </p:nvSpPr>
        <p:spPr bwMode="auto">
          <a:xfrm>
            <a:off x="3226765" y="40576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BB70894-072E-4E34-BCA4-4505C84CB734}"/>
              </a:ext>
            </a:extLst>
          </p:cNvPr>
          <p:cNvSpPr/>
          <p:nvPr/>
        </p:nvSpPr>
        <p:spPr bwMode="auto">
          <a:xfrm>
            <a:off x="3907425" y="368386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8514DB2-1121-47E6-BB6C-B607BE4E0532}"/>
              </a:ext>
            </a:extLst>
          </p:cNvPr>
          <p:cNvSpPr/>
          <p:nvPr/>
        </p:nvSpPr>
        <p:spPr bwMode="auto">
          <a:xfrm>
            <a:off x="1117849" y="35688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FBC166-C5CE-4530-B1EF-150939008F83}"/>
              </a:ext>
            </a:extLst>
          </p:cNvPr>
          <p:cNvSpPr/>
          <p:nvPr/>
        </p:nvSpPr>
        <p:spPr bwMode="auto">
          <a:xfrm>
            <a:off x="2975589" y="3878840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860234-7429-4BEF-A886-755734D367FC}"/>
              </a:ext>
            </a:extLst>
          </p:cNvPr>
          <p:cNvSpPr/>
          <p:nvPr/>
        </p:nvSpPr>
        <p:spPr bwMode="auto">
          <a:xfrm>
            <a:off x="1496210" y="34212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B947DA-CDBE-47F2-B5DF-D6AABC25721F}"/>
              </a:ext>
            </a:extLst>
          </p:cNvPr>
          <p:cNvSpPr/>
          <p:nvPr/>
        </p:nvSpPr>
        <p:spPr bwMode="auto">
          <a:xfrm>
            <a:off x="3314830" y="3698017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7D0BDD-879D-40B8-A91B-FE21F0CCEA99}"/>
              </a:ext>
            </a:extLst>
          </p:cNvPr>
          <p:cNvSpPr/>
          <p:nvPr/>
        </p:nvSpPr>
        <p:spPr bwMode="auto">
          <a:xfrm>
            <a:off x="917054" y="398337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41E1F2-1FEC-473B-935B-C0652EF0FB18}"/>
              </a:ext>
            </a:extLst>
          </p:cNvPr>
          <p:cNvSpPr/>
          <p:nvPr/>
        </p:nvSpPr>
        <p:spPr bwMode="auto">
          <a:xfrm>
            <a:off x="2552042" y="3684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9B4ED9E-AC43-4B63-813C-839CDFD0BC42}"/>
              </a:ext>
            </a:extLst>
          </p:cNvPr>
          <p:cNvCxnSpPr/>
          <p:nvPr/>
        </p:nvCxnSpPr>
        <p:spPr bwMode="auto">
          <a:xfrm>
            <a:off x="620937" y="503326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D79DEA-ACA4-4178-9752-7686020A79A6}"/>
              </a:ext>
            </a:extLst>
          </p:cNvPr>
          <p:cNvCxnSpPr/>
          <p:nvPr/>
        </p:nvCxnSpPr>
        <p:spPr bwMode="auto">
          <a:xfrm flipV="1">
            <a:off x="620937" y="261584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0E1D527-1B4C-4908-A0ED-599103863A43}"/>
              </a:ext>
            </a:extLst>
          </p:cNvPr>
          <p:cNvSpPr/>
          <p:nvPr/>
        </p:nvSpPr>
        <p:spPr bwMode="auto">
          <a:xfrm>
            <a:off x="2280576" y="318971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2EF677D-2149-4CCF-B929-88CA62F0E5BA}"/>
              </a:ext>
            </a:extLst>
          </p:cNvPr>
          <p:cNvSpPr/>
          <p:nvPr/>
        </p:nvSpPr>
        <p:spPr bwMode="auto">
          <a:xfrm>
            <a:off x="1739147" y="362951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645B1DC-583E-4C92-9480-CC2596051623}"/>
              </a:ext>
            </a:extLst>
          </p:cNvPr>
          <p:cNvSpPr/>
          <p:nvPr/>
        </p:nvSpPr>
        <p:spPr bwMode="auto">
          <a:xfrm>
            <a:off x="2304999" y="351996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5E1D24C-6C41-4D24-8D2F-7F730D9193AF}"/>
              </a:ext>
            </a:extLst>
          </p:cNvPr>
          <p:cNvSpPr/>
          <p:nvPr/>
        </p:nvSpPr>
        <p:spPr bwMode="auto">
          <a:xfrm>
            <a:off x="2598960" y="343548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84783A7-D0AC-48ED-A6A4-6D66BDF8B0E1}"/>
              </a:ext>
            </a:extLst>
          </p:cNvPr>
          <p:cNvSpPr/>
          <p:nvPr/>
        </p:nvSpPr>
        <p:spPr bwMode="auto">
          <a:xfrm>
            <a:off x="1410284" y="37136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6E50AD0-43DF-40C0-ABD6-4A5E87B2C7A3}"/>
              </a:ext>
            </a:extLst>
          </p:cNvPr>
          <p:cNvSpPr/>
          <p:nvPr/>
        </p:nvSpPr>
        <p:spPr bwMode="auto">
          <a:xfrm>
            <a:off x="3507522" y="39216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E0DA630-7A43-405A-85D5-F3EA104EA757}"/>
              </a:ext>
            </a:extLst>
          </p:cNvPr>
          <p:cNvSpPr/>
          <p:nvPr/>
        </p:nvSpPr>
        <p:spPr bwMode="auto">
          <a:xfrm>
            <a:off x="4070579" y="313091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2BC8360-6629-4919-9ED9-2F2ED4F2B5C6}"/>
              </a:ext>
            </a:extLst>
          </p:cNvPr>
          <p:cNvSpPr/>
          <p:nvPr/>
        </p:nvSpPr>
        <p:spPr bwMode="auto">
          <a:xfrm>
            <a:off x="3097522" y="34779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8998407-4865-49C3-BCBC-18CEFACF053C}"/>
              </a:ext>
            </a:extLst>
          </p:cNvPr>
          <p:cNvSpPr/>
          <p:nvPr/>
        </p:nvSpPr>
        <p:spPr bwMode="auto">
          <a:xfrm>
            <a:off x="3708675" y="338078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4EB874-6AF5-49F6-BA92-C96448D3F036}"/>
              </a:ext>
            </a:extLst>
          </p:cNvPr>
          <p:cNvSpPr txBox="1"/>
          <p:nvPr/>
        </p:nvSpPr>
        <p:spPr>
          <a:xfrm>
            <a:off x="1687864" y="50879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Space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18E745-D10B-43B4-B167-967AB62E6604}"/>
              </a:ext>
            </a:extLst>
          </p:cNvPr>
          <p:cNvSpPr txBox="1"/>
          <p:nvPr/>
        </p:nvSpPr>
        <p:spPr>
          <a:xfrm>
            <a:off x="8003180" y="5128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High-Dimensional Space</a:t>
            </a: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0FDE49F7-BBCD-491B-B926-E1B4A4F20025}"/>
              </a:ext>
            </a:extLst>
          </p:cNvPr>
          <p:cNvSpPr/>
          <p:nvPr/>
        </p:nvSpPr>
        <p:spPr bwMode="auto">
          <a:xfrm rot="16200000">
            <a:off x="5609790" y="3080573"/>
            <a:ext cx="229701" cy="106899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BAE0C7-8BF2-4FEF-B53D-7A646AFB7CC1}"/>
              </a:ext>
            </a:extLst>
          </p:cNvPr>
          <p:cNvSpPr txBox="1"/>
          <p:nvPr/>
        </p:nvSpPr>
        <p:spPr>
          <a:xfrm>
            <a:off x="5011109" y="3170199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Kernel Trick</a:t>
            </a:r>
          </a:p>
        </p:txBody>
      </p:sp>
    </p:spTree>
    <p:extLst>
      <p:ext uri="{BB962C8B-B14F-4D97-AF65-F5344CB8AC3E}">
        <p14:creationId xmlns:p14="http://schemas.microsoft.com/office/powerpoint/2010/main" val="68128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BC0F-FEC8-480E-93B6-0EDDE146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59EB-62AF-4B71-9786-A5D7E421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SVR class</a:t>
            </a:r>
          </a:p>
          <a:p>
            <a:r>
              <a:rPr lang="en-US" dirty="0"/>
              <a:t>All hyperparameters are similar to SVC: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 – ‘poly’ for Polynomial, ‘</a:t>
            </a:r>
            <a:r>
              <a:rPr lang="en-US" dirty="0" err="1"/>
              <a:t>rbf</a:t>
            </a:r>
            <a:r>
              <a:rPr lang="en-US" dirty="0"/>
              <a:t>’ for RBF/Gaussian</a:t>
            </a:r>
          </a:p>
          <a:p>
            <a:pPr lvl="1"/>
            <a:r>
              <a:rPr lang="en-US" b="1" dirty="0"/>
              <a:t>coef0</a:t>
            </a:r>
            <a:r>
              <a:rPr lang="en-US" dirty="0"/>
              <a:t> and </a:t>
            </a:r>
            <a:r>
              <a:rPr lang="en-US" b="1" dirty="0"/>
              <a:t>degree</a:t>
            </a:r>
            <a:r>
              <a:rPr lang="en-US" dirty="0"/>
              <a:t> for Polynomial kernel</a:t>
            </a:r>
          </a:p>
          <a:p>
            <a:pPr lvl="1"/>
            <a:r>
              <a:rPr lang="en-US" b="1" dirty="0"/>
              <a:t>gamma</a:t>
            </a:r>
            <a:r>
              <a:rPr lang="en-US" dirty="0"/>
              <a:t> for RBF/Gaussian</a:t>
            </a:r>
          </a:p>
          <a:p>
            <a:pPr lvl="1"/>
            <a:r>
              <a:rPr lang="en-US" dirty="0"/>
              <a:t>And of course, </a:t>
            </a:r>
            <a:r>
              <a:rPr lang="en-US" b="1" dirty="0"/>
              <a:t>C</a:t>
            </a:r>
            <a:r>
              <a:rPr lang="en-US" dirty="0"/>
              <a:t> for regularization. Again, we do </a:t>
            </a:r>
            <a:r>
              <a:rPr lang="en-US" b="1" dirty="0"/>
              <a:t>not</a:t>
            </a:r>
            <a:r>
              <a:rPr lang="en-US" dirty="0"/>
              <a:t> have l1 regularization in kernel SVM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6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3461-1958-4E49-AF9B-89DEF99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SVM (both SVC and SVR)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D200-995B-43D4-B499-21BC3664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Solution is optimal and unique</a:t>
            </a:r>
          </a:p>
          <a:p>
            <a:r>
              <a:rPr lang="en-US" sz="2400" dirty="0"/>
              <a:t>Effective in high dimensional spaces.</a:t>
            </a:r>
          </a:p>
          <a:p>
            <a:r>
              <a:rPr lang="en-US" sz="2400" dirty="0"/>
              <a:t>Still effective in cases where number of dimensions is greater than the number of samples.</a:t>
            </a:r>
          </a:p>
          <a:p>
            <a:r>
              <a:rPr lang="en-US" sz="2400" dirty="0"/>
              <a:t>Uses a subset of training points in the decision function (called support vectors), so it is also memory efficient.</a:t>
            </a:r>
          </a:p>
          <a:p>
            <a:r>
              <a:rPr lang="en-US" sz="2400" dirty="0"/>
              <a:t>Automatically handles non-linearities without users having to create/engineer new features (like log, polynomial, interactions…)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01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C62-F9EC-4F2A-8D88-84BF5546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1FFA-8774-43DE-81A5-131B159F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complexity, finetuning SVMs in datasets of ten of thousand instances is not recommended</a:t>
            </a:r>
          </a:p>
          <a:p>
            <a:r>
              <a:rPr lang="en-US" dirty="0"/>
              <a:t>If the number of features is much greater than the number of samples, avoid over-fitting in choosing kernel functions and regularization terms is crucial.</a:t>
            </a:r>
          </a:p>
        </p:txBody>
      </p:sp>
    </p:spTree>
    <p:extLst>
      <p:ext uri="{BB962C8B-B14F-4D97-AF65-F5344CB8AC3E}">
        <p14:creationId xmlns:p14="http://schemas.microsoft.com/office/powerpoint/2010/main" val="17308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68C5-28DE-4B64-B036-C5565E71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D859-331A-439C-98CE-82E5788E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famous model in Machine Learning, can be applied to both classification and regression </a:t>
            </a:r>
          </a:p>
          <a:p>
            <a:r>
              <a:rPr lang="en-US" dirty="0"/>
              <a:t>Not only famous but also very powerful; its performance may rival and even surpass the newer deep learning models in some cases</a:t>
            </a:r>
          </a:p>
          <a:p>
            <a:r>
              <a:rPr lang="en-US" dirty="0"/>
              <a:t>We will discuss SVM for both classification and regression. We begin with the simplest case of linear SVM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36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426A-C137-4C36-ADF6-DF8FAA3B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"/>
            <a:ext cx="10964333" cy="713064"/>
          </a:xfrm>
        </p:spPr>
        <p:txBody>
          <a:bodyPr/>
          <a:lstStyle/>
          <a:p>
            <a:r>
              <a:rPr lang="en-US" sz="2800" dirty="0"/>
              <a:t>Linear SVM for Binary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90E0C-FCB2-4F4D-BCB6-6E21FA95F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300" y="733340"/>
                <a:ext cx="6322616" cy="4519612"/>
              </a:xfrm>
            </p:spPr>
            <p:txBody>
              <a:bodyPr/>
              <a:lstStyle/>
              <a:p>
                <a:r>
                  <a:rPr lang="en-US" sz="2400" dirty="0"/>
                  <a:t>Let’s start with a very simple dataset</a:t>
                </a:r>
              </a:p>
              <a:p>
                <a:pPr lvl="1"/>
                <a:r>
                  <a:rPr lang="en-US" sz="2000" dirty="0"/>
                  <a:t>Two input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Target is binary</a:t>
                </a:r>
              </a:p>
              <a:p>
                <a:pPr lvl="1"/>
                <a:r>
                  <a:rPr lang="en-US" sz="2000" dirty="0"/>
                  <a:t>And assume the instances of the two classes are separable (as in the figures)</a:t>
                </a:r>
              </a:p>
              <a:p>
                <a:pPr lvl="2"/>
                <a:r>
                  <a:rPr lang="en-US" sz="1800" dirty="0"/>
                  <a:t>The diamonds and circles are instances of the two classes</a:t>
                </a:r>
              </a:p>
              <a:p>
                <a:pPr lvl="2"/>
                <a:r>
                  <a:rPr lang="en-US" sz="1800" dirty="0"/>
                  <a:t>Instances in the two classes are not mixed when we plot them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400" dirty="0"/>
                  <a:t>A simple strategy is to find a line that separate the two classes to make decision</a:t>
                </a:r>
              </a:p>
              <a:p>
                <a:pPr lvl="1"/>
                <a:r>
                  <a:rPr lang="en-US" sz="2000" dirty="0"/>
                  <a:t>But the are an infinite number of lines!</a:t>
                </a:r>
              </a:p>
              <a:p>
                <a:r>
                  <a:rPr lang="en-US" sz="2400" dirty="0"/>
                  <a:t>Linear SVM will tries to find an </a:t>
                </a:r>
                <a:r>
                  <a:rPr lang="en-US" sz="2400" b="1" dirty="0"/>
                  <a:t>optimal line</a:t>
                </a:r>
                <a:r>
                  <a:rPr lang="en-US" sz="2400" dirty="0"/>
                  <a:t> that separate the two classes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90E0C-FCB2-4F4D-BCB6-6E21FA95F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733340"/>
                <a:ext cx="6322616" cy="4519612"/>
              </a:xfrm>
              <a:blipFill>
                <a:blip r:embed="rId2"/>
                <a:stretch>
                  <a:fillRect l="-2700" t="-2022" r="-260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amond 7">
            <a:extLst>
              <a:ext uri="{FF2B5EF4-FFF2-40B4-BE49-F238E27FC236}">
                <a16:creationId xmlns:a16="http://schemas.microsoft.com/office/drawing/2014/main" id="{C3F74ED2-73A9-4935-B701-573EF508A3FB}"/>
              </a:ext>
            </a:extLst>
          </p:cNvPr>
          <p:cNvSpPr/>
          <p:nvPr/>
        </p:nvSpPr>
        <p:spPr bwMode="auto">
          <a:xfrm>
            <a:off x="8680450" y="188595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2D39A86-5258-4538-BBA5-47EA72B7DA3C}"/>
              </a:ext>
            </a:extLst>
          </p:cNvPr>
          <p:cNvSpPr/>
          <p:nvPr/>
        </p:nvSpPr>
        <p:spPr bwMode="auto">
          <a:xfrm>
            <a:off x="8832850" y="203835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FA9C20A-FBB5-4C6D-8E26-BA6897DEB9C9}"/>
              </a:ext>
            </a:extLst>
          </p:cNvPr>
          <p:cNvSpPr/>
          <p:nvPr/>
        </p:nvSpPr>
        <p:spPr bwMode="auto">
          <a:xfrm>
            <a:off x="9030320" y="18716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D400568-7509-4358-947B-77E56CDE50AE}"/>
              </a:ext>
            </a:extLst>
          </p:cNvPr>
          <p:cNvSpPr/>
          <p:nvPr/>
        </p:nvSpPr>
        <p:spPr bwMode="auto">
          <a:xfrm>
            <a:off x="9318007" y="211772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B26590B-54FC-4A83-8370-83CAF77EF0F6}"/>
              </a:ext>
            </a:extLst>
          </p:cNvPr>
          <p:cNvSpPr/>
          <p:nvPr/>
        </p:nvSpPr>
        <p:spPr bwMode="auto">
          <a:xfrm>
            <a:off x="9363077" y="179224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4B0A7EF-7E34-497F-A25A-9D0C646A82AC}"/>
              </a:ext>
            </a:extLst>
          </p:cNvPr>
          <p:cNvSpPr/>
          <p:nvPr/>
        </p:nvSpPr>
        <p:spPr bwMode="auto">
          <a:xfrm>
            <a:off x="8823322" y="146603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0FABF85-175A-4D77-9836-0017A026AA80}"/>
              </a:ext>
            </a:extLst>
          </p:cNvPr>
          <p:cNvSpPr/>
          <p:nvPr/>
        </p:nvSpPr>
        <p:spPr bwMode="auto">
          <a:xfrm>
            <a:off x="8650594" y="232655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C3C221-C424-4B4A-9382-D7F888C9285E}"/>
              </a:ext>
            </a:extLst>
          </p:cNvPr>
          <p:cNvSpPr/>
          <p:nvPr/>
        </p:nvSpPr>
        <p:spPr bwMode="auto">
          <a:xfrm>
            <a:off x="9075428" y="227913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32C25A1-15AA-4C78-BC80-D5DCE6F6493F}"/>
              </a:ext>
            </a:extLst>
          </p:cNvPr>
          <p:cNvSpPr/>
          <p:nvPr/>
        </p:nvSpPr>
        <p:spPr bwMode="auto">
          <a:xfrm>
            <a:off x="9709808" y="211854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36E1E64-E94E-4A6D-8A80-1C5F7C5FDDF1}"/>
              </a:ext>
            </a:extLst>
          </p:cNvPr>
          <p:cNvSpPr/>
          <p:nvPr/>
        </p:nvSpPr>
        <p:spPr bwMode="auto">
          <a:xfrm>
            <a:off x="9075429" y="149533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EBA262BD-D7FB-438B-9047-49ABEFFF40DB}"/>
              </a:ext>
            </a:extLst>
          </p:cNvPr>
          <p:cNvSpPr/>
          <p:nvPr/>
        </p:nvSpPr>
        <p:spPr bwMode="auto">
          <a:xfrm>
            <a:off x="9543434" y="228804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DBC266-75AA-43C4-B17F-9E5AED372ED7}"/>
              </a:ext>
            </a:extLst>
          </p:cNvPr>
          <p:cNvSpPr/>
          <p:nvPr/>
        </p:nvSpPr>
        <p:spPr bwMode="auto">
          <a:xfrm>
            <a:off x="9432632" y="42846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9C688D-9977-4EE6-931C-BC22217FBE9C}"/>
              </a:ext>
            </a:extLst>
          </p:cNvPr>
          <p:cNvSpPr/>
          <p:nvPr/>
        </p:nvSpPr>
        <p:spPr bwMode="auto">
          <a:xfrm>
            <a:off x="9823669" y="11270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F569DF-4C74-41B6-BFA1-35A76914F732}"/>
              </a:ext>
            </a:extLst>
          </p:cNvPr>
          <p:cNvSpPr/>
          <p:nvPr/>
        </p:nvSpPr>
        <p:spPr bwMode="auto">
          <a:xfrm>
            <a:off x="9702179" y="68392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7D1869-CF08-40A6-99BB-418CE60E6475}"/>
              </a:ext>
            </a:extLst>
          </p:cNvPr>
          <p:cNvSpPr/>
          <p:nvPr/>
        </p:nvSpPr>
        <p:spPr bwMode="auto">
          <a:xfrm>
            <a:off x="10212115" y="104771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7F3DC6-6C67-485F-B9DF-85D198FD9253}"/>
              </a:ext>
            </a:extLst>
          </p:cNvPr>
          <p:cNvSpPr/>
          <p:nvPr/>
        </p:nvSpPr>
        <p:spPr bwMode="auto">
          <a:xfrm>
            <a:off x="10257185" y="7222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C413A8-8B00-45D4-9F2E-CB47D6D98DD0}"/>
              </a:ext>
            </a:extLst>
          </p:cNvPr>
          <p:cNvSpPr/>
          <p:nvPr/>
        </p:nvSpPr>
        <p:spPr bwMode="auto">
          <a:xfrm>
            <a:off x="9717430" y="3960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7EC6EF-45B6-42F7-8258-25F11110E603}"/>
              </a:ext>
            </a:extLst>
          </p:cNvPr>
          <p:cNvSpPr/>
          <p:nvPr/>
        </p:nvSpPr>
        <p:spPr bwMode="auto">
          <a:xfrm>
            <a:off x="10496001" y="17467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72F9E2-E062-4EF1-AE6E-0A129EB1A338}"/>
              </a:ext>
            </a:extLst>
          </p:cNvPr>
          <p:cNvSpPr/>
          <p:nvPr/>
        </p:nvSpPr>
        <p:spPr bwMode="auto">
          <a:xfrm>
            <a:off x="9143694" y="48897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F3782A-30F8-4CE8-9CE7-383DFC3E0866}"/>
              </a:ext>
            </a:extLst>
          </p:cNvPr>
          <p:cNvSpPr/>
          <p:nvPr/>
        </p:nvSpPr>
        <p:spPr bwMode="auto">
          <a:xfrm>
            <a:off x="10797278" y="141474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1187FE-1FED-402E-85D8-EE85AC5EB4C5}"/>
              </a:ext>
            </a:extLst>
          </p:cNvPr>
          <p:cNvSpPr/>
          <p:nvPr/>
        </p:nvSpPr>
        <p:spPr bwMode="auto">
          <a:xfrm>
            <a:off x="9969537" y="42532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E6A0C2-CCD2-44A7-9F79-7C9DF1CE4D85}"/>
              </a:ext>
            </a:extLst>
          </p:cNvPr>
          <p:cNvSpPr/>
          <p:nvPr/>
        </p:nvSpPr>
        <p:spPr bwMode="auto">
          <a:xfrm>
            <a:off x="10437542" y="121803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AA3C8A-5182-4E21-8A7C-A5BFCFBCA14B}"/>
              </a:ext>
            </a:extLst>
          </p:cNvPr>
          <p:cNvCxnSpPr>
            <a:cxnSpLocks/>
          </p:cNvCxnSpPr>
          <p:nvPr/>
        </p:nvCxnSpPr>
        <p:spPr bwMode="auto">
          <a:xfrm>
            <a:off x="8650594" y="554772"/>
            <a:ext cx="2301307" cy="172169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EF70C8-8A75-47B8-AC9E-E9B136C18B8F}"/>
              </a:ext>
            </a:extLst>
          </p:cNvPr>
          <p:cNvCxnSpPr>
            <a:cxnSpLocks/>
          </p:cNvCxnSpPr>
          <p:nvPr/>
        </p:nvCxnSpPr>
        <p:spPr bwMode="auto">
          <a:xfrm>
            <a:off x="8650594" y="1033148"/>
            <a:ext cx="2301307" cy="13696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D7B2AE-112C-4149-8613-6E91590D8EA5}"/>
              </a:ext>
            </a:extLst>
          </p:cNvPr>
          <p:cNvCxnSpPr>
            <a:cxnSpLocks/>
          </p:cNvCxnSpPr>
          <p:nvPr/>
        </p:nvCxnSpPr>
        <p:spPr bwMode="auto">
          <a:xfrm>
            <a:off x="8650594" y="1323173"/>
            <a:ext cx="2397738" cy="8333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D8630A-31E5-4190-9929-3B50985C8A9F}"/>
              </a:ext>
            </a:extLst>
          </p:cNvPr>
          <p:cNvCxnSpPr>
            <a:cxnSpLocks/>
          </p:cNvCxnSpPr>
          <p:nvPr/>
        </p:nvCxnSpPr>
        <p:spPr bwMode="auto">
          <a:xfrm>
            <a:off x="8650594" y="733340"/>
            <a:ext cx="1720266" cy="175195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F3F5DE-A487-4F5C-B2F0-C11ECC600AF0}"/>
              </a:ext>
            </a:extLst>
          </p:cNvPr>
          <p:cNvCxnSpPr/>
          <p:nvPr/>
        </p:nvCxnSpPr>
        <p:spPr bwMode="auto">
          <a:xfrm>
            <a:off x="8506437" y="2567031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DCB0A9-5319-413C-B06F-9007C812AEFD}"/>
              </a:ext>
            </a:extLst>
          </p:cNvPr>
          <p:cNvCxnSpPr/>
          <p:nvPr/>
        </p:nvCxnSpPr>
        <p:spPr bwMode="auto">
          <a:xfrm flipV="1">
            <a:off x="8506437" y="149603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3F20759E-B942-4A5B-9571-3C3D8C76AF6E}"/>
              </a:ext>
            </a:extLst>
          </p:cNvPr>
          <p:cNvSpPr/>
          <p:nvPr/>
        </p:nvSpPr>
        <p:spPr bwMode="auto">
          <a:xfrm>
            <a:off x="8680450" y="465360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D6A5867B-4F61-4514-B87D-0ED9B2FEB019}"/>
              </a:ext>
            </a:extLst>
          </p:cNvPr>
          <p:cNvSpPr/>
          <p:nvPr/>
        </p:nvSpPr>
        <p:spPr bwMode="auto">
          <a:xfrm>
            <a:off x="8832850" y="480600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E8C61339-AE49-4C2A-9077-2BD7A9F78BA1}"/>
              </a:ext>
            </a:extLst>
          </p:cNvPr>
          <p:cNvSpPr/>
          <p:nvPr/>
        </p:nvSpPr>
        <p:spPr bwMode="auto">
          <a:xfrm>
            <a:off x="9030320" y="463926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77FE42C8-F18D-449A-B3AB-32D008DC062E}"/>
              </a:ext>
            </a:extLst>
          </p:cNvPr>
          <p:cNvSpPr/>
          <p:nvPr/>
        </p:nvSpPr>
        <p:spPr bwMode="auto">
          <a:xfrm>
            <a:off x="9318007" y="488537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77A6048B-1084-4808-9BCE-79763E88CB17}"/>
              </a:ext>
            </a:extLst>
          </p:cNvPr>
          <p:cNvSpPr/>
          <p:nvPr/>
        </p:nvSpPr>
        <p:spPr bwMode="auto">
          <a:xfrm>
            <a:off x="9363077" y="455989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2A3A087B-5F9A-4585-A096-351A8F793D5D}"/>
              </a:ext>
            </a:extLst>
          </p:cNvPr>
          <p:cNvSpPr/>
          <p:nvPr/>
        </p:nvSpPr>
        <p:spPr bwMode="auto">
          <a:xfrm>
            <a:off x="8823322" y="423369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0D7DF2E9-E9D0-4250-9A4A-CDFCB6F3F960}"/>
              </a:ext>
            </a:extLst>
          </p:cNvPr>
          <p:cNvSpPr/>
          <p:nvPr/>
        </p:nvSpPr>
        <p:spPr bwMode="auto">
          <a:xfrm>
            <a:off x="8650594" y="509420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F3E6378A-E4B4-4B07-B98B-7B20EC568B92}"/>
              </a:ext>
            </a:extLst>
          </p:cNvPr>
          <p:cNvSpPr/>
          <p:nvPr/>
        </p:nvSpPr>
        <p:spPr bwMode="auto">
          <a:xfrm>
            <a:off x="9075428" y="504679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01159F2A-9637-4E3D-9361-758B02E14E5F}"/>
              </a:ext>
            </a:extLst>
          </p:cNvPr>
          <p:cNvSpPr/>
          <p:nvPr/>
        </p:nvSpPr>
        <p:spPr bwMode="auto">
          <a:xfrm>
            <a:off x="9709808" y="488619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9CDAAAA6-6DB2-4033-ADE6-697F9C20FED2}"/>
              </a:ext>
            </a:extLst>
          </p:cNvPr>
          <p:cNvSpPr/>
          <p:nvPr/>
        </p:nvSpPr>
        <p:spPr bwMode="auto">
          <a:xfrm>
            <a:off x="9075429" y="426298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882A766E-A567-4318-9F42-BDAFB1100DF4}"/>
              </a:ext>
            </a:extLst>
          </p:cNvPr>
          <p:cNvSpPr/>
          <p:nvPr/>
        </p:nvSpPr>
        <p:spPr bwMode="auto">
          <a:xfrm>
            <a:off x="9543434" y="505570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D863DE-B1C8-4B62-9A48-E25709B92E96}"/>
              </a:ext>
            </a:extLst>
          </p:cNvPr>
          <p:cNvSpPr/>
          <p:nvPr/>
        </p:nvSpPr>
        <p:spPr bwMode="auto">
          <a:xfrm>
            <a:off x="9432632" y="319611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277E2-9420-4259-8D8C-8D3A219D88D3}"/>
              </a:ext>
            </a:extLst>
          </p:cNvPr>
          <p:cNvSpPr/>
          <p:nvPr/>
        </p:nvSpPr>
        <p:spPr bwMode="auto">
          <a:xfrm>
            <a:off x="9823669" y="38947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C99A24-CB1F-49A9-85C2-D7B8712E548D}"/>
              </a:ext>
            </a:extLst>
          </p:cNvPr>
          <p:cNvSpPr/>
          <p:nvPr/>
        </p:nvSpPr>
        <p:spPr bwMode="auto">
          <a:xfrm>
            <a:off x="9702179" y="345158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B5FD26-887D-4B83-8E7A-34C1C9E90341}"/>
              </a:ext>
            </a:extLst>
          </p:cNvPr>
          <p:cNvSpPr/>
          <p:nvPr/>
        </p:nvSpPr>
        <p:spPr bwMode="auto">
          <a:xfrm>
            <a:off x="10212115" y="381536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1921825-EC19-456B-930F-89FA036B7717}"/>
              </a:ext>
            </a:extLst>
          </p:cNvPr>
          <p:cNvSpPr/>
          <p:nvPr/>
        </p:nvSpPr>
        <p:spPr bwMode="auto">
          <a:xfrm>
            <a:off x="10257185" y="34898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130FE7-B640-4C33-88D8-93BD134615BC}"/>
              </a:ext>
            </a:extLst>
          </p:cNvPr>
          <p:cNvSpPr/>
          <p:nvPr/>
        </p:nvSpPr>
        <p:spPr bwMode="auto">
          <a:xfrm>
            <a:off x="9717430" y="31636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19FBE0-1EC8-4CEE-BE67-0292334970B0}"/>
              </a:ext>
            </a:extLst>
          </p:cNvPr>
          <p:cNvSpPr/>
          <p:nvPr/>
        </p:nvSpPr>
        <p:spPr bwMode="auto">
          <a:xfrm>
            <a:off x="10496001" y="45143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A476937-EB93-4D59-87B5-305BEEA2156D}"/>
              </a:ext>
            </a:extLst>
          </p:cNvPr>
          <p:cNvSpPr/>
          <p:nvPr/>
        </p:nvSpPr>
        <p:spPr bwMode="auto">
          <a:xfrm>
            <a:off x="9143694" y="325663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A7C83E-4BB6-4481-BAD5-5AE90C277067}"/>
              </a:ext>
            </a:extLst>
          </p:cNvPr>
          <p:cNvSpPr/>
          <p:nvPr/>
        </p:nvSpPr>
        <p:spPr bwMode="auto">
          <a:xfrm>
            <a:off x="10797278" y="41824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3668DA-D863-4D56-944D-D3BF7933DEA3}"/>
              </a:ext>
            </a:extLst>
          </p:cNvPr>
          <p:cNvSpPr/>
          <p:nvPr/>
        </p:nvSpPr>
        <p:spPr bwMode="auto">
          <a:xfrm>
            <a:off x="9969537" y="319297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0968A50-62DA-4058-BFA9-DA4B1BD4E78E}"/>
              </a:ext>
            </a:extLst>
          </p:cNvPr>
          <p:cNvSpPr/>
          <p:nvPr/>
        </p:nvSpPr>
        <p:spPr bwMode="auto">
          <a:xfrm>
            <a:off x="10437542" y="398569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516857-A572-4518-B487-E72E3C396660}"/>
              </a:ext>
            </a:extLst>
          </p:cNvPr>
          <p:cNvCxnSpPr>
            <a:cxnSpLocks/>
          </p:cNvCxnSpPr>
          <p:nvPr/>
        </p:nvCxnSpPr>
        <p:spPr bwMode="auto">
          <a:xfrm>
            <a:off x="8649782" y="3353769"/>
            <a:ext cx="2004964" cy="18991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F080A6-4D14-43D6-B808-C18B1BE53D42}"/>
              </a:ext>
            </a:extLst>
          </p:cNvPr>
          <p:cNvCxnSpPr/>
          <p:nvPr/>
        </p:nvCxnSpPr>
        <p:spPr bwMode="auto">
          <a:xfrm>
            <a:off x="8506437" y="5334688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824A96-1F20-43B8-8036-4B04C55A10B1}"/>
              </a:ext>
            </a:extLst>
          </p:cNvPr>
          <p:cNvCxnSpPr/>
          <p:nvPr/>
        </p:nvCxnSpPr>
        <p:spPr bwMode="auto">
          <a:xfrm flipV="1">
            <a:off x="8506437" y="291726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F37B94-BD43-4AB1-AC54-2393CAA40D5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2219" y="1792242"/>
            <a:ext cx="1798821" cy="24707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CCDDCF8-8CEF-4127-8722-898F0740A58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91300" y="4421733"/>
            <a:ext cx="1798821" cy="8312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0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E64F-2627-4CFF-BBB9-1E8867A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Optimal Line that Separates the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3470-A662-49C1-94BE-FDC53DA5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1233"/>
            <a:ext cx="5684520" cy="4519612"/>
          </a:xfrm>
        </p:spPr>
        <p:txBody>
          <a:bodyPr/>
          <a:lstStyle/>
          <a:p>
            <a:r>
              <a:rPr lang="en-US" sz="2400" dirty="0"/>
              <a:t>The optimal line that linear SVM found must</a:t>
            </a:r>
          </a:p>
          <a:p>
            <a:pPr lvl="1"/>
            <a:r>
              <a:rPr lang="en-US" sz="2000" dirty="0"/>
              <a:t>Separate the two classes</a:t>
            </a:r>
          </a:p>
          <a:p>
            <a:pPr lvl="1"/>
            <a:r>
              <a:rPr lang="en-US" sz="2000" b="1" dirty="0"/>
              <a:t>Maximize</a:t>
            </a:r>
            <a:r>
              <a:rPr lang="en-US" sz="2000" dirty="0"/>
              <a:t> the </a:t>
            </a:r>
            <a:r>
              <a:rPr lang="en-US" sz="2000" b="1" dirty="0"/>
              <a:t>margin</a:t>
            </a:r>
            <a:r>
              <a:rPr lang="en-US" sz="2000" dirty="0"/>
              <a:t> between the two classes</a:t>
            </a:r>
          </a:p>
          <a:p>
            <a:pPr lvl="2"/>
            <a:r>
              <a:rPr lang="en-US" sz="1800" dirty="0"/>
              <a:t>Margin means the distances between the boundaries of the two classes</a:t>
            </a:r>
          </a:p>
          <a:p>
            <a:r>
              <a:rPr lang="en-US" sz="2400" dirty="0"/>
              <a:t>As it turns out, there is only </a:t>
            </a:r>
            <a:r>
              <a:rPr lang="en-US" sz="2400" b="1" dirty="0"/>
              <a:t>one </a:t>
            </a:r>
            <a:r>
              <a:rPr lang="en-US" sz="2400" dirty="0"/>
              <a:t>line that satisfies this condition</a:t>
            </a:r>
          </a:p>
          <a:p>
            <a:pPr lvl="1"/>
            <a:r>
              <a:rPr lang="en-US" sz="2000" dirty="0"/>
              <a:t>So, the solution from SVM is unique</a:t>
            </a:r>
          </a:p>
          <a:p>
            <a:r>
              <a:rPr lang="en-US" sz="2400" dirty="0"/>
              <a:t>The instances that lie on the boundaries are called </a:t>
            </a:r>
            <a:r>
              <a:rPr lang="en-US" sz="2400" b="1" dirty="0"/>
              <a:t>Support Vectors</a:t>
            </a:r>
            <a:r>
              <a:rPr lang="en-US" sz="2400" dirty="0"/>
              <a:t>, hence the name Support Vector Machine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E788263-B2EA-4DFC-BE59-2F6DE6E28C8D}"/>
              </a:ext>
            </a:extLst>
          </p:cNvPr>
          <p:cNvSpPr/>
          <p:nvPr/>
        </p:nvSpPr>
        <p:spPr bwMode="auto">
          <a:xfrm>
            <a:off x="8080917" y="35360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5566D9-0C44-4AB5-813C-0D9222C44E15}"/>
              </a:ext>
            </a:extLst>
          </p:cNvPr>
          <p:cNvSpPr/>
          <p:nvPr/>
        </p:nvSpPr>
        <p:spPr bwMode="auto">
          <a:xfrm>
            <a:off x="8233317" y="36884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E791AA7-222B-4DBE-8058-18EB4EA6034B}"/>
              </a:ext>
            </a:extLst>
          </p:cNvPr>
          <p:cNvSpPr/>
          <p:nvPr/>
        </p:nvSpPr>
        <p:spPr bwMode="auto">
          <a:xfrm>
            <a:off x="8430787" y="352169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8D0C46D-66B5-43AD-AD63-78103732A93B}"/>
              </a:ext>
            </a:extLst>
          </p:cNvPr>
          <p:cNvSpPr/>
          <p:nvPr/>
        </p:nvSpPr>
        <p:spPr bwMode="auto">
          <a:xfrm>
            <a:off x="8718474" y="37678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34BF852-E4A7-4B3D-B84C-57C2B23FDAC9}"/>
              </a:ext>
            </a:extLst>
          </p:cNvPr>
          <p:cNvSpPr/>
          <p:nvPr/>
        </p:nvSpPr>
        <p:spPr bwMode="auto">
          <a:xfrm>
            <a:off x="8763544" y="3442324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FD28E41-E52A-419A-A0A9-6306E4572974}"/>
              </a:ext>
            </a:extLst>
          </p:cNvPr>
          <p:cNvSpPr/>
          <p:nvPr/>
        </p:nvSpPr>
        <p:spPr bwMode="auto">
          <a:xfrm>
            <a:off x="8223789" y="31161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09C30A5-1BB7-46B3-A618-13D6DA28D32D}"/>
              </a:ext>
            </a:extLst>
          </p:cNvPr>
          <p:cNvSpPr/>
          <p:nvPr/>
        </p:nvSpPr>
        <p:spPr bwMode="auto">
          <a:xfrm>
            <a:off x="8051061" y="39766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9349BA0-FE88-4657-8EF7-0FA73EECBA5A}"/>
              </a:ext>
            </a:extLst>
          </p:cNvPr>
          <p:cNvSpPr/>
          <p:nvPr/>
        </p:nvSpPr>
        <p:spPr bwMode="auto">
          <a:xfrm>
            <a:off x="8475895" y="392921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2E89D6B-6C24-44D5-BAA7-14EAB3CA8B20}"/>
              </a:ext>
            </a:extLst>
          </p:cNvPr>
          <p:cNvSpPr/>
          <p:nvPr/>
        </p:nvSpPr>
        <p:spPr bwMode="auto">
          <a:xfrm>
            <a:off x="9110275" y="3768624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90A74F2-EC58-4248-8E67-014FAB13111F}"/>
              </a:ext>
            </a:extLst>
          </p:cNvPr>
          <p:cNvSpPr/>
          <p:nvPr/>
        </p:nvSpPr>
        <p:spPr bwMode="auto">
          <a:xfrm>
            <a:off x="8475896" y="3145415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BDAE488-E169-47DF-A104-0A51DA3583D3}"/>
              </a:ext>
            </a:extLst>
          </p:cNvPr>
          <p:cNvSpPr/>
          <p:nvPr/>
        </p:nvSpPr>
        <p:spPr bwMode="auto">
          <a:xfrm>
            <a:off x="8943901" y="393813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0B5DE4-94A3-42FA-8231-6050EA702CB3}"/>
              </a:ext>
            </a:extLst>
          </p:cNvPr>
          <p:cNvSpPr/>
          <p:nvPr/>
        </p:nvSpPr>
        <p:spPr bwMode="auto">
          <a:xfrm>
            <a:off x="8833099" y="20785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4AAE7-4BC8-48A8-90B0-9D25D6B875A8}"/>
              </a:ext>
            </a:extLst>
          </p:cNvPr>
          <p:cNvSpPr/>
          <p:nvPr/>
        </p:nvSpPr>
        <p:spPr bwMode="auto">
          <a:xfrm>
            <a:off x="9224136" y="277716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9844B3-89EB-4F81-A367-B17B7216671E}"/>
              </a:ext>
            </a:extLst>
          </p:cNvPr>
          <p:cNvSpPr/>
          <p:nvPr/>
        </p:nvSpPr>
        <p:spPr bwMode="auto">
          <a:xfrm>
            <a:off x="9102646" y="23340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5432CC-1B0C-4BEF-A766-E4BF7B57218C}"/>
              </a:ext>
            </a:extLst>
          </p:cNvPr>
          <p:cNvSpPr/>
          <p:nvPr/>
        </p:nvSpPr>
        <p:spPr bwMode="auto">
          <a:xfrm>
            <a:off x="9612582" y="269779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7D91D-FEC9-491C-9ABD-A2D159128EFA}"/>
              </a:ext>
            </a:extLst>
          </p:cNvPr>
          <p:cNvSpPr/>
          <p:nvPr/>
        </p:nvSpPr>
        <p:spPr bwMode="auto">
          <a:xfrm>
            <a:off x="9657652" y="237231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427A88-527A-47CE-9E18-9B7EA5AA9E60}"/>
              </a:ext>
            </a:extLst>
          </p:cNvPr>
          <p:cNvSpPr/>
          <p:nvPr/>
        </p:nvSpPr>
        <p:spPr bwMode="auto">
          <a:xfrm>
            <a:off x="9117897" y="204611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10830-DFAB-4385-9B06-98CC30093B62}"/>
              </a:ext>
            </a:extLst>
          </p:cNvPr>
          <p:cNvSpPr/>
          <p:nvPr/>
        </p:nvSpPr>
        <p:spPr bwMode="auto">
          <a:xfrm>
            <a:off x="9896468" y="339680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C888F6-6C95-43FC-97A3-A23C1F3CEF17}"/>
              </a:ext>
            </a:extLst>
          </p:cNvPr>
          <p:cNvSpPr/>
          <p:nvPr/>
        </p:nvSpPr>
        <p:spPr bwMode="auto">
          <a:xfrm>
            <a:off x="8544161" y="2139060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91FF1D-EE95-408C-B061-759F7281FA3A}"/>
              </a:ext>
            </a:extLst>
          </p:cNvPr>
          <p:cNvSpPr/>
          <p:nvPr/>
        </p:nvSpPr>
        <p:spPr bwMode="auto">
          <a:xfrm>
            <a:off x="10197745" y="30648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3F3E9-945C-4B0C-B1AA-A51F6515EC80}"/>
              </a:ext>
            </a:extLst>
          </p:cNvPr>
          <p:cNvSpPr/>
          <p:nvPr/>
        </p:nvSpPr>
        <p:spPr bwMode="auto">
          <a:xfrm>
            <a:off x="9370004" y="20754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C5A444-E4B6-41CE-A280-26A500A42918}"/>
              </a:ext>
            </a:extLst>
          </p:cNvPr>
          <p:cNvSpPr/>
          <p:nvPr/>
        </p:nvSpPr>
        <p:spPr bwMode="auto">
          <a:xfrm>
            <a:off x="9838009" y="286812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986DFC-EA47-4770-A709-D9E197D5E397}"/>
              </a:ext>
            </a:extLst>
          </p:cNvPr>
          <p:cNvCxnSpPr>
            <a:cxnSpLocks/>
          </p:cNvCxnSpPr>
          <p:nvPr/>
        </p:nvCxnSpPr>
        <p:spPr bwMode="auto">
          <a:xfrm>
            <a:off x="8034762" y="2216906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C2F0F7-A175-45C0-826F-4810DF7383E5}"/>
              </a:ext>
            </a:extLst>
          </p:cNvPr>
          <p:cNvCxnSpPr/>
          <p:nvPr/>
        </p:nvCxnSpPr>
        <p:spPr bwMode="auto">
          <a:xfrm>
            <a:off x="7906904" y="4217115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4A39B2-66F4-4796-99FD-0FCDE49D4ECE}"/>
              </a:ext>
            </a:extLst>
          </p:cNvPr>
          <p:cNvCxnSpPr/>
          <p:nvPr/>
        </p:nvCxnSpPr>
        <p:spPr bwMode="auto">
          <a:xfrm flipV="1">
            <a:off x="7906904" y="179968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1C2595-7F74-4357-8EA6-B11F45D2FDF9}"/>
              </a:ext>
            </a:extLst>
          </p:cNvPr>
          <p:cNvCxnSpPr>
            <a:cxnSpLocks/>
          </p:cNvCxnSpPr>
          <p:nvPr/>
        </p:nvCxnSpPr>
        <p:spPr bwMode="auto">
          <a:xfrm>
            <a:off x="7795364" y="2460141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946B-6A86-4841-91F2-1D4E3A1E279C}"/>
              </a:ext>
            </a:extLst>
          </p:cNvPr>
          <p:cNvCxnSpPr>
            <a:cxnSpLocks/>
          </p:cNvCxnSpPr>
          <p:nvPr/>
        </p:nvCxnSpPr>
        <p:spPr bwMode="auto">
          <a:xfrm>
            <a:off x="8274160" y="1995035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CCBB83-6307-471C-9D2D-D2A44B2B4A17}"/>
              </a:ext>
            </a:extLst>
          </p:cNvPr>
          <p:cNvCxnSpPr/>
          <p:nvPr/>
        </p:nvCxnSpPr>
        <p:spPr bwMode="auto">
          <a:xfrm flipV="1">
            <a:off x="9609219" y="3687319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1268B3-13C7-4876-A09C-705620088071}"/>
              </a:ext>
            </a:extLst>
          </p:cNvPr>
          <p:cNvCxnSpPr>
            <a:endCxn id="42" idx="0"/>
          </p:cNvCxnSpPr>
          <p:nvPr/>
        </p:nvCxnSpPr>
        <p:spPr bwMode="auto">
          <a:xfrm>
            <a:off x="9969699" y="3857554"/>
            <a:ext cx="1249195" cy="6021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B41379-D41D-47D3-8859-36C6E4342E53}"/>
              </a:ext>
            </a:extLst>
          </p:cNvPr>
          <p:cNvSpPr txBox="1"/>
          <p:nvPr/>
        </p:nvSpPr>
        <p:spPr>
          <a:xfrm>
            <a:off x="10515817" y="4459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Maximized!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6EA70F-76BB-44BE-A5E3-9A1DD93EA0E4}"/>
              </a:ext>
            </a:extLst>
          </p:cNvPr>
          <p:cNvCxnSpPr>
            <a:endCxn id="45" idx="2"/>
          </p:cNvCxnSpPr>
          <p:nvPr/>
        </p:nvCxnSpPr>
        <p:spPr bwMode="auto">
          <a:xfrm flipH="1" flipV="1">
            <a:off x="7760567" y="1486931"/>
            <a:ext cx="513595" cy="4873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189D73-E694-4735-9DD3-983DE94817E3}"/>
              </a:ext>
            </a:extLst>
          </p:cNvPr>
          <p:cNvSpPr txBox="1"/>
          <p:nvPr/>
        </p:nvSpPr>
        <p:spPr>
          <a:xfrm>
            <a:off x="6496439" y="11175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Boundaries of the class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5DF81A-F493-4242-A214-4DE15DC43086}"/>
              </a:ext>
            </a:extLst>
          </p:cNvPr>
          <p:cNvCxnSpPr>
            <a:endCxn id="45" idx="2"/>
          </p:cNvCxnSpPr>
          <p:nvPr/>
        </p:nvCxnSpPr>
        <p:spPr bwMode="auto">
          <a:xfrm flipH="1" flipV="1">
            <a:off x="7760567" y="1486931"/>
            <a:ext cx="24651" cy="960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931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0AF7-E089-4E9E-A986-955BFB40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B50B-EF6B-4E8D-BEE1-5F0304A2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95401"/>
            <a:ext cx="5061358" cy="4519612"/>
          </a:xfrm>
        </p:spPr>
        <p:txBody>
          <a:bodyPr/>
          <a:lstStyle/>
          <a:p>
            <a:r>
              <a:rPr lang="en-US" dirty="0"/>
              <a:t>After having the line, making decision is simple:</a:t>
            </a:r>
          </a:p>
          <a:p>
            <a:pPr lvl="1"/>
            <a:r>
              <a:rPr lang="en-US" dirty="0"/>
              <a:t>Anything under the line belong to one class</a:t>
            </a:r>
          </a:p>
          <a:p>
            <a:pPr lvl="1"/>
            <a:r>
              <a:rPr lang="en-US" dirty="0"/>
              <a:t>Anything above the line belong to the other class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09DBF3B-E1FE-464A-89C6-CF13400E8823}"/>
              </a:ext>
            </a:extLst>
          </p:cNvPr>
          <p:cNvSpPr/>
          <p:nvPr/>
        </p:nvSpPr>
        <p:spPr bwMode="auto">
          <a:xfrm>
            <a:off x="7034309" y="30545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052B4FA-A421-4336-BAA1-F0C09E1FE63C}"/>
              </a:ext>
            </a:extLst>
          </p:cNvPr>
          <p:cNvSpPr/>
          <p:nvPr/>
        </p:nvSpPr>
        <p:spPr bwMode="auto">
          <a:xfrm>
            <a:off x="7186709" y="32069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3E6D596-1B66-4BA5-8FA2-4A7625183A8C}"/>
              </a:ext>
            </a:extLst>
          </p:cNvPr>
          <p:cNvSpPr/>
          <p:nvPr/>
        </p:nvSpPr>
        <p:spPr bwMode="auto">
          <a:xfrm>
            <a:off x="7384179" y="304017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B523D42-574E-4723-8BE8-DD73FB0A3AEC}"/>
              </a:ext>
            </a:extLst>
          </p:cNvPr>
          <p:cNvSpPr/>
          <p:nvPr/>
        </p:nvSpPr>
        <p:spPr bwMode="auto">
          <a:xfrm>
            <a:off x="7671866" y="328628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15A45C5-C076-4597-9E15-A20D2C7E5F16}"/>
              </a:ext>
            </a:extLst>
          </p:cNvPr>
          <p:cNvSpPr/>
          <p:nvPr/>
        </p:nvSpPr>
        <p:spPr bwMode="auto">
          <a:xfrm>
            <a:off x="7716936" y="296080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297EA94-496B-45A9-90A2-5FFF85DE8297}"/>
              </a:ext>
            </a:extLst>
          </p:cNvPr>
          <p:cNvSpPr/>
          <p:nvPr/>
        </p:nvSpPr>
        <p:spPr bwMode="auto">
          <a:xfrm>
            <a:off x="7177181" y="263460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2BE224C-04A7-4D35-AA4D-185113FC0419}"/>
              </a:ext>
            </a:extLst>
          </p:cNvPr>
          <p:cNvSpPr/>
          <p:nvPr/>
        </p:nvSpPr>
        <p:spPr bwMode="auto">
          <a:xfrm>
            <a:off x="7004453" y="34951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23BD0EC-8F99-42C0-8DF7-CEE268BA3B09}"/>
              </a:ext>
            </a:extLst>
          </p:cNvPr>
          <p:cNvSpPr/>
          <p:nvPr/>
        </p:nvSpPr>
        <p:spPr bwMode="auto">
          <a:xfrm>
            <a:off x="7429287" y="344769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BE9DAB5-3661-4E2A-A64B-A00B34ED0EE5}"/>
              </a:ext>
            </a:extLst>
          </p:cNvPr>
          <p:cNvSpPr/>
          <p:nvPr/>
        </p:nvSpPr>
        <p:spPr bwMode="auto">
          <a:xfrm>
            <a:off x="8063667" y="328710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E375A40-DF5E-4941-A286-045CC4ED0272}"/>
              </a:ext>
            </a:extLst>
          </p:cNvPr>
          <p:cNvSpPr/>
          <p:nvPr/>
        </p:nvSpPr>
        <p:spPr bwMode="auto">
          <a:xfrm>
            <a:off x="7429288" y="266389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E7A5731-3055-4219-9008-AB6780EF7B09}"/>
              </a:ext>
            </a:extLst>
          </p:cNvPr>
          <p:cNvSpPr/>
          <p:nvPr/>
        </p:nvSpPr>
        <p:spPr bwMode="auto">
          <a:xfrm>
            <a:off x="7897293" y="345661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70FC6-59E1-4330-AA71-CC05739EF5AA}"/>
              </a:ext>
            </a:extLst>
          </p:cNvPr>
          <p:cNvSpPr/>
          <p:nvPr/>
        </p:nvSpPr>
        <p:spPr bwMode="auto">
          <a:xfrm>
            <a:off x="7786491" y="159702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664647-9E34-4D46-A5FE-C231CFF0B785}"/>
              </a:ext>
            </a:extLst>
          </p:cNvPr>
          <p:cNvSpPr/>
          <p:nvPr/>
        </p:nvSpPr>
        <p:spPr bwMode="auto">
          <a:xfrm>
            <a:off x="8177528" y="229564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230495-3AD4-4A0E-A9C6-5D992B9542C3}"/>
              </a:ext>
            </a:extLst>
          </p:cNvPr>
          <p:cNvSpPr/>
          <p:nvPr/>
        </p:nvSpPr>
        <p:spPr bwMode="auto">
          <a:xfrm>
            <a:off x="8056038" y="18524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179D5-E5F2-4EF6-BB7D-1C3F156F38C8}"/>
              </a:ext>
            </a:extLst>
          </p:cNvPr>
          <p:cNvSpPr/>
          <p:nvPr/>
        </p:nvSpPr>
        <p:spPr bwMode="auto">
          <a:xfrm>
            <a:off x="8565974" y="221627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00494D-1F60-4C1D-80C4-AD64AA2BA411}"/>
              </a:ext>
            </a:extLst>
          </p:cNvPr>
          <p:cNvSpPr/>
          <p:nvPr/>
        </p:nvSpPr>
        <p:spPr bwMode="auto">
          <a:xfrm>
            <a:off x="8611044" y="189079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2DCC6-26A3-48CE-9321-1749E4AF24B8}"/>
              </a:ext>
            </a:extLst>
          </p:cNvPr>
          <p:cNvSpPr/>
          <p:nvPr/>
        </p:nvSpPr>
        <p:spPr bwMode="auto">
          <a:xfrm>
            <a:off x="8071289" y="156459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3A471-96F7-432D-A80A-6CC42BD9DE02}"/>
              </a:ext>
            </a:extLst>
          </p:cNvPr>
          <p:cNvSpPr/>
          <p:nvPr/>
        </p:nvSpPr>
        <p:spPr bwMode="auto">
          <a:xfrm>
            <a:off x="8849860" y="291528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302348-D803-4726-95E4-000FA5C27A06}"/>
              </a:ext>
            </a:extLst>
          </p:cNvPr>
          <p:cNvSpPr/>
          <p:nvPr/>
        </p:nvSpPr>
        <p:spPr bwMode="auto">
          <a:xfrm>
            <a:off x="7497553" y="165754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CE6429-A7C0-47C0-AE04-3B5AC893E8AE}"/>
              </a:ext>
            </a:extLst>
          </p:cNvPr>
          <p:cNvSpPr/>
          <p:nvPr/>
        </p:nvSpPr>
        <p:spPr bwMode="auto">
          <a:xfrm>
            <a:off x="9151137" y="25833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523F48-265C-43CD-ABE3-A80DD0F654B8}"/>
              </a:ext>
            </a:extLst>
          </p:cNvPr>
          <p:cNvSpPr/>
          <p:nvPr/>
        </p:nvSpPr>
        <p:spPr bwMode="auto">
          <a:xfrm>
            <a:off x="8323396" y="159388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076558-B131-4B0D-A3FA-24C52ED3638E}"/>
              </a:ext>
            </a:extLst>
          </p:cNvPr>
          <p:cNvSpPr/>
          <p:nvPr/>
        </p:nvSpPr>
        <p:spPr bwMode="auto">
          <a:xfrm>
            <a:off x="8791401" y="23866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2DF016-0A67-4C28-BFB3-0501F3EA6EC7}"/>
              </a:ext>
            </a:extLst>
          </p:cNvPr>
          <p:cNvCxnSpPr>
            <a:cxnSpLocks/>
          </p:cNvCxnSpPr>
          <p:nvPr/>
        </p:nvCxnSpPr>
        <p:spPr bwMode="auto">
          <a:xfrm>
            <a:off x="6988154" y="1735386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5B1F4-B582-47D4-959F-8855F46CDB20}"/>
              </a:ext>
            </a:extLst>
          </p:cNvPr>
          <p:cNvCxnSpPr/>
          <p:nvPr/>
        </p:nvCxnSpPr>
        <p:spPr bwMode="auto">
          <a:xfrm>
            <a:off x="6860296" y="3735595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6C1589-B0C8-485D-8B62-3EFF2EE66024}"/>
              </a:ext>
            </a:extLst>
          </p:cNvPr>
          <p:cNvCxnSpPr/>
          <p:nvPr/>
        </p:nvCxnSpPr>
        <p:spPr bwMode="auto">
          <a:xfrm flipV="1">
            <a:off x="6860296" y="131816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31296F-CCB1-41EE-8988-8FE5D3120CF6}"/>
              </a:ext>
            </a:extLst>
          </p:cNvPr>
          <p:cNvCxnSpPr/>
          <p:nvPr/>
        </p:nvCxnSpPr>
        <p:spPr bwMode="auto">
          <a:xfrm flipV="1">
            <a:off x="8849860" y="2295649"/>
            <a:ext cx="1074178" cy="11994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3C099A-B9AD-49D8-8C7A-192650CE55C7}"/>
              </a:ext>
            </a:extLst>
          </p:cNvPr>
          <p:cNvSpPr txBox="1"/>
          <p:nvPr/>
        </p:nvSpPr>
        <p:spPr>
          <a:xfrm>
            <a:off x="8085089" y="4079321"/>
            <a:ext cx="18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Instances in this region belong to class diamond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B225C-AD04-4CEE-BEE2-9C7AF9C39096}"/>
              </a:ext>
            </a:extLst>
          </p:cNvPr>
          <p:cNvCxnSpPr/>
          <p:nvPr/>
        </p:nvCxnSpPr>
        <p:spPr bwMode="auto">
          <a:xfrm flipH="1">
            <a:off x="7725811" y="3397738"/>
            <a:ext cx="993202" cy="11090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10BE48-CC82-4328-A38D-FEAD34D69AA4}"/>
              </a:ext>
            </a:extLst>
          </p:cNvPr>
          <p:cNvSpPr txBox="1"/>
          <p:nvPr/>
        </p:nvSpPr>
        <p:spPr>
          <a:xfrm>
            <a:off x="9712844" y="2527145"/>
            <a:ext cx="18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Instances in this region belong to class circle</a:t>
            </a:r>
          </a:p>
        </p:txBody>
      </p:sp>
    </p:spTree>
    <p:extLst>
      <p:ext uri="{BB962C8B-B14F-4D97-AF65-F5344CB8AC3E}">
        <p14:creationId xmlns:p14="http://schemas.microsoft.com/office/powerpoint/2010/main" val="296639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55C-2D04-4086-9A50-8E05A3C8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Higher Dimensional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ACD87-B57C-420F-92B2-66312E1BC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1"/>
                <a:ext cx="7242495" cy="4519612"/>
              </a:xfrm>
            </p:spPr>
            <p:txBody>
              <a:bodyPr/>
              <a:lstStyle/>
              <a:p>
                <a:r>
                  <a:rPr lang="en-US" sz="2400" dirty="0"/>
                  <a:t>For higher dimensional data, we generalize the optimal line to the optimal</a:t>
                </a:r>
                <a:r>
                  <a:rPr lang="en-US" sz="2400" b="1" dirty="0"/>
                  <a:t> hyperplane</a:t>
                </a:r>
                <a:r>
                  <a:rPr lang="en-US" sz="2400" dirty="0"/>
                  <a:t>. </a:t>
                </a:r>
              </a:p>
              <a:p>
                <a:pPr lvl="1"/>
                <a:r>
                  <a:rPr lang="en-US" sz="2000" dirty="0"/>
                  <a:t>In 3D data (data with three features and target), we use a 2D plane to separate the two classes (figure on the right)</a:t>
                </a:r>
              </a:p>
              <a:p>
                <a:pPr lvl="1"/>
                <a:r>
                  <a:rPr lang="en-US" sz="2000" dirty="0"/>
                  <a:t>Data of which dimensionality is higher than 3 can’t really be visualized, but we still use the concept of hyperplane</a:t>
                </a:r>
              </a:p>
              <a:p>
                <a:r>
                  <a:rPr lang="en-US" sz="2400" dirty="0"/>
                  <a:t>In general,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features, the hyperplane equation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So, basically, a linear combination of the features</a:t>
                </a:r>
              </a:p>
              <a:p>
                <a:pPr lvl="1"/>
                <a:r>
                  <a:rPr lang="en-US" sz="2000" dirty="0"/>
                  <a:t>Which is why this method is call </a:t>
                </a:r>
                <a:r>
                  <a:rPr lang="en-US" sz="2000" b="1" dirty="0"/>
                  <a:t>Linear Support Vector Machine</a:t>
                </a:r>
              </a:p>
              <a:p>
                <a:pPr lvl="1"/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ACD87-B57C-420F-92B2-66312E1BC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1"/>
                <a:ext cx="7242495" cy="4519612"/>
              </a:xfrm>
              <a:blipFill>
                <a:blip r:embed="rId2"/>
                <a:stretch>
                  <a:fillRect l="-2357" t="-2159" r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mond 3">
            <a:extLst>
              <a:ext uri="{FF2B5EF4-FFF2-40B4-BE49-F238E27FC236}">
                <a16:creationId xmlns:a16="http://schemas.microsoft.com/office/drawing/2014/main" id="{D4329E1B-505A-4994-A78C-AB2E67ADD8E3}"/>
              </a:ext>
            </a:extLst>
          </p:cNvPr>
          <p:cNvSpPr/>
          <p:nvPr/>
        </p:nvSpPr>
        <p:spPr bwMode="auto">
          <a:xfrm>
            <a:off x="8712942" y="25014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76BB476-8C80-4E37-98EA-F2105574B63D}"/>
              </a:ext>
            </a:extLst>
          </p:cNvPr>
          <p:cNvSpPr/>
          <p:nvPr/>
        </p:nvSpPr>
        <p:spPr bwMode="auto">
          <a:xfrm>
            <a:off x="8865342" y="26538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6210E7F-9C49-4D7C-84F5-4B896A6B9DB3}"/>
              </a:ext>
            </a:extLst>
          </p:cNvPr>
          <p:cNvSpPr/>
          <p:nvPr/>
        </p:nvSpPr>
        <p:spPr bwMode="auto">
          <a:xfrm>
            <a:off x="9062812" y="248707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201C507-4166-4AC1-B450-9369F36ED8EB}"/>
              </a:ext>
            </a:extLst>
          </p:cNvPr>
          <p:cNvSpPr/>
          <p:nvPr/>
        </p:nvSpPr>
        <p:spPr bwMode="auto">
          <a:xfrm>
            <a:off x="9350499" y="273318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8622255-DFF9-4C14-B814-EC614EF57987}"/>
              </a:ext>
            </a:extLst>
          </p:cNvPr>
          <p:cNvSpPr/>
          <p:nvPr/>
        </p:nvSpPr>
        <p:spPr bwMode="auto">
          <a:xfrm>
            <a:off x="9395569" y="24077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C0AF381-1285-4105-BCF3-C7955F4C21E9}"/>
              </a:ext>
            </a:extLst>
          </p:cNvPr>
          <p:cNvSpPr/>
          <p:nvPr/>
        </p:nvSpPr>
        <p:spPr bwMode="auto">
          <a:xfrm>
            <a:off x="8855814" y="208150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CE64A36-F213-4762-9FF9-9B641B0F7091}"/>
              </a:ext>
            </a:extLst>
          </p:cNvPr>
          <p:cNvSpPr/>
          <p:nvPr/>
        </p:nvSpPr>
        <p:spPr bwMode="auto">
          <a:xfrm>
            <a:off x="8683086" y="29420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5F238C9-9F2B-46C4-A53E-DA36E97038E7}"/>
              </a:ext>
            </a:extLst>
          </p:cNvPr>
          <p:cNvSpPr/>
          <p:nvPr/>
        </p:nvSpPr>
        <p:spPr bwMode="auto">
          <a:xfrm>
            <a:off x="9107920" y="289460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5B7F6CC-138A-4DE7-93B9-2D20D90CFF78}"/>
              </a:ext>
            </a:extLst>
          </p:cNvPr>
          <p:cNvSpPr/>
          <p:nvPr/>
        </p:nvSpPr>
        <p:spPr bwMode="auto">
          <a:xfrm>
            <a:off x="9742300" y="27340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C9F1DD5-96EA-44AB-8C77-902542551673}"/>
              </a:ext>
            </a:extLst>
          </p:cNvPr>
          <p:cNvSpPr/>
          <p:nvPr/>
        </p:nvSpPr>
        <p:spPr bwMode="auto">
          <a:xfrm>
            <a:off x="9107921" y="211079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ACCFA41-A6E2-4EA9-B1DB-B4DC23F5C0D2}"/>
              </a:ext>
            </a:extLst>
          </p:cNvPr>
          <p:cNvSpPr/>
          <p:nvPr/>
        </p:nvSpPr>
        <p:spPr bwMode="auto">
          <a:xfrm>
            <a:off x="9575926" y="29035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17D087-8092-45D9-BDE3-BE8D418FB361}"/>
              </a:ext>
            </a:extLst>
          </p:cNvPr>
          <p:cNvSpPr/>
          <p:nvPr/>
        </p:nvSpPr>
        <p:spPr bwMode="auto">
          <a:xfrm>
            <a:off x="9465124" y="10439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B2E2C7-D528-4372-B5CE-60448C8B8929}"/>
              </a:ext>
            </a:extLst>
          </p:cNvPr>
          <p:cNvSpPr/>
          <p:nvPr/>
        </p:nvSpPr>
        <p:spPr bwMode="auto">
          <a:xfrm>
            <a:off x="9856161" y="174255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8BEA16-A5DD-4019-B4E7-2EFD718DF65D}"/>
              </a:ext>
            </a:extLst>
          </p:cNvPr>
          <p:cNvSpPr/>
          <p:nvPr/>
        </p:nvSpPr>
        <p:spPr bwMode="auto">
          <a:xfrm>
            <a:off x="9734671" y="12993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D78457-D945-4A05-8A33-9D4508A04FCB}"/>
              </a:ext>
            </a:extLst>
          </p:cNvPr>
          <p:cNvSpPr/>
          <p:nvPr/>
        </p:nvSpPr>
        <p:spPr bwMode="auto">
          <a:xfrm>
            <a:off x="10244607" y="166317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566FDD-1274-42D8-89FC-EED7935E1470}"/>
              </a:ext>
            </a:extLst>
          </p:cNvPr>
          <p:cNvSpPr/>
          <p:nvPr/>
        </p:nvSpPr>
        <p:spPr bwMode="auto">
          <a:xfrm>
            <a:off x="10289677" y="133769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FC7BB8-A434-4773-96C6-E7496489DCC7}"/>
              </a:ext>
            </a:extLst>
          </p:cNvPr>
          <p:cNvSpPr/>
          <p:nvPr/>
        </p:nvSpPr>
        <p:spPr bwMode="auto">
          <a:xfrm>
            <a:off x="9749922" y="101149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786E-B615-418C-87AD-BD707CEB14E0}"/>
              </a:ext>
            </a:extLst>
          </p:cNvPr>
          <p:cNvSpPr/>
          <p:nvPr/>
        </p:nvSpPr>
        <p:spPr bwMode="auto">
          <a:xfrm>
            <a:off x="9176186" y="11044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F1F07-472E-46CF-856C-DCD5EAD33DDB}"/>
              </a:ext>
            </a:extLst>
          </p:cNvPr>
          <p:cNvSpPr/>
          <p:nvPr/>
        </p:nvSpPr>
        <p:spPr bwMode="auto">
          <a:xfrm>
            <a:off x="10829770" y="203020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C7D1D-3FEE-4E4F-806D-B1E640E49EFA}"/>
              </a:ext>
            </a:extLst>
          </p:cNvPr>
          <p:cNvSpPr/>
          <p:nvPr/>
        </p:nvSpPr>
        <p:spPr bwMode="auto">
          <a:xfrm>
            <a:off x="10002029" y="10407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A834D9-3B2B-4D77-9C76-ED4B3271BD78}"/>
              </a:ext>
            </a:extLst>
          </p:cNvPr>
          <p:cNvSpPr/>
          <p:nvPr/>
        </p:nvSpPr>
        <p:spPr bwMode="auto">
          <a:xfrm>
            <a:off x="10470034" y="183350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4C67AF-4C05-4B1C-8E2C-B660645F32F1}"/>
              </a:ext>
            </a:extLst>
          </p:cNvPr>
          <p:cNvCxnSpPr/>
          <p:nvPr/>
        </p:nvCxnSpPr>
        <p:spPr bwMode="auto">
          <a:xfrm>
            <a:off x="9124347" y="2892752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63B5E8-C364-4850-B357-D2F6039535F1}"/>
              </a:ext>
            </a:extLst>
          </p:cNvPr>
          <p:cNvCxnSpPr/>
          <p:nvPr/>
        </p:nvCxnSpPr>
        <p:spPr bwMode="auto">
          <a:xfrm flipV="1">
            <a:off x="9124347" y="475324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4CFA0C-A976-4862-8964-880AA5C00BB8}"/>
              </a:ext>
            </a:extLst>
          </p:cNvPr>
          <p:cNvCxnSpPr/>
          <p:nvPr/>
        </p:nvCxnSpPr>
        <p:spPr bwMode="auto">
          <a:xfrm flipH="1">
            <a:off x="8549421" y="2892752"/>
            <a:ext cx="574926" cy="6615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D33CCC8D-2F0A-4B0C-A642-E9F05103EE0D}"/>
              </a:ext>
            </a:extLst>
          </p:cNvPr>
          <p:cNvSpPr/>
          <p:nvPr/>
        </p:nvSpPr>
        <p:spPr bwMode="auto">
          <a:xfrm rot="1428450">
            <a:off x="7919648" y="1925205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E6C96E-A536-49C5-BFCA-66F916E36A70}"/>
              </a:ext>
            </a:extLst>
          </p:cNvPr>
          <p:cNvSpPr/>
          <p:nvPr/>
        </p:nvSpPr>
        <p:spPr bwMode="auto">
          <a:xfrm>
            <a:off x="10528493" y="236218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83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630-CE9F-4F18-910E-DFC80A2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 in </a:t>
            </a:r>
            <a:r>
              <a:rPr lang="en-US" dirty="0" err="1"/>
              <a:t>SKLearn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7457-108B-4ACD-9C40-37D5EA807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We will not discuss further technical details of SVM. However, if you are interested in the math, you can review it in </a:t>
                </a:r>
                <a:r>
                  <a:rPr lang="en-US" sz="2400" dirty="0">
                    <a:hlinkClick r:id="rId2"/>
                  </a:rPr>
                  <a:t>https://web.mit.edu/zoya/www/SVM.pdf</a:t>
                </a:r>
                <a:endParaRPr lang="en-US" sz="2400" dirty="0"/>
              </a:p>
              <a:p>
                <a:r>
                  <a:rPr lang="en-US" sz="2400" dirty="0"/>
                  <a:t>In SKLEARN, we can use </a:t>
                </a:r>
                <a:r>
                  <a:rPr lang="en-US" sz="2400" dirty="0" err="1"/>
                  <a:t>LinearSVC</a:t>
                </a:r>
                <a:r>
                  <a:rPr lang="en-US" sz="2400" dirty="0"/>
                  <a:t> to fit a linear SVM for classification. </a:t>
                </a:r>
              </a:p>
              <a:p>
                <a:r>
                  <a:rPr lang="en-US" sz="2400" dirty="0"/>
                  <a:t>Similar to other models we discussed, SVM can be regularized with l2 method(add sum of squares of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’s to training objective) or l1 method (add sum of absolute values of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’s to training objective)</a:t>
                </a:r>
              </a:p>
              <a:p>
                <a:pPr lvl="1"/>
                <a:r>
                  <a:rPr lang="en-US" sz="2000" dirty="0"/>
                  <a:t>Set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; default method is l2, there are no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for SVM</a:t>
                </a:r>
              </a:p>
              <a:p>
                <a:pPr lvl="1"/>
                <a:r>
                  <a:rPr lang="en-US" sz="2000" dirty="0"/>
                  <a:t>This means, we have the regularization term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needs to be finetuned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7457-108B-4ACD-9C40-37D5EA807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2159"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6B9F-106C-49C4-9FB2-07E0955E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DDF-8B39-44FB-B53A-EF17BCE9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165"/>
            <a:ext cx="6136063" cy="4519612"/>
          </a:xfrm>
        </p:spPr>
        <p:txBody>
          <a:bodyPr/>
          <a:lstStyle/>
          <a:p>
            <a:r>
              <a:rPr lang="en-US" sz="2400" dirty="0"/>
              <a:t>The data where instances are nicely distributed we used in the example is called </a:t>
            </a:r>
            <a:r>
              <a:rPr lang="en-US" sz="2400" b="1" dirty="0"/>
              <a:t>linearly separable</a:t>
            </a:r>
          </a:p>
          <a:p>
            <a:pPr lvl="1"/>
            <a:r>
              <a:rPr lang="en-US" sz="2000" dirty="0"/>
              <a:t>And you can guess, we rarely, if ever, see them in practice</a:t>
            </a:r>
          </a:p>
          <a:p>
            <a:r>
              <a:rPr lang="en-US" sz="2400" dirty="0"/>
              <a:t>Data from real world are more non-linearly separable – instances of classes are mixed in the same areas</a:t>
            </a:r>
          </a:p>
          <a:p>
            <a:pPr lvl="1"/>
            <a:r>
              <a:rPr lang="en-US" sz="2000" dirty="0"/>
              <a:t>No linear boundary can be found</a:t>
            </a:r>
          </a:p>
          <a:p>
            <a:pPr lvl="1"/>
            <a:r>
              <a:rPr lang="en-US" sz="2000" dirty="0"/>
              <a:t>Linear SVM becomes insufficient</a:t>
            </a:r>
          </a:p>
          <a:p>
            <a:r>
              <a:rPr lang="en-US" sz="2400" dirty="0"/>
              <a:t>In such cases, we the </a:t>
            </a:r>
            <a:r>
              <a:rPr lang="en-US" sz="2400" b="1" dirty="0"/>
              <a:t>kernel trick </a:t>
            </a:r>
            <a:r>
              <a:rPr lang="en-US" sz="2400" dirty="0"/>
              <a:t>to obtain non-linear SVM</a:t>
            </a:r>
          </a:p>
          <a:p>
            <a:pPr lvl="1"/>
            <a:r>
              <a:rPr lang="en-US" sz="2000" dirty="0"/>
              <a:t>The new model is then called </a:t>
            </a:r>
            <a:r>
              <a:rPr lang="en-US" sz="2000" b="1" dirty="0"/>
              <a:t>Kernel SVM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259BA3E-41E2-45B3-9040-72CC451FBF40}"/>
              </a:ext>
            </a:extLst>
          </p:cNvPr>
          <p:cNvSpPr/>
          <p:nvPr/>
        </p:nvSpPr>
        <p:spPr bwMode="auto">
          <a:xfrm>
            <a:off x="8130980" y="246659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AAC286B-75BB-4B2C-8093-90928DA1D7DC}"/>
              </a:ext>
            </a:extLst>
          </p:cNvPr>
          <p:cNvSpPr/>
          <p:nvPr/>
        </p:nvSpPr>
        <p:spPr bwMode="auto">
          <a:xfrm>
            <a:off x="9961598" y="348813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299216E-84DF-47E2-A542-A62C0555239D}"/>
              </a:ext>
            </a:extLst>
          </p:cNvPr>
          <p:cNvSpPr/>
          <p:nvPr/>
        </p:nvSpPr>
        <p:spPr bwMode="auto">
          <a:xfrm>
            <a:off x="8560536" y="312086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7A594D0-75BA-47C6-965A-41AE768CC32A}"/>
              </a:ext>
            </a:extLst>
          </p:cNvPr>
          <p:cNvSpPr/>
          <p:nvPr/>
        </p:nvSpPr>
        <p:spPr bwMode="auto">
          <a:xfrm>
            <a:off x="8678606" y="341777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740FE79-434A-43D3-B859-401ECCC15309}"/>
              </a:ext>
            </a:extLst>
          </p:cNvPr>
          <p:cNvSpPr/>
          <p:nvPr/>
        </p:nvSpPr>
        <p:spPr bwMode="auto">
          <a:xfrm>
            <a:off x="8893293" y="304149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6DD5F4D-6C79-4F90-814B-4B251F7984CA}"/>
              </a:ext>
            </a:extLst>
          </p:cNvPr>
          <p:cNvSpPr/>
          <p:nvPr/>
        </p:nvSpPr>
        <p:spPr bwMode="auto">
          <a:xfrm>
            <a:off x="8353538" y="271528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7A20D86-0C70-45D8-8662-98A681FEFAA5}"/>
              </a:ext>
            </a:extLst>
          </p:cNvPr>
          <p:cNvSpPr/>
          <p:nvPr/>
        </p:nvSpPr>
        <p:spPr bwMode="auto">
          <a:xfrm>
            <a:off x="9574565" y="31184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D34D6AE-0D45-4DD4-9904-0E8FEB1C0944}"/>
              </a:ext>
            </a:extLst>
          </p:cNvPr>
          <p:cNvSpPr/>
          <p:nvPr/>
        </p:nvSpPr>
        <p:spPr bwMode="auto">
          <a:xfrm>
            <a:off x="9527931" y="27747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C88C6F0-E327-4F4A-B1EA-355B06D3756E}"/>
              </a:ext>
            </a:extLst>
          </p:cNvPr>
          <p:cNvSpPr/>
          <p:nvPr/>
        </p:nvSpPr>
        <p:spPr bwMode="auto">
          <a:xfrm>
            <a:off x="9240024" y="336779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C431542-C42B-47B4-810A-C726764B2457}"/>
              </a:ext>
            </a:extLst>
          </p:cNvPr>
          <p:cNvSpPr/>
          <p:nvPr/>
        </p:nvSpPr>
        <p:spPr bwMode="auto">
          <a:xfrm>
            <a:off x="8605645" y="274458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662E6D2-65F6-40AF-B481-C198FE4356FE}"/>
              </a:ext>
            </a:extLst>
          </p:cNvPr>
          <p:cNvSpPr/>
          <p:nvPr/>
        </p:nvSpPr>
        <p:spPr bwMode="auto">
          <a:xfrm>
            <a:off x="9204229" y="361656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8B80D8-71D4-4B0B-91A5-754ADEBB5D2A}"/>
              </a:ext>
            </a:extLst>
          </p:cNvPr>
          <p:cNvSpPr/>
          <p:nvPr/>
        </p:nvSpPr>
        <p:spPr bwMode="auto">
          <a:xfrm>
            <a:off x="8639908" y="235718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7A9643-D488-4BF3-BEE0-0B56384E48A3}"/>
              </a:ext>
            </a:extLst>
          </p:cNvPr>
          <p:cNvSpPr/>
          <p:nvPr/>
        </p:nvSpPr>
        <p:spPr bwMode="auto">
          <a:xfrm>
            <a:off x="8673910" y="294181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B27634-EE99-48D1-A4AA-60647C5D6095}"/>
              </a:ext>
            </a:extLst>
          </p:cNvPr>
          <p:cNvSpPr/>
          <p:nvPr/>
        </p:nvSpPr>
        <p:spPr bwMode="auto">
          <a:xfrm>
            <a:off x="8922529" y="27885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CA26AB-0D05-4352-85E1-81DAA9CDF78C}"/>
              </a:ext>
            </a:extLst>
          </p:cNvPr>
          <p:cNvSpPr/>
          <p:nvPr/>
        </p:nvSpPr>
        <p:spPr bwMode="auto">
          <a:xfrm>
            <a:off x="9232395" y="280495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EB9AA1-B677-4BBB-A6C4-82CB277BA162}"/>
              </a:ext>
            </a:extLst>
          </p:cNvPr>
          <p:cNvSpPr/>
          <p:nvPr/>
        </p:nvSpPr>
        <p:spPr bwMode="auto">
          <a:xfrm>
            <a:off x="9066265" y="243091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E0A17-EC5B-4F0E-B264-E141411F3979}"/>
              </a:ext>
            </a:extLst>
          </p:cNvPr>
          <p:cNvSpPr/>
          <p:nvPr/>
        </p:nvSpPr>
        <p:spPr bwMode="auto">
          <a:xfrm>
            <a:off x="8986892" y="18517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291A87-7F3E-4752-A94A-6A8BBF1F1C9C}"/>
              </a:ext>
            </a:extLst>
          </p:cNvPr>
          <p:cNvSpPr/>
          <p:nvPr/>
        </p:nvSpPr>
        <p:spPr bwMode="auto">
          <a:xfrm>
            <a:off x="9212307" y="315659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2C85DC-21E7-45DF-AB32-5B26CF273457}"/>
              </a:ext>
            </a:extLst>
          </p:cNvPr>
          <p:cNvSpPr/>
          <p:nvPr/>
        </p:nvSpPr>
        <p:spPr bwMode="auto">
          <a:xfrm>
            <a:off x="8353538" y="23085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2CF978-1BAD-4CFB-8591-806EB1A3DB32}"/>
              </a:ext>
            </a:extLst>
          </p:cNvPr>
          <p:cNvSpPr/>
          <p:nvPr/>
        </p:nvSpPr>
        <p:spPr bwMode="auto">
          <a:xfrm>
            <a:off x="9607304" y="346857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A2C835-6959-4D67-BAB0-8173280A3DE5}"/>
              </a:ext>
            </a:extLst>
          </p:cNvPr>
          <p:cNvSpPr/>
          <p:nvPr/>
        </p:nvSpPr>
        <p:spPr bwMode="auto">
          <a:xfrm>
            <a:off x="9314218" y="23680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E40470-D0F6-4175-86A0-D3C913BF2505}"/>
              </a:ext>
            </a:extLst>
          </p:cNvPr>
          <p:cNvSpPr/>
          <p:nvPr/>
        </p:nvSpPr>
        <p:spPr bwMode="auto">
          <a:xfrm>
            <a:off x="9887776" y="285885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5D688A-00C6-4C3D-B41C-29A153C6856F}"/>
              </a:ext>
            </a:extLst>
          </p:cNvPr>
          <p:cNvCxnSpPr/>
          <p:nvPr/>
        </p:nvCxnSpPr>
        <p:spPr bwMode="auto">
          <a:xfrm>
            <a:off x="8036653" y="3816281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D3170E-FCD4-44B9-8EEF-52337AA03292}"/>
              </a:ext>
            </a:extLst>
          </p:cNvPr>
          <p:cNvCxnSpPr/>
          <p:nvPr/>
        </p:nvCxnSpPr>
        <p:spPr bwMode="auto">
          <a:xfrm flipV="1">
            <a:off x="8036653" y="1398853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1782A-CFA9-4533-8C33-9D41C5B21927}"/>
              </a:ext>
            </a:extLst>
          </p:cNvPr>
          <p:cNvSpPr txBox="1"/>
          <p:nvPr/>
        </p:nvSpPr>
        <p:spPr>
          <a:xfrm>
            <a:off x="7913243" y="3981663"/>
            <a:ext cx="358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Is there any line that can separate the two classes in this case?</a:t>
            </a:r>
          </a:p>
        </p:txBody>
      </p:sp>
    </p:spTree>
    <p:extLst>
      <p:ext uri="{BB962C8B-B14F-4D97-AF65-F5344CB8AC3E}">
        <p14:creationId xmlns:p14="http://schemas.microsoft.com/office/powerpoint/2010/main" val="239072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BA8AA22-4A55-4AB7-AC84-13BB754107FB}"/>
              </a:ext>
            </a:extLst>
          </p:cNvPr>
          <p:cNvSpPr/>
          <p:nvPr/>
        </p:nvSpPr>
        <p:spPr bwMode="auto">
          <a:xfrm>
            <a:off x="7747520" y="3314299"/>
            <a:ext cx="4349405" cy="35022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E3D58-E027-4C46-AE3D-DB8673E8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312"/>
            <a:ext cx="10964333" cy="917573"/>
          </a:xfrm>
        </p:spPr>
        <p:txBody>
          <a:bodyPr/>
          <a:lstStyle/>
          <a:p>
            <a:r>
              <a:rPr lang="en-US" sz="3200" dirty="0"/>
              <a:t>The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3C58-1429-416F-A822-03E387DA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49824"/>
            <a:ext cx="6192851" cy="4519612"/>
          </a:xfrm>
        </p:spPr>
        <p:txBody>
          <a:bodyPr/>
          <a:lstStyle/>
          <a:p>
            <a:r>
              <a:rPr lang="en-US" sz="2400" dirty="0"/>
              <a:t>Very roughly speaking, the kernel trick means to use something called a </a:t>
            </a:r>
            <a:r>
              <a:rPr lang="en-US" sz="2400" b="1" dirty="0"/>
              <a:t>kernel function</a:t>
            </a:r>
            <a:r>
              <a:rPr lang="en-US" sz="2400" dirty="0"/>
              <a:t> to transform/map data to an </a:t>
            </a:r>
            <a:r>
              <a:rPr lang="en-US" sz="2400" b="1" dirty="0"/>
              <a:t>implicit</a:t>
            </a:r>
            <a:r>
              <a:rPr lang="en-US" sz="2400" dirty="0"/>
              <a:t> higher dimensional space where instances of different classes </a:t>
            </a:r>
            <a:r>
              <a:rPr lang="en-US" sz="2400" b="1" dirty="0"/>
              <a:t>suppose to be </a:t>
            </a:r>
            <a:r>
              <a:rPr lang="en-US" sz="2400" dirty="0"/>
              <a:t>more linearly separable</a:t>
            </a:r>
          </a:p>
          <a:p>
            <a:pPr lvl="1"/>
            <a:r>
              <a:rPr lang="en-US" sz="2000" dirty="0"/>
              <a:t>This means, there are </a:t>
            </a:r>
            <a:r>
              <a:rPr lang="en-US" sz="2000" b="1" dirty="0"/>
              <a:t>no guarantees</a:t>
            </a:r>
            <a:r>
              <a:rPr lang="en-US" sz="2000" dirty="0"/>
              <a:t> that the kernel trick will work</a:t>
            </a:r>
          </a:p>
          <a:p>
            <a:pPr lvl="1"/>
            <a:r>
              <a:rPr lang="en-US" sz="2000" dirty="0"/>
              <a:t>And thus, we need to finetune the </a:t>
            </a:r>
            <a:r>
              <a:rPr lang="en-US" sz="2000" b="1" dirty="0"/>
              <a:t>kernel functions</a:t>
            </a:r>
          </a:p>
          <a:p>
            <a:pPr lvl="1"/>
            <a:r>
              <a:rPr lang="en-US" sz="2000" b="1" dirty="0"/>
              <a:t>Implicit</a:t>
            </a:r>
            <a:r>
              <a:rPr lang="en-US" sz="2000" dirty="0"/>
              <a:t> means we don’t actually know that new space to which the kernel function mapped data</a:t>
            </a:r>
          </a:p>
          <a:p>
            <a:pPr lvl="2"/>
            <a:r>
              <a:rPr lang="en-US" sz="1800" dirty="0"/>
              <a:t>Only know the instances’ </a:t>
            </a:r>
            <a:r>
              <a:rPr lang="en-US" sz="1800" b="1" dirty="0"/>
              <a:t>similarity</a:t>
            </a:r>
            <a:r>
              <a:rPr lang="en-US" sz="1800" dirty="0"/>
              <a:t>, represented by the values of the kernel function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09843AC-FEEF-43A4-A634-B1C272F62F8E}"/>
              </a:ext>
            </a:extLst>
          </p:cNvPr>
          <p:cNvSpPr/>
          <p:nvPr/>
        </p:nvSpPr>
        <p:spPr bwMode="auto">
          <a:xfrm>
            <a:off x="7079847" y="122745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BB5D1E0-763E-4103-AA99-6AC1C541DA58}"/>
              </a:ext>
            </a:extLst>
          </p:cNvPr>
          <p:cNvSpPr/>
          <p:nvPr/>
        </p:nvSpPr>
        <p:spPr bwMode="auto">
          <a:xfrm>
            <a:off x="8910465" y="224899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FFA801-F501-4C41-9453-B4878E4966C1}"/>
              </a:ext>
            </a:extLst>
          </p:cNvPr>
          <p:cNvSpPr/>
          <p:nvPr/>
        </p:nvSpPr>
        <p:spPr bwMode="auto">
          <a:xfrm>
            <a:off x="7509403" y="18817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9E06DB4-BA9E-40F1-A288-0030783CD477}"/>
              </a:ext>
            </a:extLst>
          </p:cNvPr>
          <p:cNvSpPr/>
          <p:nvPr/>
        </p:nvSpPr>
        <p:spPr bwMode="auto">
          <a:xfrm>
            <a:off x="7627473" y="217862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DF4779A-61A3-4FF7-9B8E-90DED114A712}"/>
              </a:ext>
            </a:extLst>
          </p:cNvPr>
          <p:cNvSpPr/>
          <p:nvPr/>
        </p:nvSpPr>
        <p:spPr bwMode="auto">
          <a:xfrm>
            <a:off x="7842160" y="180234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A83B6A6-3EFC-4687-9450-E73F695A8F47}"/>
              </a:ext>
            </a:extLst>
          </p:cNvPr>
          <p:cNvSpPr/>
          <p:nvPr/>
        </p:nvSpPr>
        <p:spPr bwMode="auto">
          <a:xfrm>
            <a:off x="7302405" y="147614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EC5D921-0435-46A3-98DD-E5815FD5D442}"/>
              </a:ext>
            </a:extLst>
          </p:cNvPr>
          <p:cNvSpPr/>
          <p:nvPr/>
        </p:nvSpPr>
        <p:spPr bwMode="auto">
          <a:xfrm>
            <a:off x="8523432" y="187929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8714FBF-1431-4918-8B56-CE454BBDB13F}"/>
              </a:ext>
            </a:extLst>
          </p:cNvPr>
          <p:cNvSpPr/>
          <p:nvPr/>
        </p:nvSpPr>
        <p:spPr bwMode="auto">
          <a:xfrm>
            <a:off x="8476798" y="153558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72CA658-4D26-43B5-BF7C-09FF3511127F}"/>
              </a:ext>
            </a:extLst>
          </p:cNvPr>
          <p:cNvSpPr/>
          <p:nvPr/>
        </p:nvSpPr>
        <p:spPr bwMode="auto">
          <a:xfrm>
            <a:off x="8188891" y="212864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5321305-F6F3-4BA8-A48E-8C77B4EA128F}"/>
              </a:ext>
            </a:extLst>
          </p:cNvPr>
          <p:cNvSpPr/>
          <p:nvPr/>
        </p:nvSpPr>
        <p:spPr bwMode="auto">
          <a:xfrm>
            <a:off x="7554512" y="150544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6C0920C-D50B-4DD0-B3B4-7503CBC7A989}"/>
              </a:ext>
            </a:extLst>
          </p:cNvPr>
          <p:cNvSpPr/>
          <p:nvPr/>
        </p:nvSpPr>
        <p:spPr bwMode="auto">
          <a:xfrm>
            <a:off x="8153096" y="237742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190DCE-EB3A-4FE0-A004-8608B754F598}"/>
              </a:ext>
            </a:extLst>
          </p:cNvPr>
          <p:cNvSpPr/>
          <p:nvPr/>
        </p:nvSpPr>
        <p:spPr bwMode="auto">
          <a:xfrm>
            <a:off x="7588775" y="11180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111E9D-D365-49B8-95AF-0DFA839CB8FA}"/>
              </a:ext>
            </a:extLst>
          </p:cNvPr>
          <p:cNvSpPr/>
          <p:nvPr/>
        </p:nvSpPr>
        <p:spPr bwMode="auto">
          <a:xfrm>
            <a:off x="7622777" y="170267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AD9B17-B61B-4DB1-A5AF-C9846A48FB55}"/>
              </a:ext>
            </a:extLst>
          </p:cNvPr>
          <p:cNvSpPr/>
          <p:nvPr/>
        </p:nvSpPr>
        <p:spPr bwMode="auto">
          <a:xfrm>
            <a:off x="7871396" y="15493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5F95A8-C282-4B83-B18D-5D68467A7D26}"/>
              </a:ext>
            </a:extLst>
          </p:cNvPr>
          <p:cNvSpPr/>
          <p:nvPr/>
        </p:nvSpPr>
        <p:spPr bwMode="auto">
          <a:xfrm>
            <a:off x="8181262" y="156581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58899-9DD9-4BDB-BC36-900D98BD9C5E}"/>
              </a:ext>
            </a:extLst>
          </p:cNvPr>
          <p:cNvSpPr/>
          <p:nvPr/>
        </p:nvSpPr>
        <p:spPr bwMode="auto">
          <a:xfrm>
            <a:off x="8015132" y="11917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7FFB16-8726-48CF-B065-0DF4854893ED}"/>
              </a:ext>
            </a:extLst>
          </p:cNvPr>
          <p:cNvSpPr/>
          <p:nvPr/>
        </p:nvSpPr>
        <p:spPr bwMode="auto">
          <a:xfrm>
            <a:off x="7935759" y="61257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0B9444-5C0C-45E1-B613-D30B5CA32C4F}"/>
              </a:ext>
            </a:extLst>
          </p:cNvPr>
          <p:cNvSpPr/>
          <p:nvPr/>
        </p:nvSpPr>
        <p:spPr bwMode="auto">
          <a:xfrm>
            <a:off x="8161174" y="191745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56381B-FA45-47FF-98EE-4FED01B3DD14}"/>
              </a:ext>
            </a:extLst>
          </p:cNvPr>
          <p:cNvSpPr/>
          <p:nvPr/>
        </p:nvSpPr>
        <p:spPr bwMode="auto">
          <a:xfrm>
            <a:off x="7302405" y="10694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6F53E9-2714-421A-B060-1BBD9501A687}"/>
              </a:ext>
            </a:extLst>
          </p:cNvPr>
          <p:cNvSpPr/>
          <p:nvPr/>
        </p:nvSpPr>
        <p:spPr bwMode="auto">
          <a:xfrm>
            <a:off x="8556171" y="222943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1F7AF2-BFE7-440C-A614-E7FC98F46AB5}"/>
              </a:ext>
            </a:extLst>
          </p:cNvPr>
          <p:cNvSpPr/>
          <p:nvPr/>
        </p:nvSpPr>
        <p:spPr bwMode="auto">
          <a:xfrm>
            <a:off x="8263085" y="11288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F44DAA-C1F3-477E-B82C-4C713185CF49}"/>
              </a:ext>
            </a:extLst>
          </p:cNvPr>
          <p:cNvSpPr/>
          <p:nvPr/>
        </p:nvSpPr>
        <p:spPr bwMode="auto">
          <a:xfrm>
            <a:off x="8836643" y="161971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E21DF-350E-43A6-B401-5F4B45198BFD}"/>
              </a:ext>
            </a:extLst>
          </p:cNvPr>
          <p:cNvCxnSpPr/>
          <p:nvPr/>
        </p:nvCxnSpPr>
        <p:spPr bwMode="auto">
          <a:xfrm>
            <a:off x="6985520" y="2577140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EA3C98-0969-4A81-A024-17EB9333CCC5}"/>
              </a:ext>
            </a:extLst>
          </p:cNvPr>
          <p:cNvCxnSpPr/>
          <p:nvPr/>
        </p:nvCxnSpPr>
        <p:spPr bwMode="auto">
          <a:xfrm flipV="1">
            <a:off x="6985520" y="159712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F0D9B2-EA5F-47A2-B12A-F2ADF05DC7FD}"/>
              </a:ext>
            </a:extLst>
          </p:cNvPr>
          <p:cNvGrpSpPr/>
          <p:nvPr/>
        </p:nvGrpSpPr>
        <p:grpSpPr>
          <a:xfrm>
            <a:off x="8061566" y="3598003"/>
            <a:ext cx="3660546" cy="3078997"/>
            <a:chOff x="8061565" y="3026904"/>
            <a:chExt cx="3660546" cy="3078997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ADE7ED56-298F-42AE-B3B1-4181EA7080FC}"/>
                </a:ext>
              </a:extLst>
            </p:cNvPr>
            <p:cNvSpPr/>
            <p:nvPr/>
          </p:nvSpPr>
          <p:spPr bwMode="auto">
            <a:xfrm>
              <a:off x="8748621" y="50529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9262F7B3-0038-4B16-924A-20CD5E16F570}"/>
                </a:ext>
              </a:extLst>
            </p:cNvPr>
            <p:cNvSpPr/>
            <p:nvPr/>
          </p:nvSpPr>
          <p:spPr bwMode="auto">
            <a:xfrm>
              <a:off x="8901021" y="52053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832D728F-FDDE-4AF7-8C38-423D95A291C1}"/>
                </a:ext>
              </a:extLst>
            </p:cNvPr>
            <p:cNvSpPr/>
            <p:nvPr/>
          </p:nvSpPr>
          <p:spPr bwMode="auto">
            <a:xfrm>
              <a:off x="9098491" y="503865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446B2D0A-61BF-4C59-BAA3-8723D3BD067C}"/>
                </a:ext>
              </a:extLst>
            </p:cNvPr>
            <p:cNvSpPr/>
            <p:nvPr/>
          </p:nvSpPr>
          <p:spPr bwMode="auto">
            <a:xfrm>
              <a:off x="9386178" y="528476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A8BAD5AF-0CD8-4E40-90F0-4BF6A562D7F5}"/>
                </a:ext>
              </a:extLst>
            </p:cNvPr>
            <p:cNvSpPr/>
            <p:nvPr/>
          </p:nvSpPr>
          <p:spPr bwMode="auto">
            <a:xfrm>
              <a:off x="9431248" y="49592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B0FC2395-2408-4729-91D5-49FF35A80239}"/>
                </a:ext>
              </a:extLst>
            </p:cNvPr>
            <p:cNvSpPr/>
            <p:nvPr/>
          </p:nvSpPr>
          <p:spPr bwMode="auto">
            <a:xfrm>
              <a:off x="8891493" y="4633083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A3A0896F-B771-42D8-8B3A-0C257FC5CD56}"/>
                </a:ext>
              </a:extLst>
            </p:cNvPr>
            <p:cNvSpPr/>
            <p:nvPr/>
          </p:nvSpPr>
          <p:spPr bwMode="auto">
            <a:xfrm>
              <a:off x="8718765" y="54935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8B7AB560-AC40-4295-9D43-E51C6DC831AE}"/>
                </a:ext>
              </a:extLst>
            </p:cNvPr>
            <p:cNvSpPr/>
            <p:nvPr/>
          </p:nvSpPr>
          <p:spPr bwMode="auto">
            <a:xfrm>
              <a:off x="9143599" y="5446181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30A7DE5-9576-411C-A309-655EF3E0276F}"/>
                </a:ext>
              </a:extLst>
            </p:cNvPr>
            <p:cNvSpPr/>
            <p:nvPr/>
          </p:nvSpPr>
          <p:spPr bwMode="auto">
            <a:xfrm>
              <a:off x="9777979" y="52855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821B15C-2EB2-4A10-B1F1-1584377B75F4}"/>
                </a:ext>
              </a:extLst>
            </p:cNvPr>
            <p:cNvSpPr/>
            <p:nvPr/>
          </p:nvSpPr>
          <p:spPr bwMode="auto">
            <a:xfrm>
              <a:off x="9143600" y="4662377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464F1080-B1D4-43B0-B31C-B0C43A7B6266}"/>
                </a:ext>
              </a:extLst>
            </p:cNvPr>
            <p:cNvSpPr/>
            <p:nvPr/>
          </p:nvSpPr>
          <p:spPr bwMode="auto">
            <a:xfrm>
              <a:off x="9611605" y="5455092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FC2A5E-AA6B-41E5-8D95-CE2974AAC10B}"/>
                </a:ext>
              </a:extLst>
            </p:cNvPr>
            <p:cNvSpPr/>
            <p:nvPr/>
          </p:nvSpPr>
          <p:spPr bwMode="auto">
            <a:xfrm>
              <a:off x="9500803" y="359550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6733EB-73B5-4CB4-BCDF-4508A73EFCC5}"/>
                </a:ext>
              </a:extLst>
            </p:cNvPr>
            <p:cNvSpPr/>
            <p:nvPr/>
          </p:nvSpPr>
          <p:spPr bwMode="auto">
            <a:xfrm>
              <a:off x="9770350" y="385096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13E9FB-D15D-4092-99B8-70A575277FF7}"/>
                </a:ext>
              </a:extLst>
            </p:cNvPr>
            <p:cNvSpPr/>
            <p:nvPr/>
          </p:nvSpPr>
          <p:spPr bwMode="auto">
            <a:xfrm>
              <a:off x="10280286" y="4214758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6A4990-1AD3-4F25-A0F0-E9CED07AA5C8}"/>
                </a:ext>
              </a:extLst>
            </p:cNvPr>
            <p:cNvSpPr/>
            <p:nvPr/>
          </p:nvSpPr>
          <p:spPr bwMode="auto">
            <a:xfrm>
              <a:off x="10325356" y="3889276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7610D9-F2CE-4137-9366-A799A9470CFA}"/>
                </a:ext>
              </a:extLst>
            </p:cNvPr>
            <p:cNvSpPr/>
            <p:nvPr/>
          </p:nvSpPr>
          <p:spPr bwMode="auto">
            <a:xfrm>
              <a:off x="9785601" y="356307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17A706-A231-4919-832D-221F02317EEF}"/>
                </a:ext>
              </a:extLst>
            </p:cNvPr>
            <p:cNvSpPr/>
            <p:nvPr/>
          </p:nvSpPr>
          <p:spPr bwMode="auto">
            <a:xfrm>
              <a:off x="9211865" y="365602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70986D-D561-4B85-BED5-10E790D9199E}"/>
                </a:ext>
              </a:extLst>
            </p:cNvPr>
            <p:cNvSpPr/>
            <p:nvPr/>
          </p:nvSpPr>
          <p:spPr bwMode="auto">
            <a:xfrm>
              <a:off x="10865449" y="458178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F23C98-3E89-4ADF-B136-5AEF710B9C5A}"/>
                </a:ext>
              </a:extLst>
            </p:cNvPr>
            <p:cNvSpPr/>
            <p:nvPr/>
          </p:nvSpPr>
          <p:spPr bwMode="auto">
            <a:xfrm>
              <a:off x="10037708" y="359236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AC1D89-CB3B-4400-9B49-35CD9EC363BF}"/>
                </a:ext>
              </a:extLst>
            </p:cNvPr>
            <p:cNvSpPr/>
            <p:nvPr/>
          </p:nvSpPr>
          <p:spPr bwMode="auto">
            <a:xfrm>
              <a:off x="10505713" y="438508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61F226-44AC-4883-BBA7-0464A14F2FFE}"/>
                </a:ext>
              </a:extLst>
            </p:cNvPr>
            <p:cNvCxnSpPr/>
            <p:nvPr/>
          </p:nvCxnSpPr>
          <p:spPr bwMode="auto">
            <a:xfrm>
              <a:off x="9160026" y="5444332"/>
              <a:ext cx="244958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1BB7FF-AFA4-4E4A-89E5-5ADC120DCA7E}"/>
                </a:ext>
              </a:extLst>
            </p:cNvPr>
            <p:cNvCxnSpPr/>
            <p:nvPr/>
          </p:nvCxnSpPr>
          <p:spPr bwMode="auto">
            <a:xfrm flipV="1">
              <a:off x="9160026" y="3026904"/>
              <a:ext cx="0" cy="241742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02BD5D3-18C4-4759-A9F5-2E075AED582E}"/>
                </a:ext>
              </a:extLst>
            </p:cNvPr>
            <p:cNvCxnSpPr/>
            <p:nvPr/>
          </p:nvCxnSpPr>
          <p:spPr bwMode="auto">
            <a:xfrm flipH="1">
              <a:off x="8585100" y="5444332"/>
              <a:ext cx="574926" cy="66156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1E9E35F-29BC-43E1-AC96-69710357C35D}"/>
                </a:ext>
              </a:extLst>
            </p:cNvPr>
            <p:cNvSpPr/>
            <p:nvPr/>
          </p:nvSpPr>
          <p:spPr bwMode="auto">
            <a:xfrm rot="1428450">
              <a:off x="8061565" y="4143113"/>
              <a:ext cx="3660546" cy="868602"/>
            </a:xfrm>
            <a:prstGeom prst="parallelogram">
              <a:avLst>
                <a:gd name="adj" fmla="val 83635"/>
              </a:avLst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45CDF-4CA6-4C01-A9FA-AAE35D4E6C3B}"/>
                </a:ext>
              </a:extLst>
            </p:cNvPr>
            <p:cNvSpPr/>
            <p:nvPr/>
          </p:nvSpPr>
          <p:spPr bwMode="auto">
            <a:xfrm>
              <a:off x="9891840" y="4294130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5F907AD-D4D6-4F45-B3DC-62A8E6E0E168}"/>
                </a:ext>
              </a:extLst>
            </p:cNvPr>
            <p:cNvSpPr/>
            <p:nvPr/>
          </p:nvSpPr>
          <p:spPr bwMode="auto">
            <a:xfrm>
              <a:off x="10564172" y="491376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</p:grp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CB21DCA-CECC-4BB9-9B04-76F66AC61C57}"/>
              </a:ext>
            </a:extLst>
          </p:cNvPr>
          <p:cNvSpPr/>
          <p:nvPr/>
        </p:nvSpPr>
        <p:spPr bwMode="auto">
          <a:xfrm rot="19689196">
            <a:off x="9326671" y="2860879"/>
            <a:ext cx="229701" cy="62956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DB6F26-68F6-4795-A927-546ED1C0CDBA}"/>
              </a:ext>
            </a:extLst>
          </p:cNvPr>
          <p:cNvSpPr txBox="1"/>
          <p:nvPr/>
        </p:nvSpPr>
        <p:spPr>
          <a:xfrm>
            <a:off x="9544924" y="2905861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Kernel Trick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AE9CD-7347-4309-833C-C7C60F884EE1}"/>
              </a:ext>
            </a:extLst>
          </p:cNvPr>
          <p:cNvSpPr txBox="1"/>
          <p:nvPr/>
        </p:nvSpPr>
        <p:spPr>
          <a:xfrm>
            <a:off x="7346352" y="25978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Space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438A33-9642-4223-898B-873B43277D1C}"/>
              </a:ext>
            </a:extLst>
          </p:cNvPr>
          <p:cNvSpPr txBox="1"/>
          <p:nvPr/>
        </p:nvSpPr>
        <p:spPr>
          <a:xfrm>
            <a:off x="9046821" y="635778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Higher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41313431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204</TotalTime>
  <Words>1266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Support Vector Machine</vt:lpstr>
      <vt:lpstr>Support Vector Machine</vt:lpstr>
      <vt:lpstr>Linear SVM for Binary Classification</vt:lpstr>
      <vt:lpstr>The Optimal Line that Separates the Classes</vt:lpstr>
      <vt:lpstr>How to Make Decisions</vt:lpstr>
      <vt:lpstr>Into Higher Dimensional Data</vt:lpstr>
      <vt:lpstr>Linear Support Vector Machine in SKLearn</vt:lpstr>
      <vt:lpstr>Non-Linearly Separable Data</vt:lpstr>
      <vt:lpstr>The Kernel Trick</vt:lpstr>
      <vt:lpstr>Kernel Functions and Similarity</vt:lpstr>
      <vt:lpstr>In SKLearn</vt:lpstr>
      <vt:lpstr>SVM for Multilabel Classification</vt:lpstr>
      <vt:lpstr>SVR – SVM for Regression</vt:lpstr>
      <vt:lpstr>Kernel Trick in SVR</vt:lpstr>
      <vt:lpstr>SVR In SKLearn</vt:lpstr>
      <vt:lpstr>Advantages of SVM (both SVC and SVR)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Linh Le</dc:creator>
  <cp:lastModifiedBy>Linh Le</cp:lastModifiedBy>
  <cp:revision>1</cp:revision>
  <dcterms:created xsi:type="dcterms:W3CDTF">2020-03-23T17:45:57Z</dcterms:created>
  <dcterms:modified xsi:type="dcterms:W3CDTF">2020-03-23T21:10:49Z</dcterms:modified>
</cp:coreProperties>
</file>