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8" r:id="rId3"/>
    <p:sldId id="290" r:id="rId4"/>
    <p:sldId id="267" r:id="rId5"/>
    <p:sldId id="257" r:id="rId6"/>
    <p:sldId id="288" r:id="rId7"/>
    <p:sldId id="259" r:id="rId8"/>
    <p:sldId id="291" r:id="rId9"/>
    <p:sldId id="277" r:id="rId10"/>
    <p:sldId id="284" r:id="rId11"/>
    <p:sldId id="268" r:id="rId12"/>
    <p:sldId id="289" r:id="rId13"/>
    <p:sldId id="262" r:id="rId14"/>
    <p:sldId id="263" r:id="rId15"/>
    <p:sldId id="264" r:id="rId16"/>
    <p:sldId id="286" r:id="rId17"/>
    <p:sldId id="265" r:id="rId18"/>
    <p:sldId id="287" r:id="rId19"/>
    <p:sldId id="282" r:id="rId20"/>
    <p:sldId id="283" r:id="rId21"/>
    <p:sldId id="285" r:id="rId22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B92E5-3047-4E24-A2CC-0EE259AB0931}" v="31" dt="2020-08-17T14:58:1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6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Le" userId="ab89bd28bd2c192c" providerId="LiveId" clId="{0B96B853-0838-4E4A-8720-58F5FC498C47}"/>
    <pc:docChg chg="undo redo custSel addSld delSld modSld">
      <pc:chgData name="Linh Le" userId="ab89bd28bd2c192c" providerId="LiveId" clId="{0B96B853-0838-4E4A-8720-58F5FC498C47}" dt="2020-01-04T20:31:59.369" v="2988" actId="20577"/>
      <pc:docMkLst>
        <pc:docMk/>
      </pc:docMkLst>
      <pc:sldChg chg="modSp">
        <pc:chgData name="Linh Le" userId="ab89bd28bd2c192c" providerId="LiveId" clId="{0B96B853-0838-4E4A-8720-58F5FC498C47}" dt="2020-01-04T18:07:39.163" v="1074" actId="1076"/>
        <pc:sldMkLst>
          <pc:docMk/>
          <pc:sldMk cId="3506135595" sldId="257"/>
        </pc:sldMkLst>
        <pc:spChg chg="mod">
          <ac:chgData name="Linh Le" userId="ab89bd28bd2c192c" providerId="LiveId" clId="{0B96B853-0838-4E4A-8720-58F5FC498C47}" dt="2020-01-04T18:07:22.985" v="1072" actId="167"/>
          <ac:spMkLst>
            <pc:docMk/>
            <pc:sldMk cId="3506135595" sldId="257"/>
            <ac:spMk id="3" creationId="{96369A8A-ABB3-4992-ABA0-B1F7F11783F2}"/>
          </ac:spMkLst>
        </pc:spChg>
        <pc:spChg chg="mod">
          <ac:chgData name="Linh Le" userId="ab89bd28bd2c192c" providerId="LiveId" clId="{0B96B853-0838-4E4A-8720-58F5FC498C47}" dt="2020-01-04T18:07:29.652" v="1073" actId="1076"/>
          <ac:spMkLst>
            <pc:docMk/>
            <pc:sldMk cId="3506135595" sldId="257"/>
            <ac:spMk id="8" creationId="{6B5241D5-80B0-4054-9B0C-36F5CF95C1A6}"/>
          </ac:spMkLst>
        </pc:spChg>
        <pc:spChg chg="mod">
          <ac:chgData name="Linh Le" userId="ab89bd28bd2c192c" providerId="LiveId" clId="{0B96B853-0838-4E4A-8720-58F5FC498C47}" dt="2020-01-04T18:07:39.163" v="1074" actId="1076"/>
          <ac:spMkLst>
            <pc:docMk/>
            <pc:sldMk cId="3506135595" sldId="257"/>
            <ac:spMk id="9" creationId="{407F565D-A295-4D77-AF33-D2AB98FF4CBE}"/>
          </ac:spMkLst>
        </pc:spChg>
        <pc:picChg chg="mod">
          <ac:chgData name="Linh Le" userId="ab89bd28bd2c192c" providerId="LiveId" clId="{0B96B853-0838-4E4A-8720-58F5FC498C47}" dt="2020-01-04T18:07:29.652" v="1073" actId="1076"/>
          <ac:picMkLst>
            <pc:docMk/>
            <pc:sldMk cId="3506135595" sldId="257"/>
            <ac:picMk id="6" creationId="{A8BEF6FA-C339-406B-A884-04078919C82E}"/>
          </ac:picMkLst>
        </pc:picChg>
        <pc:picChg chg="mod">
          <ac:chgData name="Linh Le" userId="ab89bd28bd2c192c" providerId="LiveId" clId="{0B96B853-0838-4E4A-8720-58F5FC498C47}" dt="2020-01-04T18:07:39.163" v="1074" actId="1076"/>
          <ac:picMkLst>
            <pc:docMk/>
            <pc:sldMk cId="3506135595" sldId="257"/>
            <ac:picMk id="7" creationId="{089753F8-2E46-412F-96D3-B9E4DA0688E7}"/>
          </ac:picMkLst>
        </pc:picChg>
      </pc:sldChg>
      <pc:sldChg chg="modSp">
        <pc:chgData name="Linh Le" userId="ab89bd28bd2c192c" providerId="LiveId" clId="{0B96B853-0838-4E4A-8720-58F5FC498C47}" dt="2020-01-04T18:52:49.768" v="1083" actId="20577"/>
        <pc:sldMkLst>
          <pc:docMk/>
          <pc:sldMk cId="3017919764" sldId="263"/>
        </pc:sldMkLst>
        <pc:spChg chg="mod">
          <ac:chgData name="Linh Le" userId="ab89bd28bd2c192c" providerId="LiveId" clId="{0B96B853-0838-4E4A-8720-58F5FC498C47}" dt="2020-01-04T18:52:49.768" v="1083" actId="20577"/>
          <ac:spMkLst>
            <pc:docMk/>
            <pc:sldMk cId="3017919764" sldId="263"/>
            <ac:spMk id="3" creationId="{940601AE-994F-4C13-A58B-32C148E62DA6}"/>
          </ac:spMkLst>
        </pc:spChg>
      </pc:sldChg>
      <pc:sldChg chg="addSp modSp">
        <pc:chgData name="Linh Le" userId="ab89bd28bd2c192c" providerId="LiveId" clId="{0B96B853-0838-4E4A-8720-58F5FC498C47}" dt="2020-01-04T18:02:44.735" v="781" actId="14100"/>
        <pc:sldMkLst>
          <pc:docMk/>
          <pc:sldMk cId="221858082" sldId="264"/>
        </pc:sldMkLst>
        <pc:spChg chg="mod">
          <ac:chgData name="Linh Le" userId="ab89bd28bd2c192c" providerId="LiveId" clId="{0B96B853-0838-4E4A-8720-58F5FC498C47}" dt="2020-01-04T17:57:12.887" v="436" actId="404"/>
          <ac:spMkLst>
            <pc:docMk/>
            <pc:sldMk cId="221858082" sldId="264"/>
            <ac:spMk id="2" creationId="{5D2D40D8-2B92-4F07-AEB1-629C7B05F935}"/>
          </ac:spMkLst>
        </pc:spChg>
        <pc:spChg chg="mod">
          <ac:chgData name="Linh Le" userId="ab89bd28bd2c192c" providerId="LiveId" clId="{0B96B853-0838-4E4A-8720-58F5FC498C47}" dt="2020-01-04T18:02:44.735" v="781" actId="14100"/>
          <ac:spMkLst>
            <pc:docMk/>
            <pc:sldMk cId="221858082" sldId="264"/>
            <ac:spMk id="5" creationId="{50F0690A-373A-4B36-8313-06448453E4D0}"/>
          </ac:spMkLst>
        </pc:spChg>
        <pc:spChg chg="mod">
          <ac:chgData name="Linh Le" userId="ab89bd28bd2c192c" providerId="LiveId" clId="{0B96B853-0838-4E4A-8720-58F5FC498C47}" dt="2020-01-04T17:59:40.644" v="655" actId="14100"/>
          <ac:spMkLst>
            <pc:docMk/>
            <pc:sldMk cId="221858082" sldId="264"/>
            <ac:spMk id="6" creationId="{2A5F9C83-1957-44BF-A125-0D1D4222FEC8}"/>
          </ac:spMkLst>
        </pc:spChg>
        <pc:spChg chg="mod">
          <ac:chgData name="Linh Le" userId="ab89bd28bd2c192c" providerId="LiveId" clId="{0B96B853-0838-4E4A-8720-58F5FC498C47}" dt="2020-01-04T18:01:03.901" v="673" actId="1076"/>
          <ac:spMkLst>
            <pc:docMk/>
            <pc:sldMk cId="221858082" sldId="264"/>
            <ac:spMk id="10" creationId="{55905A15-DC40-466D-9939-CB100E3D3112}"/>
          </ac:spMkLst>
        </pc:spChg>
        <pc:spChg chg="mod">
          <ac:chgData name="Linh Le" userId="ab89bd28bd2c192c" providerId="LiveId" clId="{0B96B853-0838-4E4A-8720-58F5FC498C47}" dt="2020-01-04T18:00:09.818" v="662" actId="14100"/>
          <ac:spMkLst>
            <pc:docMk/>
            <pc:sldMk cId="221858082" sldId="264"/>
            <ac:spMk id="11" creationId="{79DD4673-2D44-465E-9225-CC5F6E237F9A}"/>
          </ac:spMkLst>
        </pc:spChg>
        <pc:spChg chg="mod">
          <ac:chgData name="Linh Le" userId="ab89bd28bd2c192c" providerId="LiveId" clId="{0B96B853-0838-4E4A-8720-58F5FC498C47}" dt="2020-01-04T18:00:57.673" v="671" actId="14100"/>
          <ac:spMkLst>
            <pc:docMk/>
            <pc:sldMk cId="221858082" sldId="264"/>
            <ac:spMk id="17" creationId="{57AB0BDD-0E50-439F-A995-43446149DD62}"/>
          </ac:spMkLst>
        </pc:spChg>
        <pc:spChg chg="mod">
          <ac:chgData name="Linh Le" userId="ab89bd28bd2c192c" providerId="LiveId" clId="{0B96B853-0838-4E4A-8720-58F5FC498C47}" dt="2020-01-04T18:01:18.317" v="718" actId="20577"/>
          <ac:spMkLst>
            <pc:docMk/>
            <pc:sldMk cId="221858082" sldId="264"/>
            <ac:spMk id="18" creationId="{FADDE859-F0BA-4535-88E9-8B7202890EFF}"/>
          </ac:spMkLst>
        </pc:spChg>
        <pc:spChg chg="add mod">
          <ac:chgData name="Linh Le" userId="ab89bd28bd2c192c" providerId="LiveId" clId="{0B96B853-0838-4E4A-8720-58F5FC498C47}" dt="2020-01-04T17:59:57.598" v="659" actId="1076"/>
          <ac:spMkLst>
            <pc:docMk/>
            <pc:sldMk cId="221858082" sldId="264"/>
            <ac:spMk id="27" creationId="{71ECF7B0-AEAC-4111-A7CF-54B3E69E5A3B}"/>
          </ac:spMkLst>
        </pc:spChg>
        <pc:spChg chg="add mod">
          <ac:chgData name="Linh Le" userId="ab89bd28bd2c192c" providerId="LiveId" clId="{0B96B853-0838-4E4A-8720-58F5FC498C47}" dt="2020-01-04T17:59:51.909" v="658" actId="1076"/>
          <ac:spMkLst>
            <pc:docMk/>
            <pc:sldMk cId="221858082" sldId="264"/>
            <ac:spMk id="28" creationId="{D5F4A9A6-459E-47F0-A766-641721A57567}"/>
          </ac:spMkLst>
        </pc:spChg>
        <pc:spChg chg="add mod">
          <ac:chgData name="Linh Le" userId="ab89bd28bd2c192c" providerId="LiveId" clId="{0B96B853-0838-4E4A-8720-58F5FC498C47}" dt="2020-01-04T18:01:06.304" v="674" actId="1076"/>
          <ac:spMkLst>
            <pc:docMk/>
            <pc:sldMk cId="221858082" sldId="264"/>
            <ac:spMk id="40" creationId="{8B35245D-4B53-4AE4-B59D-AAF305CA0B8A}"/>
          </ac:spMkLst>
        </pc:spChg>
        <pc:spChg chg="add mod">
          <ac:chgData name="Linh Le" userId="ab89bd28bd2c192c" providerId="LiveId" clId="{0B96B853-0838-4E4A-8720-58F5FC498C47}" dt="2020-01-04T17:59:59.754" v="660" actId="1076"/>
          <ac:spMkLst>
            <pc:docMk/>
            <pc:sldMk cId="221858082" sldId="264"/>
            <ac:spMk id="41" creationId="{63A709A7-66F0-48B5-AC8F-6138D8C5EB4D}"/>
          </ac:spMkLst>
        </pc:spChg>
        <pc:spChg chg="add mod">
          <ac:chgData name="Linh Le" userId="ab89bd28bd2c192c" providerId="LiveId" clId="{0B96B853-0838-4E4A-8720-58F5FC498C47}" dt="2020-01-04T18:01:40.702" v="722" actId="14100"/>
          <ac:spMkLst>
            <pc:docMk/>
            <pc:sldMk cId="221858082" sldId="264"/>
            <ac:spMk id="68" creationId="{98E0EDC8-BD81-47EA-99E5-65085072A9EF}"/>
          </ac:spMkLst>
        </pc:spChg>
        <pc:spChg chg="add mod">
          <ac:chgData name="Linh Le" userId="ab89bd28bd2c192c" providerId="LiveId" clId="{0B96B853-0838-4E4A-8720-58F5FC498C47}" dt="2020-01-04T18:02:09.826" v="774" actId="113"/>
          <ac:spMkLst>
            <pc:docMk/>
            <pc:sldMk cId="221858082" sldId="264"/>
            <ac:spMk id="69" creationId="{9169854F-1AD4-4CDB-95DA-52A53F70D155}"/>
          </ac:spMkLst>
        </pc:spChg>
        <pc:spChg chg="add mod">
          <ac:chgData name="Linh Le" userId="ab89bd28bd2c192c" providerId="LiveId" clId="{0B96B853-0838-4E4A-8720-58F5FC498C47}" dt="2020-01-04T18:02:28.382" v="777" actId="14100"/>
          <ac:spMkLst>
            <pc:docMk/>
            <pc:sldMk cId="221858082" sldId="264"/>
            <ac:spMk id="76" creationId="{8B85E803-E914-4D44-8F22-6F26FE8758DA}"/>
          </ac:spMkLst>
        </pc:spChg>
        <pc:picChg chg="mod">
          <ac:chgData name="Linh Le" userId="ab89bd28bd2c192c" providerId="LiveId" clId="{0B96B853-0838-4E4A-8720-58F5FC498C47}" dt="2020-01-04T18:00:50.714" v="670" actId="1076"/>
          <ac:picMkLst>
            <pc:docMk/>
            <pc:sldMk cId="221858082" sldId="264"/>
            <ac:picMk id="4" creationId="{F4E3DC6C-4BB7-471D-A019-185D8BA2C35B}"/>
          </ac:picMkLst>
        </pc:picChg>
        <pc:cxnChg chg="mod">
          <ac:chgData name="Linh Le" userId="ab89bd28bd2c192c" providerId="LiveId" clId="{0B96B853-0838-4E4A-8720-58F5FC498C47}" dt="2020-01-04T18:02:44.735" v="781" actId="14100"/>
          <ac:cxnSpMkLst>
            <pc:docMk/>
            <pc:sldMk cId="221858082" sldId="264"/>
            <ac:cxnSpMk id="8" creationId="{C712518B-2925-4619-997C-0FDB2662BEC8}"/>
          </ac:cxnSpMkLst>
        </pc:cxnChg>
        <pc:cxnChg chg="mod">
          <ac:chgData name="Linh Le" userId="ab89bd28bd2c192c" providerId="LiveId" clId="{0B96B853-0838-4E4A-8720-58F5FC498C47}" dt="2020-01-04T18:01:03.901" v="673" actId="1076"/>
          <ac:cxnSpMkLst>
            <pc:docMk/>
            <pc:sldMk cId="221858082" sldId="264"/>
            <ac:cxnSpMk id="12" creationId="{51B41CF2-5051-480D-AFB5-363EAC95054E}"/>
          </ac:cxnSpMkLst>
        </pc:cxnChg>
        <pc:cxnChg chg="mod">
          <ac:chgData name="Linh Le" userId="ab89bd28bd2c192c" providerId="LiveId" clId="{0B96B853-0838-4E4A-8720-58F5FC498C47}" dt="2020-01-04T18:01:16.578" v="709" actId="20577"/>
          <ac:cxnSpMkLst>
            <pc:docMk/>
            <pc:sldMk cId="221858082" sldId="264"/>
            <ac:cxnSpMk id="19" creationId="{2560751F-887B-4FFD-A666-328454A80A69}"/>
          </ac:cxnSpMkLst>
        </pc:cxnChg>
        <pc:cxnChg chg="add mod">
          <ac:chgData name="Linh Le" userId="ab89bd28bd2c192c" providerId="LiveId" clId="{0B96B853-0838-4E4A-8720-58F5FC498C47}" dt="2020-01-04T18:00:31.427" v="669" actId="14100"/>
          <ac:cxnSpMkLst>
            <pc:docMk/>
            <pc:sldMk cId="221858082" sldId="264"/>
            <ac:cxnSpMk id="29" creationId="{8C16A559-32D5-4A27-8D0D-4792C7AE559C}"/>
          </ac:cxnSpMkLst>
        </pc:cxnChg>
        <pc:cxnChg chg="add mod">
          <ac:chgData name="Linh Le" userId="ab89bd28bd2c192c" providerId="LiveId" clId="{0B96B853-0838-4E4A-8720-58F5FC498C47}" dt="2020-01-04T18:01:06.304" v="674" actId="1076"/>
          <ac:cxnSpMkLst>
            <pc:docMk/>
            <pc:sldMk cId="221858082" sldId="264"/>
            <ac:cxnSpMk id="42" creationId="{70942483-7E41-4E00-8998-4A46B6206ADE}"/>
          </ac:cxnSpMkLst>
        </pc:cxnChg>
        <pc:cxnChg chg="add mod">
          <ac:chgData name="Linh Le" userId="ab89bd28bd2c192c" providerId="LiveId" clId="{0B96B853-0838-4E4A-8720-58F5FC498C47}" dt="2020-01-04T18:02:01.851" v="771" actId="20577"/>
          <ac:cxnSpMkLst>
            <pc:docMk/>
            <pc:sldMk cId="221858082" sldId="264"/>
            <ac:cxnSpMk id="70" creationId="{20A7D953-63FF-4CD5-8DC7-CB77C2386527}"/>
          </ac:cxnSpMkLst>
        </pc:cxnChg>
        <pc:cxnChg chg="add mod">
          <ac:chgData name="Linh Le" userId="ab89bd28bd2c192c" providerId="LiveId" clId="{0B96B853-0838-4E4A-8720-58F5FC498C47}" dt="2020-01-04T18:02:34.218" v="780" actId="14100"/>
          <ac:cxnSpMkLst>
            <pc:docMk/>
            <pc:sldMk cId="221858082" sldId="264"/>
            <ac:cxnSpMk id="77" creationId="{AE29D54C-1DC8-441D-B3ED-8CC818B1DCB5}"/>
          </ac:cxnSpMkLst>
        </pc:cxnChg>
      </pc:sldChg>
      <pc:sldChg chg="modSp">
        <pc:chgData name="Linh Le" userId="ab89bd28bd2c192c" providerId="LiveId" clId="{0B96B853-0838-4E4A-8720-58F5FC498C47}" dt="2020-01-04T19:47:44.164" v="2106" actId="20577"/>
        <pc:sldMkLst>
          <pc:docMk/>
          <pc:sldMk cId="231399003" sldId="265"/>
        </pc:sldMkLst>
        <pc:spChg chg="mod">
          <ac:chgData name="Linh Le" userId="ab89bd28bd2c192c" providerId="LiveId" clId="{0B96B853-0838-4E4A-8720-58F5FC498C47}" dt="2020-01-04T17:54:48.446" v="401" actId="20577"/>
          <ac:spMkLst>
            <pc:docMk/>
            <pc:sldMk cId="231399003" sldId="265"/>
            <ac:spMk id="2" creationId="{A4DACF93-43E9-438C-A783-BA333DBFEDB1}"/>
          </ac:spMkLst>
        </pc:spChg>
        <pc:spChg chg="mod">
          <ac:chgData name="Linh Le" userId="ab89bd28bd2c192c" providerId="LiveId" clId="{0B96B853-0838-4E4A-8720-58F5FC498C47}" dt="2020-01-04T19:47:44.164" v="2106" actId="20577"/>
          <ac:spMkLst>
            <pc:docMk/>
            <pc:sldMk cId="231399003" sldId="265"/>
            <ac:spMk id="3" creationId="{F30F771A-949D-4510-8630-03E57B762337}"/>
          </ac:spMkLst>
        </pc:spChg>
      </pc:sldChg>
      <pc:sldChg chg="modSp">
        <pc:chgData name="Linh Le" userId="ab89bd28bd2c192c" providerId="LiveId" clId="{0B96B853-0838-4E4A-8720-58F5FC498C47}" dt="2020-01-04T17:52:52.678" v="248" actId="20577"/>
        <pc:sldMkLst>
          <pc:docMk/>
          <pc:sldMk cId="3617957112" sldId="277"/>
        </pc:sldMkLst>
        <pc:spChg chg="mod">
          <ac:chgData name="Linh Le" userId="ab89bd28bd2c192c" providerId="LiveId" clId="{0B96B853-0838-4E4A-8720-58F5FC498C47}" dt="2020-01-04T17:47:35.259" v="5" actId="20577"/>
          <ac:spMkLst>
            <pc:docMk/>
            <pc:sldMk cId="3617957112" sldId="277"/>
            <ac:spMk id="2" creationId="{7DBBBDBF-166C-4C69-8F51-80D01215A719}"/>
          </ac:spMkLst>
        </pc:spChg>
        <pc:spChg chg="mod">
          <ac:chgData name="Linh Le" userId="ab89bd28bd2c192c" providerId="LiveId" clId="{0B96B853-0838-4E4A-8720-58F5FC498C47}" dt="2020-01-04T17:52:52.678" v="248" actId="20577"/>
          <ac:spMkLst>
            <pc:docMk/>
            <pc:sldMk cId="3617957112" sldId="277"/>
            <ac:spMk id="3" creationId="{474E1CA1-418B-450A-BF9E-30080A5A9DA4}"/>
          </ac:spMkLst>
        </pc:spChg>
      </pc:sldChg>
      <pc:sldChg chg="addSp delSp modSp">
        <pc:chgData name="Linh Le" userId="ab89bd28bd2c192c" providerId="LiveId" clId="{0B96B853-0838-4E4A-8720-58F5FC498C47}" dt="2020-01-04T20:09:41.103" v="2845" actId="20577"/>
        <pc:sldMkLst>
          <pc:docMk/>
          <pc:sldMk cId="4178889251" sldId="283"/>
        </pc:sldMkLst>
        <pc:spChg chg="mod">
          <ac:chgData name="Linh Le" userId="ab89bd28bd2c192c" providerId="LiveId" clId="{0B96B853-0838-4E4A-8720-58F5FC498C47}" dt="2020-01-04T20:08:52.901" v="2841" actId="20577"/>
          <ac:spMkLst>
            <pc:docMk/>
            <pc:sldMk cId="4178889251" sldId="283"/>
            <ac:spMk id="2" creationId="{56B37C0B-C0CB-4837-94F5-818996F79C84}"/>
          </ac:spMkLst>
        </pc:spChg>
        <pc:spChg chg="del">
          <ac:chgData name="Linh Le" userId="ab89bd28bd2c192c" providerId="LiveId" clId="{0B96B853-0838-4E4A-8720-58F5FC498C47}" dt="2020-01-04T20:09:25.837" v="2844" actId="478"/>
          <ac:spMkLst>
            <pc:docMk/>
            <pc:sldMk cId="4178889251" sldId="283"/>
            <ac:spMk id="17" creationId="{F1BC685C-1463-42A6-9FCE-174CE8EAD682}"/>
          </ac:spMkLst>
        </pc:spChg>
        <pc:spChg chg="del">
          <ac:chgData name="Linh Le" userId="ab89bd28bd2c192c" providerId="LiveId" clId="{0B96B853-0838-4E4A-8720-58F5FC498C47}" dt="2020-01-04T20:09:20.628" v="2842" actId="478"/>
          <ac:spMkLst>
            <pc:docMk/>
            <pc:sldMk cId="4178889251" sldId="283"/>
            <ac:spMk id="23" creationId="{DDDCAF11-6755-417D-A347-E44A06F2B55E}"/>
          </ac:spMkLst>
        </pc:spChg>
        <pc:spChg chg="add mod">
          <ac:chgData name="Linh Le" userId="ab89bd28bd2c192c" providerId="LiveId" clId="{0B96B853-0838-4E4A-8720-58F5FC498C47}" dt="2020-01-04T18:15:24.469" v="1080" actId="14100"/>
          <ac:spMkLst>
            <pc:docMk/>
            <pc:sldMk cId="4178889251" sldId="283"/>
            <ac:spMk id="36" creationId="{F9BAA6F6-1075-4A48-A97D-197B3F86EDEC}"/>
          </ac:spMkLst>
        </pc:spChg>
        <pc:spChg chg="mod">
          <ac:chgData name="Linh Le" userId="ab89bd28bd2c192c" providerId="LiveId" clId="{0B96B853-0838-4E4A-8720-58F5FC498C47}" dt="2020-01-04T20:09:41.103" v="2845" actId="20577"/>
          <ac:spMkLst>
            <pc:docMk/>
            <pc:sldMk cId="4178889251" sldId="283"/>
            <ac:spMk id="85" creationId="{C1EF394B-2B12-407F-B395-21E756ABCA85}"/>
          </ac:spMkLst>
        </pc:spChg>
        <pc:cxnChg chg="del mod">
          <ac:chgData name="Linh Le" userId="ab89bd28bd2c192c" providerId="LiveId" clId="{0B96B853-0838-4E4A-8720-58F5FC498C47}" dt="2020-01-04T20:09:22.900" v="2843" actId="478"/>
          <ac:cxnSpMkLst>
            <pc:docMk/>
            <pc:sldMk cId="4178889251" sldId="283"/>
            <ac:cxnSpMk id="18" creationId="{3F8B61DB-495D-4FAD-B3E6-90FAF9BDE4DF}"/>
          </ac:cxnSpMkLst>
        </pc:cxnChg>
        <pc:cxnChg chg="add mod">
          <ac:chgData name="Linh Le" userId="ab89bd28bd2c192c" providerId="LiveId" clId="{0B96B853-0838-4E4A-8720-58F5FC498C47}" dt="2020-01-04T18:15:24.469" v="1080" actId="14100"/>
          <ac:cxnSpMkLst>
            <pc:docMk/>
            <pc:sldMk cId="4178889251" sldId="283"/>
            <ac:cxnSpMk id="37" creationId="{3772FE59-760B-4B89-B874-83BBD36A1B1C}"/>
          </ac:cxnSpMkLst>
        </pc:cxnChg>
      </pc:sldChg>
      <pc:sldChg chg="modSp add">
        <pc:chgData name="Linh Le" userId="ab89bd28bd2c192c" providerId="LiveId" clId="{0B96B853-0838-4E4A-8720-58F5FC498C47}" dt="2020-01-04T17:53:09.044" v="255" actId="20577"/>
        <pc:sldMkLst>
          <pc:docMk/>
          <pc:sldMk cId="917914541" sldId="284"/>
        </pc:sldMkLst>
        <pc:spChg chg="mod">
          <ac:chgData name="Linh Le" userId="ab89bd28bd2c192c" providerId="LiveId" clId="{0B96B853-0838-4E4A-8720-58F5FC498C47}" dt="2020-01-04T17:53:09.044" v="255" actId="20577"/>
          <ac:spMkLst>
            <pc:docMk/>
            <pc:sldMk cId="917914541" sldId="284"/>
            <ac:spMk id="2" creationId="{00000000-0000-0000-0000-000000000000}"/>
          </ac:spMkLst>
        </pc:spChg>
        <pc:spChg chg="mod">
          <ac:chgData name="Linh Le" userId="ab89bd28bd2c192c" providerId="LiveId" clId="{0B96B853-0838-4E4A-8720-58F5FC498C47}" dt="2020-01-04T17:53:00.926" v="249" actId="1076"/>
          <ac:spMkLst>
            <pc:docMk/>
            <pc:sldMk cId="917914541" sldId="284"/>
            <ac:spMk id="4" creationId="{00000000-0000-0000-0000-000000000000}"/>
          </ac:spMkLst>
        </pc:spChg>
        <pc:spChg chg="mod">
          <ac:chgData name="Linh Le" userId="ab89bd28bd2c192c" providerId="LiveId" clId="{0B96B853-0838-4E4A-8720-58F5FC498C47}" dt="2020-01-04T17:53:00.926" v="249" actId="1076"/>
          <ac:spMkLst>
            <pc:docMk/>
            <pc:sldMk cId="917914541" sldId="284"/>
            <ac:spMk id="5" creationId="{00000000-0000-0000-0000-000000000000}"/>
          </ac:spMkLst>
        </pc:spChg>
        <pc:spChg chg="mod">
          <ac:chgData name="Linh Le" userId="ab89bd28bd2c192c" providerId="LiveId" clId="{0B96B853-0838-4E4A-8720-58F5FC498C47}" dt="2020-01-04T17:53:00.926" v="249" actId="1076"/>
          <ac:spMkLst>
            <pc:docMk/>
            <pc:sldMk cId="917914541" sldId="284"/>
            <ac:spMk id="6" creationId="{00000000-0000-0000-0000-000000000000}"/>
          </ac:spMkLst>
        </pc:spChg>
        <pc:spChg chg="mod">
          <ac:chgData name="Linh Le" userId="ab89bd28bd2c192c" providerId="LiveId" clId="{0B96B853-0838-4E4A-8720-58F5FC498C47}" dt="2020-01-04T17:53:00.926" v="249" actId="1076"/>
          <ac:spMkLst>
            <pc:docMk/>
            <pc:sldMk cId="917914541" sldId="284"/>
            <ac:spMk id="7" creationId="{00000000-0000-0000-0000-000000000000}"/>
          </ac:spMkLst>
        </pc:spChg>
        <pc:spChg chg="mod">
          <ac:chgData name="Linh Le" userId="ab89bd28bd2c192c" providerId="LiveId" clId="{0B96B853-0838-4E4A-8720-58F5FC498C47}" dt="2020-01-04T17:53:00.926" v="249" actId="1076"/>
          <ac:spMkLst>
            <pc:docMk/>
            <pc:sldMk cId="917914541" sldId="284"/>
            <ac:spMk id="8" creationId="{00000000-0000-0000-0000-000000000000}"/>
          </ac:spMkLst>
        </pc:spChg>
        <pc:cxnChg chg="mod">
          <ac:chgData name="Linh Le" userId="ab89bd28bd2c192c" providerId="LiveId" clId="{0B96B853-0838-4E4A-8720-58F5FC498C47}" dt="2020-01-04T17:53:00.926" v="249" actId="1076"/>
          <ac:cxnSpMkLst>
            <pc:docMk/>
            <pc:sldMk cId="917914541" sldId="284"/>
            <ac:cxnSpMk id="10" creationId="{00000000-0000-0000-0000-000000000000}"/>
          </ac:cxnSpMkLst>
        </pc:cxnChg>
        <pc:cxnChg chg="mod">
          <ac:chgData name="Linh Le" userId="ab89bd28bd2c192c" providerId="LiveId" clId="{0B96B853-0838-4E4A-8720-58F5FC498C47}" dt="2020-01-04T17:53:00.926" v="249" actId="1076"/>
          <ac:cxnSpMkLst>
            <pc:docMk/>
            <pc:sldMk cId="917914541" sldId="284"/>
            <ac:cxnSpMk id="13" creationId="{00000000-0000-0000-0000-000000000000}"/>
          </ac:cxnSpMkLst>
        </pc:cxnChg>
        <pc:cxnChg chg="mod">
          <ac:chgData name="Linh Le" userId="ab89bd28bd2c192c" providerId="LiveId" clId="{0B96B853-0838-4E4A-8720-58F5FC498C47}" dt="2020-01-04T17:53:00.926" v="249" actId="1076"/>
          <ac:cxnSpMkLst>
            <pc:docMk/>
            <pc:sldMk cId="917914541" sldId="284"/>
            <ac:cxnSpMk id="20" creationId="{00000000-0000-0000-0000-000000000000}"/>
          </ac:cxnSpMkLst>
        </pc:cxnChg>
        <pc:cxnChg chg="mod">
          <ac:chgData name="Linh Le" userId="ab89bd28bd2c192c" providerId="LiveId" clId="{0B96B853-0838-4E4A-8720-58F5FC498C47}" dt="2020-01-04T17:53:00.926" v="249" actId="1076"/>
          <ac:cxnSpMkLst>
            <pc:docMk/>
            <pc:sldMk cId="917914541" sldId="284"/>
            <ac:cxnSpMk id="22" creationId="{00000000-0000-0000-0000-000000000000}"/>
          </ac:cxnSpMkLst>
        </pc:cxnChg>
        <pc:cxnChg chg="mod">
          <ac:chgData name="Linh Le" userId="ab89bd28bd2c192c" providerId="LiveId" clId="{0B96B853-0838-4E4A-8720-58F5FC498C47}" dt="2020-01-04T17:53:00.926" v="249" actId="1076"/>
          <ac:cxnSpMkLst>
            <pc:docMk/>
            <pc:sldMk cId="917914541" sldId="284"/>
            <ac:cxnSpMk id="24" creationId="{00000000-0000-0000-0000-000000000000}"/>
          </ac:cxnSpMkLst>
        </pc:cxnChg>
        <pc:cxnChg chg="mod">
          <ac:chgData name="Linh Le" userId="ab89bd28bd2c192c" providerId="LiveId" clId="{0B96B853-0838-4E4A-8720-58F5FC498C47}" dt="2020-01-04T17:53:00.926" v="249" actId="1076"/>
          <ac:cxnSpMkLst>
            <pc:docMk/>
            <pc:sldMk cId="917914541" sldId="284"/>
            <ac:cxnSpMk id="31" creationId="{00000000-0000-0000-0000-000000000000}"/>
          </ac:cxnSpMkLst>
        </pc:cxnChg>
      </pc:sldChg>
      <pc:sldChg chg="modSp add">
        <pc:chgData name="Linh Le" userId="ab89bd28bd2c192c" providerId="LiveId" clId="{0B96B853-0838-4E4A-8720-58F5FC498C47}" dt="2020-01-04T20:31:59.369" v="2988" actId="20577"/>
        <pc:sldMkLst>
          <pc:docMk/>
          <pc:sldMk cId="2120034313" sldId="285"/>
        </pc:sldMkLst>
        <pc:spChg chg="mod">
          <ac:chgData name="Linh Le" userId="ab89bd28bd2c192c" providerId="LiveId" clId="{0B96B853-0838-4E4A-8720-58F5FC498C47}" dt="2020-01-04T20:05:51.752" v="2527" actId="6549"/>
          <ac:spMkLst>
            <pc:docMk/>
            <pc:sldMk cId="2120034313" sldId="285"/>
            <ac:spMk id="2" creationId="{53F7A5D6-8266-429E-BE3E-0B0FA4404634}"/>
          </ac:spMkLst>
        </pc:spChg>
        <pc:spChg chg="mod">
          <ac:chgData name="Linh Le" userId="ab89bd28bd2c192c" providerId="LiveId" clId="{0B96B853-0838-4E4A-8720-58F5FC498C47}" dt="2020-01-04T20:31:59.369" v="2988" actId="20577"/>
          <ac:spMkLst>
            <pc:docMk/>
            <pc:sldMk cId="2120034313" sldId="285"/>
            <ac:spMk id="3" creationId="{FEA8D327-E494-4E24-BF09-914D1870DA93}"/>
          </ac:spMkLst>
        </pc:spChg>
      </pc:sldChg>
      <pc:sldChg chg="addSp delSp modSp add">
        <pc:chgData name="Linh Le" userId="ab89bd28bd2c192c" providerId="LiveId" clId="{0B96B853-0838-4E4A-8720-58F5FC498C47}" dt="2020-01-04T19:49:28.974" v="2198" actId="1076"/>
        <pc:sldMkLst>
          <pc:docMk/>
          <pc:sldMk cId="4113776347" sldId="286"/>
        </pc:sldMkLst>
        <pc:spChg chg="mod">
          <ac:chgData name="Linh Le" userId="ab89bd28bd2c192c" providerId="LiveId" clId="{0B96B853-0838-4E4A-8720-58F5FC498C47}" dt="2020-01-04T19:49:19.463" v="2197" actId="404"/>
          <ac:spMkLst>
            <pc:docMk/>
            <pc:sldMk cId="4113776347" sldId="286"/>
            <ac:spMk id="2" creationId="{531036E2-FB94-4238-BFDF-C9BD0DE04A65}"/>
          </ac:spMkLst>
        </pc:spChg>
        <pc:spChg chg="mod">
          <ac:chgData name="Linh Le" userId="ab89bd28bd2c192c" providerId="LiveId" clId="{0B96B853-0838-4E4A-8720-58F5FC498C47}" dt="2020-01-04T19:49:13.354" v="2196"/>
          <ac:spMkLst>
            <pc:docMk/>
            <pc:sldMk cId="4113776347" sldId="286"/>
            <ac:spMk id="3" creationId="{4130F712-AE8C-4E98-AB22-456D1B489D94}"/>
          </ac:spMkLst>
        </pc:spChg>
        <pc:spChg chg="add mod">
          <ac:chgData name="Linh Le" userId="ab89bd28bd2c192c" providerId="LiveId" clId="{0B96B853-0838-4E4A-8720-58F5FC498C47}" dt="2020-01-04T19:49:28.974" v="2198" actId="1076"/>
          <ac:spMkLst>
            <pc:docMk/>
            <pc:sldMk cId="4113776347" sldId="286"/>
            <ac:spMk id="6" creationId="{88028B88-DEE1-41BA-8F6D-077D7592F2B2}"/>
          </ac:spMkLst>
        </pc:spChg>
        <pc:picChg chg="add del">
          <ac:chgData name="Linh Le" userId="ab89bd28bd2c192c" providerId="LiveId" clId="{0B96B853-0838-4E4A-8720-58F5FC498C47}" dt="2020-01-04T19:21:28.701" v="1343" actId="478"/>
          <ac:picMkLst>
            <pc:docMk/>
            <pc:sldMk cId="4113776347" sldId="286"/>
            <ac:picMk id="4" creationId="{929721DD-948D-4B51-A320-3042B2989595}"/>
          </ac:picMkLst>
        </pc:picChg>
        <pc:picChg chg="add mod modCrop">
          <ac:chgData name="Linh Le" userId="ab89bd28bd2c192c" providerId="LiveId" clId="{0B96B853-0838-4E4A-8720-58F5FC498C47}" dt="2020-01-04T19:49:28.974" v="2198" actId="1076"/>
          <ac:picMkLst>
            <pc:docMk/>
            <pc:sldMk cId="4113776347" sldId="286"/>
            <ac:picMk id="5" creationId="{1629C8D0-EFC2-4BF7-8E69-41E390A542E0}"/>
          </ac:picMkLst>
        </pc:picChg>
        <pc:picChg chg="add mod">
          <ac:chgData name="Linh Le" userId="ab89bd28bd2c192c" providerId="LiveId" clId="{0B96B853-0838-4E4A-8720-58F5FC498C47}" dt="2020-01-04T19:49:28.974" v="2198" actId="1076"/>
          <ac:picMkLst>
            <pc:docMk/>
            <pc:sldMk cId="4113776347" sldId="286"/>
            <ac:picMk id="7" creationId="{364DE59B-9432-4FF1-BBB1-2AE66DAE1BCB}"/>
          </ac:picMkLst>
        </pc:picChg>
      </pc:sldChg>
      <pc:sldChg chg="addSp modSp add">
        <pc:chgData name="Linh Le" userId="ab89bd28bd2c192c" providerId="LiveId" clId="{0B96B853-0838-4E4A-8720-58F5FC498C47}" dt="2020-01-04T20:05:17.697" v="2502" actId="113"/>
        <pc:sldMkLst>
          <pc:docMk/>
          <pc:sldMk cId="1082657701" sldId="287"/>
        </pc:sldMkLst>
        <pc:spChg chg="mod">
          <ac:chgData name="Linh Le" userId="ab89bd28bd2c192c" providerId="LiveId" clId="{0B96B853-0838-4E4A-8720-58F5FC498C47}" dt="2020-01-04T20:05:05.715" v="2500" actId="1076"/>
          <ac:spMkLst>
            <pc:docMk/>
            <pc:sldMk cId="1082657701" sldId="287"/>
            <ac:spMk id="2" creationId="{B43B611F-B3A3-4078-AC5F-34C42390E173}"/>
          </ac:spMkLst>
        </pc:spChg>
        <pc:spChg chg="mod">
          <ac:chgData name="Linh Le" userId="ab89bd28bd2c192c" providerId="LiveId" clId="{0B96B853-0838-4E4A-8720-58F5FC498C47}" dt="2020-01-04T20:05:17.697" v="2502" actId="113"/>
          <ac:spMkLst>
            <pc:docMk/>
            <pc:sldMk cId="1082657701" sldId="287"/>
            <ac:spMk id="3" creationId="{13543A8A-B57D-42DF-83BD-C2B5F8E22119}"/>
          </ac:spMkLst>
        </pc:spChg>
        <pc:spChg chg="add mod">
          <ac:chgData name="Linh Le" userId="ab89bd28bd2c192c" providerId="LiveId" clId="{0B96B853-0838-4E4A-8720-58F5FC498C47}" dt="2020-01-04T20:05:09.864" v="2501" actId="1076"/>
          <ac:spMkLst>
            <pc:docMk/>
            <pc:sldMk cId="1082657701" sldId="287"/>
            <ac:spMk id="6" creationId="{48A75696-5A79-445F-8273-9B00A4679AA8}"/>
          </ac:spMkLst>
        </pc:spChg>
        <pc:picChg chg="add mod">
          <ac:chgData name="Linh Le" userId="ab89bd28bd2c192c" providerId="LiveId" clId="{0B96B853-0838-4E4A-8720-58F5FC498C47}" dt="2020-01-04T20:03:07.864" v="2209" actId="1076"/>
          <ac:picMkLst>
            <pc:docMk/>
            <pc:sldMk cId="1082657701" sldId="287"/>
            <ac:picMk id="4" creationId="{A7EE200E-F1E1-4D3F-A77F-1FD2BF862B25}"/>
          </ac:picMkLst>
        </pc:picChg>
        <pc:picChg chg="add mod modCrop">
          <ac:chgData name="Linh Le" userId="ab89bd28bd2c192c" providerId="LiveId" clId="{0B96B853-0838-4E4A-8720-58F5FC498C47}" dt="2020-01-04T20:05:09.864" v="2501" actId="1076"/>
          <ac:picMkLst>
            <pc:docMk/>
            <pc:sldMk cId="1082657701" sldId="287"/>
            <ac:picMk id="5" creationId="{5AF9B732-820F-48B0-B41B-EA34FCFD3CE3}"/>
          </ac:picMkLst>
        </pc:picChg>
      </pc:sldChg>
    </pc:docChg>
  </pc:docChgLst>
  <pc:docChgLst>
    <pc:chgData name="Linh Le" userId="ab89bd28bd2c192c" providerId="LiveId" clId="{6B30D555-FFFA-49AD-BEC4-CABF193618E7}"/>
    <pc:docChg chg="undo custSel addSld delSld modSld">
      <pc:chgData name="Linh Le" userId="ab89bd28bd2c192c" providerId="LiveId" clId="{6B30D555-FFFA-49AD-BEC4-CABF193618E7}" dt="2020-01-03T23:47:53.035" v="13301" actId="2696"/>
      <pc:docMkLst>
        <pc:docMk/>
      </pc:docMkLst>
      <pc:sldChg chg="addSp delSp modSp add">
        <pc:chgData name="Linh Le" userId="ab89bd28bd2c192c" providerId="LiveId" clId="{6B30D555-FFFA-49AD-BEC4-CABF193618E7}" dt="2020-01-03T17:42:53.417" v="491" actId="14100"/>
        <pc:sldMkLst>
          <pc:docMk/>
          <pc:sldMk cId="3506135595" sldId="257"/>
        </pc:sldMkLst>
        <pc:spChg chg="mod">
          <ac:chgData name="Linh Le" userId="ab89bd28bd2c192c" providerId="LiveId" clId="{6B30D555-FFFA-49AD-BEC4-CABF193618E7}" dt="2020-01-03T17:39:26.977" v="330" actId="404"/>
          <ac:spMkLst>
            <pc:docMk/>
            <pc:sldMk cId="3506135595" sldId="257"/>
            <ac:spMk id="2" creationId="{E9F12FCF-AFDA-4F63-B544-23462DEADEFC}"/>
          </ac:spMkLst>
        </pc:spChg>
        <pc:spChg chg="mod">
          <ac:chgData name="Linh Le" userId="ab89bd28bd2c192c" providerId="LiveId" clId="{6B30D555-FFFA-49AD-BEC4-CABF193618E7}" dt="2020-01-03T17:42:07.560" v="480" actId="20577"/>
          <ac:spMkLst>
            <pc:docMk/>
            <pc:sldMk cId="3506135595" sldId="257"/>
            <ac:spMk id="3" creationId="{96369A8A-ABB3-4992-ABA0-B1F7F11783F2}"/>
          </ac:spMkLst>
        </pc:spChg>
        <pc:spChg chg="add mod">
          <ac:chgData name="Linh Le" userId="ab89bd28bd2c192c" providerId="LiveId" clId="{6B30D555-FFFA-49AD-BEC4-CABF193618E7}" dt="2020-01-03T17:42:53.417" v="491" actId="14100"/>
          <ac:spMkLst>
            <pc:docMk/>
            <pc:sldMk cId="3506135595" sldId="257"/>
            <ac:spMk id="8" creationId="{6B5241D5-80B0-4054-9B0C-36F5CF95C1A6}"/>
          </ac:spMkLst>
        </pc:spChg>
        <pc:spChg chg="add mod">
          <ac:chgData name="Linh Le" userId="ab89bd28bd2c192c" providerId="LiveId" clId="{6B30D555-FFFA-49AD-BEC4-CABF193618E7}" dt="2020-01-03T17:42:44.485" v="490" actId="14100"/>
          <ac:spMkLst>
            <pc:docMk/>
            <pc:sldMk cId="3506135595" sldId="257"/>
            <ac:spMk id="9" creationId="{407F565D-A295-4D77-AF33-D2AB98FF4CBE}"/>
          </ac:spMkLst>
        </pc:spChg>
        <pc:picChg chg="add del mod">
          <ac:chgData name="Linh Le" userId="ab89bd28bd2c192c" providerId="LiveId" clId="{6B30D555-FFFA-49AD-BEC4-CABF193618E7}" dt="2020-01-03T17:31:44.016" v="22"/>
          <ac:picMkLst>
            <pc:docMk/>
            <pc:sldMk cId="3506135595" sldId="257"/>
            <ac:picMk id="4" creationId="{A1ABC014-8AF2-4669-B21F-EA16DAA6D6C1}"/>
          </ac:picMkLst>
        </pc:picChg>
        <pc:picChg chg="add del">
          <ac:chgData name="Linh Le" userId="ab89bd28bd2c192c" providerId="LiveId" clId="{6B30D555-FFFA-49AD-BEC4-CABF193618E7}" dt="2020-01-03T17:31:59.120" v="24"/>
          <ac:picMkLst>
            <pc:docMk/>
            <pc:sldMk cId="3506135595" sldId="257"/>
            <ac:picMk id="5" creationId="{13B49FC9-F111-4AB0-9BD5-E70365C73305}"/>
          </ac:picMkLst>
        </pc:picChg>
        <pc:picChg chg="add mod ord">
          <ac:chgData name="Linh Le" userId="ab89bd28bd2c192c" providerId="LiveId" clId="{6B30D555-FFFA-49AD-BEC4-CABF193618E7}" dt="2020-01-03T17:42:27.294" v="487" actId="167"/>
          <ac:picMkLst>
            <pc:docMk/>
            <pc:sldMk cId="3506135595" sldId="257"/>
            <ac:picMk id="6" creationId="{A8BEF6FA-C339-406B-A884-04078919C82E}"/>
          </ac:picMkLst>
        </pc:picChg>
        <pc:picChg chg="add mod modCrop">
          <ac:chgData name="Linh Le" userId="ab89bd28bd2c192c" providerId="LiveId" clId="{6B30D555-FFFA-49AD-BEC4-CABF193618E7}" dt="2020-01-03T17:42:18.760" v="483" actId="1076"/>
          <ac:picMkLst>
            <pc:docMk/>
            <pc:sldMk cId="3506135595" sldId="257"/>
            <ac:picMk id="7" creationId="{089753F8-2E46-412F-96D3-B9E4DA0688E7}"/>
          </ac:picMkLst>
        </pc:picChg>
      </pc:sldChg>
      <pc:sldChg chg="addSp delSp modSp add">
        <pc:chgData name="Linh Le" userId="ab89bd28bd2c192c" providerId="LiveId" clId="{6B30D555-FFFA-49AD-BEC4-CABF193618E7}" dt="2020-01-03T20:39:08.542" v="7886" actId="20577"/>
        <pc:sldMkLst>
          <pc:docMk/>
          <pc:sldMk cId="1577551750" sldId="259"/>
        </pc:sldMkLst>
        <pc:spChg chg="mod">
          <ac:chgData name="Linh Le" userId="ab89bd28bd2c192c" providerId="LiveId" clId="{6B30D555-FFFA-49AD-BEC4-CABF193618E7}" dt="2020-01-03T18:41:22.765" v="3619" actId="404"/>
          <ac:spMkLst>
            <pc:docMk/>
            <pc:sldMk cId="1577551750" sldId="259"/>
            <ac:spMk id="2" creationId="{4E632A07-6AF4-4D46-9167-565D871BAB2D}"/>
          </ac:spMkLst>
        </pc:spChg>
        <pc:spChg chg="mod">
          <ac:chgData name="Linh Le" userId="ab89bd28bd2c192c" providerId="LiveId" clId="{6B30D555-FFFA-49AD-BEC4-CABF193618E7}" dt="2020-01-03T20:39:08.542" v="7886" actId="20577"/>
          <ac:spMkLst>
            <pc:docMk/>
            <pc:sldMk cId="1577551750" sldId="259"/>
            <ac:spMk id="3" creationId="{6F8184FD-4FBE-41D2-AE6E-DCB9D3A81A4E}"/>
          </ac:spMkLst>
        </pc:spChg>
        <pc:picChg chg="add del mod">
          <ac:chgData name="Linh Le" userId="ab89bd28bd2c192c" providerId="LiveId" clId="{6B30D555-FFFA-49AD-BEC4-CABF193618E7}" dt="2020-01-03T18:58:45.758" v="3627" actId="478"/>
          <ac:picMkLst>
            <pc:docMk/>
            <pc:sldMk cId="1577551750" sldId="259"/>
            <ac:picMk id="4" creationId="{DB2F923F-EFF4-4007-93B1-918321BB7A74}"/>
          </ac:picMkLst>
        </pc:picChg>
        <pc:picChg chg="add mod">
          <ac:chgData name="Linh Le" userId="ab89bd28bd2c192c" providerId="LiveId" clId="{6B30D555-FFFA-49AD-BEC4-CABF193618E7}" dt="2020-01-03T19:00:42.823" v="3661" actId="1076"/>
          <ac:picMkLst>
            <pc:docMk/>
            <pc:sldMk cId="1577551750" sldId="259"/>
            <ac:picMk id="5" creationId="{101AB661-AB4E-44C9-A6C3-F27B894BE853}"/>
          </ac:picMkLst>
        </pc:picChg>
      </pc:sldChg>
      <pc:sldChg chg="addSp delSp modSp add">
        <pc:chgData name="Linh Le" userId="ab89bd28bd2c192c" providerId="LiveId" clId="{6B30D555-FFFA-49AD-BEC4-CABF193618E7}" dt="2020-01-03T17:57:50.199" v="1606" actId="403"/>
        <pc:sldMkLst>
          <pc:docMk/>
          <pc:sldMk cId="3291475170" sldId="261"/>
        </pc:sldMkLst>
        <pc:spChg chg="mod">
          <ac:chgData name="Linh Le" userId="ab89bd28bd2c192c" providerId="LiveId" clId="{6B30D555-FFFA-49AD-BEC4-CABF193618E7}" dt="2020-01-03T17:56:52.941" v="1601" actId="1076"/>
          <ac:spMkLst>
            <pc:docMk/>
            <pc:sldMk cId="3291475170" sldId="261"/>
            <ac:spMk id="2" creationId="{45DBA3A3-9FC7-437E-B35B-4453516975F7}"/>
          </ac:spMkLst>
        </pc:spChg>
        <pc:spChg chg="mod">
          <ac:chgData name="Linh Le" userId="ab89bd28bd2c192c" providerId="LiveId" clId="{6B30D555-FFFA-49AD-BEC4-CABF193618E7}" dt="2020-01-03T17:57:50.199" v="1606" actId="403"/>
          <ac:spMkLst>
            <pc:docMk/>
            <pc:sldMk cId="3291475170" sldId="261"/>
            <ac:spMk id="3" creationId="{DF07572C-E5A6-414C-ACC8-A16DFB0C2640}"/>
          </ac:spMkLst>
        </pc:spChg>
        <pc:picChg chg="add del mod">
          <ac:chgData name="Linh Le" userId="ab89bd28bd2c192c" providerId="LiveId" clId="{6B30D555-FFFA-49AD-BEC4-CABF193618E7}" dt="2020-01-03T17:56:47.028" v="1598" actId="478"/>
          <ac:picMkLst>
            <pc:docMk/>
            <pc:sldMk cId="3291475170" sldId="261"/>
            <ac:picMk id="4" creationId="{B5DD3848-0035-4842-A83D-37958E241497}"/>
          </ac:picMkLst>
        </pc:picChg>
        <pc:picChg chg="add mod">
          <ac:chgData name="Linh Le" userId="ab89bd28bd2c192c" providerId="LiveId" clId="{6B30D555-FFFA-49AD-BEC4-CABF193618E7}" dt="2020-01-03T17:57:48.663" v="1605" actId="1076"/>
          <ac:picMkLst>
            <pc:docMk/>
            <pc:sldMk cId="3291475170" sldId="261"/>
            <ac:picMk id="5" creationId="{35F08D5C-BCEE-4669-9011-2253FEDFAD57}"/>
          </ac:picMkLst>
        </pc:picChg>
      </pc:sldChg>
      <pc:sldChg chg="addSp modSp add">
        <pc:chgData name="Linh Le" userId="ab89bd28bd2c192c" providerId="LiveId" clId="{6B30D555-FFFA-49AD-BEC4-CABF193618E7}" dt="2020-01-03T18:39:12.071" v="3538" actId="1076"/>
        <pc:sldMkLst>
          <pc:docMk/>
          <pc:sldMk cId="256211070" sldId="262"/>
        </pc:sldMkLst>
        <pc:spChg chg="mod">
          <ac:chgData name="Linh Le" userId="ab89bd28bd2c192c" providerId="LiveId" clId="{6B30D555-FFFA-49AD-BEC4-CABF193618E7}" dt="2020-01-03T18:38:45.702" v="3446" actId="404"/>
          <ac:spMkLst>
            <pc:docMk/>
            <pc:sldMk cId="256211070" sldId="262"/>
            <ac:spMk id="2" creationId="{6F450BA3-4F78-43D3-ABA9-C72CED81CC37}"/>
          </ac:spMkLst>
        </pc:spChg>
        <pc:spChg chg="mod">
          <ac:chgData name="Linh Le" userId="ab89bd28bd2c192c" providerId="LiveId" clId="{6B30D555-FFFA-49AD-BEC4-CABF193618E7}" dt="2020-01-03T18:39:08.047" v="3537" actId="20577"/>
          <ac:spMkLst>
            <pc:docMk/>
            <pc:sldMk cId="256211070" sldId="262"/>
            <ac:spMk id="3" creationId="{E95281DA-8BA7-4B82-9BC1-59F9291D0F9A}"/>
          </ac:spMkLst>
        </pc:spChg>
        <pc:picChg chg="add mod">
          <ac:chgData name="Linh Le" userId="ab89bd28bd2c192c" providerId="LiveId" clId="{6B30D555-FFFA-49AD-BEC4-CABF193618E7}" dt="2020-01-03T18:39:12.071" v="3538" actId="1076"/>
          <ac:picMkLst>
            <pc:docMk/>
            <pc:sldMk cId="256211070" sldId="262"/>
            <ac:picMk id="4" creationId="{AD816A0C-E835-431F-B3E2-E5FDABC6AD0C}"/>
          </ac:picMkLst>
        </pc:picChg>
      </pc:sldChg>
      <pc:sldChg chg="addSp modSp add">
        <pc:chgData name="Linh Le" userId="ab89bd28bd2c192c" providerId="LiveId" clId="{6B30D555-FFFA-49AD-BEC4-CABF193618E7}" dt="2020-01-03T18:17:49.564" v="2378" actId="1076"/>
        <pc:sldMkLst>
          <pc:docMk/>
          <pc:sldMk cId="3017919764" sldId="263"/>
        </pc:sldMkLst>
        <pc:spChg chg="mod">
          <ac:chgData name="Linh Le" userId="ab89bd28bd2c192c" providerId="LiveId" clId="{6B30D555-FFFA-49AD-BEC4-CABF193618E7}" dt="2020-01-03T18:14:41.647" v="2277" actId="404"/>
          <ac:spMkLst>
            <pc:docMk/>
            <pc:sldMk cId="3017919764" sldId="263"/>
            <ac:spMk id="2" creationId="{123C62B7-2B3B-41A3-A250-C43484374B87}"/>
          </ac:spMkLst>
        </pc:spChg>
        <pc:spChg chg="mod">
          <ac:chgData name="Linh Le" userId="ab89bd28bd2c192c" providerId="LiveId" clId="{6B30D555-FFFA-49AD-BEC4-CABF193618E7}" dt="2020-01-03T18:17:46.981" v="2377" actId="1076"/>
          <ac:spMkLst>
            <pc:docMk/>
            <pc:sldMk cId="3017919764" sldId="263"/>
            <ac:spMk id="3" creationId="{940601AE-994F-4C13-A58B-32C148E62DA6}"/>
          </ac:spMkLst>
        </pc:spChg>
        <pc:spChg chg="add mod">
          <ac:chgData name="Linh Le" userId="ab89bd28bd2c192c" providerId="LiveId" clId="{6B30D555-FFFA-49AD-BEC4-CABF193618E7}" dt="2020-01-03T18:17:49.564" v="2378" actId="1076"/>
          <ac:spMkLst>
            <pc:docMk/>
            <pc:sldMk cId="3017919764" sldId="263"/>
            <ac:spMk id="6" creationId="{B467528C-2A5B-4C46-9EA9-1D7F201226F1}"/>
          </ac:spMkLst>
        </pc:spChg>
        <pc:picChg chg="add mod modCrop">
          <ac:chgData name="Linh Le" userId="ab89bd28bd2c192c" providerId="LiveId" clId="{6B30D555-FFFA-49AD-BEC4-CABF193618E7}" dt="2020-01-03T18:17:44.835" v="2375" actId="1076"/>
          <ac:picMkLst>
            <pc:docMk/>
            <pc:sldMk cId="3017919764" sldId="263"/>
            <ac:picMk id="4" creationId="{8495BC6F-B024-45F1-B6E6-072254BD821A}"/>
          </ac:picMkLst>
        </pc:picChg>
        <pc:picChg chg="add mod">
          <ac:chgData name="Linh Le" userId="ab89bd28bd2c192c" providerId="LiveId" clId="{6B30D555-FFFA-49AD-BEC4-CABF193618E7}" dt="2020-01-03T18:17:44.835" v="2375" actId="1076"/>
          <ac:picMkLst>
            <pc:docMk/>
            <pc:sldMk cId="3017919764" sldId="263"/>
            <ac:picMk id="5" creationId="{99DDD719-7D42-477E-BDC9-54DF5DA7175C}"/>
          </ac:picMkLst>
        </pc:picChg>
      </pc:sldChg>
      <pc:sldChg chg="addSp delSp modSp add">
        <pc:chgData name="Linh Le" userId="ab89bd28bd2c192c" providerId="LiveId" clId="{6B30D555-FFFA-49AD-BEC4-CABF193618E7}" dt="2020-01-03T18:33:25.006" v="2992" actId="20577"/>
        <pc:sldMkLst>
          <pc:docMk/>
          <pc:sldMk cId="221858082" sldId="264"/>
        </pc:sldMkLst>
        <pc:spChg chg="mod">
          <ac:chgData name="Linh Le" userId="ab89bd28bd2c192c" providerId="LiveId" clId="{6B30D555-FFFA-49AD-BEC4-CABF193618E7}" dt="2020-01-03T18:29:56.349" v="2763" actId="404"/>
          <ac:spMkLst>
            <pc:docMk/>
            <pc:sldMk cId="221858082" sldId="264"/>
            <ac:spMk id="2" creationId="{5D2D40D8-2B92-4F07-AEB1-629C7B05F935}"/>
          </ac:spMkLst>
        </pc:spChg>
        <pc:spChg chg="del">
          <ac:chgData name="Linh Le" userId="ab89bd28bd2c192c" providerId="LiveId" clId="{6B30D555-FFFA-49AD-BEC4-CABF193618E7}" dt="2020-01-03T18:21:34.160" v="2402" actId="478"/>
          <ac:spMkLst>
            <pc:docMk/>
            <pc:sldMk cId="221858082" sldId="264"/>
            <ac:spMk id="3" creationId="{423A6F37-F384-4F06-AC76-BBBAC7E7669E}"/>
          </ac:spMkLst>
        </pc:spChg>
        <pc:spChg chg="add mod">
          <ac:chgData name="Linh Le" userId="ab89bd28bd2c192c" providerId="LiveId" clId="{6B30D555-FFFA-49AD-BEC4-CABF193618E7}" dt="2020-01-03T18:26:47.289" v="2530" actId="14100"/>
          <ac:spMkLst>
            <pc:docMk/>
            <pc:sldMk cId="221858082" sldId="264"/>
            <ac:spMk id="5" creationId="{50F0690A-373A-4B36-8313-06448453E4D0}"/>
          </ac:spMkLst>
        </pc:spChg>
        <pc:spChg chg="add mod">
          <ac:chgData name="Linh Le" userId="ab89bd28bd2c192c" providerId="LiveId" clId="{6B30D555-FFFA-49AD-BEC4-CABF193618E7}" dt="2020-01-03T18:31:51.680" v="2931" actId="1076"/>
          <ac:spMkLst>
            <pc:docMk/>
            <pc:sldMk cId="221858082" sldId="264"/>
            <ac:spMk id="6" creationId="{2A5F9C83-1957-44BF-A125-0D1D4222FEC8}"/>
          </ac:spMkLst>
        </pc:spChg>
        <pc:spChg chg="add mod">
          <ac:chgData name="Linh Le" userId="ab89bd28bd2c192c" providerId="LiveId" clId="{6B30D555-FFFA-49AD-BEC4-CABF193618E7}" dt="2020-01-03T18:27:44.172" v="2545" actId="14100"/>
          <ac:spMkLst>
            <pc:docMk/>
            <pc:sldMk cId="221858082" sldId="264"/>
            <ac:spMk id="10" creationId="{55905A15-DC40-466D-9939-CB100E3D3112}"/>
          </ac:spMkLst>
        </pc:spChg>
        <pc:spChg chg="add mod">
          <ac:chgData name="Linh Le" userId="ab89bd28bd2c192c" providerId="LiveId" clId="{6B30D555-FFFA-49AD-BEC4-CABF193618E7}" dt="2020-01-03T18:33:25.006" v="2992" actId="20577"/>
          <ac:spMkLst>
            <pc:docMk/>
            <pc:sldMk cId="221858082" sldId="264"/>
            <ac:spMk id="11" creationId="{79DD4673-2D44-465E-9225-CC5F6E237F9A}"/>
          </ac:spMkLst>
        </pc:spChg>
        <pc:spChg chg="add mod">
          <ac:chgData name="Linh Le" userId="ab89bd28bd2c192c" providerId="LiveId" clId="{6B30D555-FFFA-49AD-BEC4-CABF193618E7}" dt="2020-01-03T18:32:21.591" v="2934" actId="14100"/>
          <ac:spMkLst>
            <pc:docMk/>
            <pc:sldMk cId="221858082" sldId="264"/>
            <ac:spMk id="17" creationId="{57AB0BDD-0E50-439F-A995-43446149DD62}"/>
          </ac:spMkLst>
        </pc:spChg>
        <pc:spChg chg="add mod">
          <ac:chgData name="Linh Le" userId="ab89bd28bd2c192c" providerId="LiveId" clId="{6B30D555-FFFA-49AD-BEC4-CABF193618E7}" dt="2020-01-03T18:31:56.227" v="2932" actId="1076"/>
          <ac:spMkLst>
            <pc:docMk/>
            <pc:sldMk cId="221858082" sldId="264"/>
            <ac:spMk id="18" creationId="{FADDE859-F0BA-4535-88E9-8B7202890EFF}"/>
          </ac:spMkLst>
        </pc:spChg>
        <pc:picChg chg="add mod ord">
          <ac:chgData name="Linh Le" userId="ab89bd28bd2c192c" providerId="LiveId" clId="{6B30D555-FFFA-49AD-BEC4-CABF193618E7}" dt="2020-01-03T18:27:46.643" v="2546" actId="167"/>
          <ac:picMkLst>
            <pc:docMk/>
            <pc:sldMk cId="221858082" sldId="264"/>
            <ac:picMk id="4" creationId="{F4E3DC6C-4BB7-471D-A019-185D8BA2C35B}"/>
          </ac:picMkLst>
        </pc:picChg>
        <pc:cxnChg chg="add mod">
          <ac:chgData name="Linh Le" userId="ab89bd28bd2c192c" providerId="LiveId" clId="{6B30D555-FFFA-49AD-BEC4-CABF193618E7}" dt="2020-01-03T18:31:51.680" v="2931" actId="1076"/>
          <ac:cxnSpMkLst>
            <pc:docMk/>
            <pc:sldMk cId="221858082" sldId="264"/>
            <ac:cxnSpMk id="8" creationId="{C712518B-2925-4619-997C-0FDB2662BEC8}"/>
          </ac:cxnSpMkLst>
        </pc:cxnChg>
        <pc:cxnChg chg="add mod">
          <ac:chgData name="Linh Le" userId="ab89bd28bd2c192c" providerId="LiveId" clId="{6B30D555-FFFA-49AD-BEC4-CABF193618E7}" dt="2020-01-03T18:33:18.530" v="2965" actId="20577"/>
          <ac:cxnSpMkLst>
            <pc:docMk/>
            <pc:sldMk cId="221858082" sldId="264"/>
            <ac:cxnSpMk id="12" creationId="{51B41CF2-5051-480D-AFB5-363EAC95054E}"/>
          </ac:cxnSpMkLst>
        </pc:cxnChg>
        <pc:cxnChg chg="add mod">
          <ac:chgData name="Linh Le" userId="ab89bd28bd2c192c" providerId="LiveId" clId="{6B30D555-FFFA-49AD-BEC4-CABF193618E7}" dt="2020-01-03T18:32:21.591" v="2934" actId="14100"/>
          <ac:cxnSpMkLst>
            <pc:docMk/>
            <pc:sldMk cId="221858082" sldId="264"/>
            <ac:cxnSpMk id="19" creationId="{2560751F-887B-4FFD-A666-328454A80A69}"/>
          </ac:cxnSpMkLst>
        </pc:cxnChg>
      </pc:sldChg>
      <pc:sldChg chg="addSp modSp add">
        <pc:chgData name="Linh Le" userId="ab89bd28bd2c192c" providerId="LiveId" clId="{6B30D555-FFFA-49AD-BEC4-CABF193618E7}" dt="2020-01-03T19:03:19.495" v="3913" actId="404"/>
        <pc:sldMkLst>
          <pc:docMk/>
          <pc:sldMk cId="231399003" sldId="265"/>
        </pc:sldMkLst>
        <pc:spChg chg="mod">
          <ac:chgData name="Linh Le" userId="ab89bd28bd2c192c" providerId="LiveId" clId="{6B30D555-FFFA-49AD-BEC4-CABF193618E7}" dt="2020-01-03T18:34:18.516" v="3039" actId="20577"/>
          <ac:spMkLst>
            <pc:docMk/>
            <pc:sldMk cId="231399003" sldId="265"/>
            <ac:spMk id="2" creationId="{A4DACF93-43E9-438C-A783-BA333DBFEDB1}"/>
          </ac:spMkLst>
        </pc:spChg>
        <pc:spChg chg="mod">
          <ac:chgData name="Linh Le" userId="ab89bd28bd2c192c" providerId="LiveId" clId="{6B30D555-FFFA-49AD-BEC4-CABF193618E7}" dt="2020-01-03T19:03:19.495" v="3913" actId="404"/>
          <ac:spMkLst>
            <pc:docMk/>
            <pc:sldMk cId="231399003" sldId="265"/>
            <ac:spMk id="3" creationId="{F30F771A-949D-4510-8630-03E57B762337}"/>
          </ac:spMkLst>
        </pc:spChg>
        <pc:spChg chg="add mod">
          <ac:chgData name="Linh Le" userId="ab89bd28bd2c192c" providerId="LiveId" clId="{6B30D555-FFFA-49AD-BEC4-CABF193618E7}" dt="2020-01-03T18:36:38.238" v="3294" actId="14100"/>
          <ac:spMkLst>
            <pc:docMk/>
            <pc:sldMk cId="231399003" sldId="265"/>
            <ac:spMk id="5" creationId="{B4F50ECB-94EE-48C1-B272-02BE34699D12}"/>
          </ac:spMkLst>
        </pc:spChg>
        <pc:picChg chg="add mod modCrop">
          <ac:chgData name="Linh Le" userId="ab89bd28bd2c192c" providerId="LiveId" clId="{6B30D555-FFFA-49AD-BEC4-CABF193618E7}" dt="2020-01-03T18:36:25" v="3289" actId="1076"/>
          <ac:picMkLst>
            <pc:docMk/>
            <pc:sldMk cId="231399003" sldId="265"/>
            <ac:picMk id="4" creationId="{304E2614-DC8E-42A3-8536-0444833524D0}"/>
          </ac:picMkLst>
        </pc:picChg>
      </pc:sldChg>
      <pc:sldChg chg="delSp modSp add">
        <pc:chgData name="Linh Le" userId="ab89bd28bd2c192c" providerId="LiveId" clId="{6B30D555-FFFA-49AD-BEC4-CABF193618E7}" dt="2020-01-03T19:05:15.234" v="4083" actId="1076"/>
        <pc:sldMkLst>
          <pc:docMk/>
          <pc:sldMk cId="4204730662" sldId="267"/>
        </pc:sldMkLst>
        <pc:spChg chg="mod">
          <ac:chgData name="Linh Le" userId="ab89bd28bd2c192c" providerId="LiveId" clId="{6B30D555-FFFA-49AD-BEC4-CABF193618E7}" dt="2020-01-03T19:05:15.234" v="4083" actId="1076"/>
          <ac:spMkLst>
            <pc:docMk/>
            <pc:sldMk cId="4204730662" sldId="267"/>
            <ac:spMk id="2" creationId="{E2BB4653-D02A-469E-A6B6-5E54976DD754}"/>
          </ac:spMkLst>
        </pc:spChg>
        <pc:spChg chg="del">
          <ac:chgData name="Linh Le" userId="ab89bd28bd2c192c" providerId="LiveId" clId="{6B30D555-FFFA-49AD-BEC4-CABF193618E7}" dt="2020-01-03T19:05:08.593" v="4082" actId="478"/>
          <ac:spMkLst>
            <pc:docMk/>
            <pc:sldMk cId="4204730662" sldId="267"/>
            <ac:spMk id="3" creationId="{AEA9B0D0-C083-4FE7-881C-E633B0BA6C96}"/>
          </ac:spMkLst>
        </pc:spChg>
      </pc:sldChg>
      <pc:sldChg chg="modSp add">
        <pc:chgData name="Linh Le" userId="ab89bd28bd2c192c" providerId="LiveId" clId="{6B30D555-FFFA-49AD-BEC4-CABF193618E7}" dt="2020-01-03T19:05:28.925" v="4119" actId="20577"/>
        <pc:sldMkLst>
          <pc:docMk/>
          <pc:sldMk cId="965256879" sldId="268"/>
        </pc:sldMkLst>
        <pc:spChg chg="mod">
          <ac:chgData name="Linh Le" userId="ab89bd28bd2c192c" providerId="LiveId" clId="{6B30D555-FFFA-49AD-BEC4-CABF193618E7}" dt="2020-01-03T19:05:28.925" v="4119" actId="20577"/>
          <ac:spMkLst>
            <pc:docMk/>
            <pc:sldMk cId="965256879" sldId="268"/>
            <ac:spMk id="2" creationId="{E2BB4653-D02A-469E-A6B6-5E54976DD754}"/>
          </ac:spMkLst>
        </pc:spChg>
      </pc:sldChg>
      <pc:sldChg chg="addSp delSp modSp add">
        <pc:chgData name="Linh Le" userId="ab89bd28bd2c192c" providerId="LiveId" clId="{6B30D555-FFFA-49AD-BEC4-CABF193618E7}" dt="2020-01-03T20:37:28.101" v="7840" actId="20577"/>
        <pc:sldMkLst>
          <pc:docMk/>
          <pc:sldMk cId="3617957112" sldId="277"/>
        </pc:sldMkLst>
        <pc:spChg chg="mod">
          <ac:chgData name="Linh Le" userId="ab89bd28bd2c192c" providerId="LiveId" clId="{6B30D555-FFFA-49AD-BEC4-CABF193618E7}" dt="2020-01-03T20:35:59.018" v="7706" actId="1076"/>
          <ac:spMkLst>
            <pc:docMk/>
            <pc:sldMk cId="3617957112" sldId="277"/>
            <ac:spMk id="2" creationId="{7DBBBDBF-166C-4C69-8F51-80D01215A719}"/>
          </ac:spMkLst>
        </pc:spChg>
        <pc:spChg chg="mod">
          <ac:chgData name="Linh Le" userId="ab89bd28bd2c192c" providerId="LiveId" clId="{6B30D555-FFFA-49AD-BEC4-CABF193618E7}" dt="2020-01-03T20:37:28.101" v="7840" actId="20577"/>
          <ac:spMkLst>
            <pc:docMk/>
            <pc:sldMk cId="3617957112" sldId="277"/>
            <ac:spMk id="3" creationId="{474E1CA1-418B-450A-BF9E-30080A5A9DA4}"/>
          </ac:spMkLst>
        </pc:spChg>
        <pc:picChg chg="add del mod">
          <ac:chgData name="Linh Le" userId="ab89bd28bd2c192c" providerId="LiveId" clId="{6B30D555-FFFA-49AD-BEC4-CABF193618E7}" dt="2020-01-03T20:36:10.874" v="7711" actId="478"/>
          <ac:picMkLst>
            <pc:docMk/>
            <pc:sldMk cId="3617957112" sldId="277"/>
            <ac:picMk id="4" creationId="{655E1FCE-247D-4680-A196-7CB070E35D91}"/>
          </ac:picMkLst>
        </pc:picChg>
        <pc:picChg chg="add mod">
          <ac:chgData name="Linh Le" userId="ab89bd28bd2c192c" providerId="LiveId" clId="{6B30D555-FFFA-49AD-BEC4-CABF193618E7}" dt="2020-01-03T20:37:20.513" v="7821" actId="1076"/>
          <ac:picMkLst>
            <pc:docMk/>
            <pc:sldMk cId="3617957112" sldId="277"/>
            <ac:picMk id="5" creationId="{4D77C413-7FEC-4714-BD62-1CB576AA85C0}"/>
          </ac:picMkLst>
        </pc:picChg>
      </pc:sldChg>
      <pc:sldChg chg="addSp modSp add">
        <pc:chgData name="Linh Le" userId="ab89bd28bd2c192c" providerId="LiveId" clId="{6B30D555-FFFA-49AD-BEC4-CABF193618E7}" dt="2020-01-03T21:52:43.562" v="10230" actId="20577"/>
        <pc:sldMkLst>
          <pc:docMk/>
          <pc:sldMk cId="2887808979" sldId="278"/>
        </pc:sldMkLst>
        <pc:spChg chg="mod">
          <ac:chgData name="Linh Le" userId="ab89bd28bd2c192c" providerId="LiveId" clId="{6B30D555-FFFA-49AD-BEC4-CABF193618E7}" dt="2020-01-03T21:50:20.498" v="10011" actId="404"/>
          <ac:spMkLst>
            <pc:docMk/>
            <pc:sldMk cId="2887808979" sldId="278"/>
            <ac:spMk id="2" creationId="{E5B3BC40-6424-4C4A-9D78-A54D069D05EC}"/>
          </ac:spMkLst>
        </pc:spChg>
        <pc:spChg chg="mod">
          <ac:chgData name="Linh Le" userId="ab89bd28bd2c192c" providerId="LiveId" clId="{6B30D555-FFFA-49AD-BEC4-CABF193618E7}" dt="2020-01-03T21:50:23.768" v="10012" actId="1076"/>
          <ac:spMkLst>
            <pc:docMk/>
            <pc:sldMk cId="2887808979" sldId="278"/>
            <ac:spMk id="3" creationId="{ACD7B25E-5A31-47E2-833A-3D3F649D6D41}"/>
          </ac:spMkLst>
        </pc:spChg>
        <pc:spChg chg="add mod">
          <ac:chgData name="Linh Le" userId="ab89bd28bd2c192c" providerId="LiveId" clId="{6B30D555-FFFA-49AD-BEC4-CABF193618E7}" dt="2020-01-03T21:51:28.772" v="10053" actId="1076"/>
          <ac:spMkLst>
            <pc:docMk/>
            <pc:sldMk cId="2887808979" sldId="278"/>
            <ac:spMk id="7" creationId="{9F690F14-317D-4C01-9393-229BBD1B5696}"/>
          </ac:spMkLst>
        </pc:spChg>
        <pc:spChg chg="add mod">
          <ac:chgData name="Linh Le" userId="ab89bd28bd2c192c" providerId="LiveId" clId="{6B30D555-FFFA-49AD-BEC4-CABF193618E7}" dt="2020-01-03T21:52:43.562" v="10230" actId="20577"/>
          <ac:spMkLst>
            <pc:docMk/>
            <pc:sldMk cId="2887808979" sldId="278"/>
            <ac:spMk id="8" creationId="{491F09F9-D20E-4142-AC34-B7AEA22939B7}"/>
          </ac:spMkLst>
        </pc:spChg>
        <pc:picChg chg="add mod modCrop">
          <ac:chgData name="Linh Le" userId="ab89bd28bd2c192c" providerId="LiveId" clId="{6B30D555-FFFA-49AD-BEC4-CABF193618E7}" dt="2020-01-03T21:50:45.554" v="10020" actId="1076"/>
          <ac:picMkLst>
            <pc:docMk/>
            <pc:sldMk cId="2887808979" sldId="278"/>
            <ac:picMk id="4" creationId="{97AAD934-D487-46E3-9F06-47D65FF2C250}"/>
          </ac:picMkLst>
        </pc:picChg>
        <pc:picChg chg="add mod">
          <ac:chgData name="Linh Le" userId="ab89bd28bd2c192c" providerId="LiveId" clId="{6B30D555-FFFA-49AD-BEC4-CABF193618E7}" dt="2020-01-03T21:50:56.482" v="10024" actId="1076"/>
          <ac:picMkLst>
            <pc:docMk/>
            <pc:sldMk cId="2887808979" sldId="278"/>
            <ac:picMk id="5" creationId="{846CC4EC-7374-437D-AABD-A9DAD682577E}"/>
          </ac:picMkLst>
        </pc:picChg>
        <pc:picChg chg="add mod">
          <ac:chgData name="Linh Le" userId="ab89bd28bd2c192c" providerId="LiveId" clId="{6B30D555-FFFA-49AD-BEC4-CABF193618E7}" dt="2020-01-03T21:50:57.858" v="10025" actId="1076"/>
          <ac:picMkLst>
            <pc:docMk/>
            <pc:sldMk cId="2887808979" sldId="278"/>
            <ac:picMk id="6" creationId="{564A4FF6-57F0-4DC8-A704-630257B16AF6}"/>
          </ac:picMkLst>
        </pc:picChg>
      </pc:sldChg>
      <pc:sldChg chg="modSp add">
        <pc:chgData name="Linh Le" userId="ab89bd28bd2c192c" providerId="LiveId" clId="{6B30D555-FFFA-49AD-BEC4-CABF193618E7}" dt="2020-01-03T21:56:05.427" v="10260" actId="20577"/>
        <pc:sldMkLst>
          <pc:docMk/>
          <pc:sldMk cId="899381797" sldId="282"/>
        </pc:sldMkLst>
        <pc:spChg chg="mod">
          <ac:chgData name="Linh Le" userId="ab89bd28bd2c192c" providerId="LiveId" clId="{6B30D555-FFFA-49AD-BEC4-CABF193618E7}" dt="2020-01-03T21:56:05.427" v="10260" actId="20577"/>
          <ac:spMkLst>
            <pc:docMk/>
            <pc:sldMk cId="899381797" sldId="282"/>
            <ac:spMk id="2" creationId="{E2BB4653-D02A-469E-A6B6-5E54976DD754}"/>
          </ac:spMkLst>
        </pc:spChg>
      </pc:sldChg>
      <pc:sldChg chg="addSp delSp modSp add">
        <pc:chgData name="Linh Le" userId="ab89bd28bd2c192c" providerId="LiveId" clId="{6B30D555-FFFA-49AD-BEC4-CABF193618E7}" dt="2020-01-03T23:47:42.549" v="13300" actId="20577"/>
        <pc:sldMkLst>
          <pc:docMk/>
          <pc:sldMk cId="4178889251" sldId="283"/>
        </pc:sldMkLst>
        <pc:spChg chg="mod">
          <ac:chgData name="Linh Le" userId="ab89bd28bd2c192c" providerId="LiveId" clId="{6B30D555-FFFA-49AD-BEC4-CABF193618E7}" dt="2020-01-03T22:32:31.134" v="11943" actId="1076"/>
          <ac:spMkLst>
            <pc:docMk/>
            <pc:sldMk cId="4178889251" sldId="283"/>
            <ac:spMk id="2" creationId="{56B37C0B-C0CB-4837-94F5-818996F79C84}"/>
          </ac:spMkLst>
        </pc:spChg>
        <pc:spChg chg="del">
          <ac:chgData name="Linh Le" userId="ab89bd28bd2c192c" providerId="LiveId" clId="{6B30D555-FFFA-49AD-BEC4-CABF193618E7}" dt="2020-01-03T22:07:05.096" v="10345" actId="478"/>
          <ac:spMkLst>
            <pc:docMk/>
            <pc:sldMk cId="4178889251" sldId="283"/>
            <ac:spMk id="3" creationId="{9EC74BDA-DA16-4F93-91C2-8C248A97CB0D}"/>
          </ac:spMkLst>
        </pc:spChg>
        <pc:spChg chg="add mod">
          <ac:chgData name="Linh Le" userId="ab89bd28bd2c192c" providerId="LiveId" clId="{6B30D555-FFFA-49AD-BEC4-CABF193618E7}" dt="2020-01-03T23:17:34.554" v="12651" actId="1076"/>
          <ac:spMkLst>
            <pc:docMk/>
            <pc:sldMk cId="4178889251" sldId="283"/>
            <ac:spMk id="5" creationId="{6FC30471-23C3-4D78-BE1F-02651BC57E49}"/>
          </ac:spMkLst>
        </pc:spChg>
        <pc:spChg chg="add mod">
          <ac:chgData name="Linh Le" userId="ab89bd28bd2c192c" providerId="LiveId" clId="{6B30D555-FFFA-49AD-BEC4-CABF193618E7}" dt="2020-01-03T23:22:46.465" v="13056" actId="20577"/>
          <ac:spMkLst>
            <pc:docMk/>
            <pc:sldMk cId="4178889251" sldId="283"/>
            <ac:spMk id="6" creationId="{F9804673-1BAA-46D0-804A-850B00427942}"/>
          </ac:spMkLst>
        </pc:spChg>
        <pc:spChg chg="add del mod">
          <ac:chgData name="Linh Le" userId="ab89bd28bd2c192c" providerId="LiveId" clId="{6B30D555-FFFA-49AD-BEC4-CABF193618E7}" dt="2020-01-03T22:11:44.821" v="10695" actId="478"/>
          <ac:spMkLst>
            <pc:docMk/>
            <pc:sldMk cId="4178889251" sldId="283"/>
            <ac:spMk id="14" creationId="{26A1F377-2BF3-4487-BCB2-A17BD10A5FDC}"/>
          </ac:spMkLst>
        </pc:spChg>
        <pc:spChg chg="add del">
          <ac:chgData name="Linh Le" userId="ab89bd28bd2c192c" providerId="LiveId" clId="{6B30D555-FFFA-49AD-BEC4-CABF193618E7}" dt="2020-01-03T22:10:01.243" v="10544"/>
          <ac:spMkLst>
            <pc:docMk/>
            <pc:sldMk cId="4178889251" sldId="283"/>
            <ac:spMk id="16" creationId="{D9B41EEC-724E-4F58-9949-F5D6E74555D1}"/>
          </ac:spMkLst>
        </pc:spChg>
        <pc:spChg chg="add mod">
          <ac:chgData name="Linh Le" userId="ab89bd28bd2c192c" providerId="LiveId" clId="{6B30D555-FFFA-49AD-BEC4-CABF193618E7}" dt="2020-01-03T23:17:41.250" v="12652" actId="1076"/>
          <ac:spMkLst>
            <pc:docMk/>
            <pc:sldMk cId="4178889251" sldId="283"/>
            <ac:spMk id="17" creationId="{F1BC685C-1463-42A6-9FCE-174CE8EAD682}"/>
          </ac:spMkLst>
        </pc:spChg>
        <pc:spChg chg="add mod">
          <ac:chgData name="Linh Le" userId="ab89bd28bd2c192c" providerId="LiveId" clId="{6B30D555-FFFA-49AD-BEC4-CABF193618E7}" dt="2020-01-03T23:22:47.574" v="13057" actId="20577"/>
          <ac:spMkLst>
            <pc:docMk/>
            <pc:sldMk cId="4178889251" sldId="283"/>
            <ac:spMk id="23" creationId="{DDDCAF11-6755-417D-A347-E44A06F2B55E}"/>
          </ac:spMkLst>
        </pc:spChg>
        <pc:spChg chg="add mod">
          <ac:chgData name="Linh Le" userId="ab89bd28bd2c192c" providerId="LiveId" clId="{6B30D555-FFFA-49AD-BEC4-CABF193618E7}" dt="2020-01-03T23:17:43.723" v="12653" actId="1076"/>
          <ac:spMkLst>
            <pc:docMk/>
            <pc:sldMk cId="4178889251" sldId="283"/>
            <ac:spMk id="25" creationId="{B9B99EA7-28E7-47D4-B114-13CB5154CF7D}"/>
          </ac:spMkLst>
        </pc:spChg>
        <pc:spChg chg="add mod">
          <ac:chgData name="Linh Le" userId="ab89bd28bd2c192c" providerId="LiveId" clId="{6B30D555-FFFA-49AD-BEC4-CABF193618E7}" dt="2020-01-03T22:34:13.377" v="11961" actId="14100"/>
          <ac:spMkLst>
            <pc:docMk/>
            <pc:sldMk cId="4178889251" sldId="283"/>
            <ac:spMk id="26" creationId="{0FF8257D-4D6D-448E-ACE6-06B09605C951}"/>
          </ac:spMkLst>
        </pc:spChg>
        <pc:spChg chg="add mod">
          <ac:chgData name="Linh Le" userId="ab89bd28bd2c192c" providerId="LiveId" clId="{6B30D555-FFFA-49AD-BEC4-CABF193618E7}" dt="2020-01-03T23:17:50.139" v="12654" actId="1076"/>
          <ac:spMkLst>
            <pc:docMk/>
            <pc:sldMk cId="4178889251" sldId="283"/>
            <ac:spMk id="33" creationId="{3C3AC383-35D4-4E31-9D9B-9C6BF47AA29D}"/>
          </ac:spMkLst>
        </pc:spChg>
        <pc:spChg chg="add mod">
          <ac:chgData name="Linh Le" userId="ab89bd28bd2c192c" providerId="LiveId" clId="{6B30D555-FFFA-49AD-BEC4-CABF193618E7}" dt="2020-01-03T23:20:53.494" v="12999" actId="1076"/>
          <ac:spMkLst>
            <pc:docMk/>
            <pc:sldMk cId="4178889251" sldId="283"/>
            <ac:spMk id="35" creationId="{C2A4D2B8-F86E-4E31-90CE-A045C5F80BAB}"/>
          </ac:spMkLst>
        </pc:spChg>
        <pc:spChg chg="add mod">
          <ac:chgData name="Linh Le" userId="ab89bd28bd2c192c" providerId="LiveId" clId="{6B30D555-FFFA-49AD-BEC4-CABF193618E7}" dt="2020-01-03T23:17:59.989" v="12656" actId="1076"/>
          <ac:spMkLst>
            <pc:docMk/>
            <pc:sldMk cId="4178889251" sldId="283"/>
            <ac:spMk id="48" creationId="{E75D8F3F-7A20-4F07-939D-A10EC8D73B92}"/>
          </ac:spMkLst>
        </pc:spChg>
        <pc:spChg chg="add mod">
          <ac:chgData name="Linh Le" userId="ab89bd28bd2c192c" providerId="LiveId" clId="{6B30D555-FFFA-49AD-BEC4-CABF193618E7}" dt="2020-01-03T23:18:13.710" v="12659" actId="1076"/>
          <ac:spMkLst>
            <pc:docMk/>
            <pc:sldMk cId="4178889251" sldId="283"/>
            <ac:spMk id="52" creationId="{45CF308D-FB30-435B-9A86-183CAEE8D68E}"/>
          </ac:spMkLst>
        </pc:spChg>
        <pc:spChg chg="add mod">
          <ac:chgData name="Linh Le" userId="ab89bd28bd2c192c" providerId="LiveId" clId="{6B30D555-FFFA-49AD-BEC4-CABF193618E7}" dt="2020-01-03T23:21:47.668" v="13029" actId="1076"/>
          <ac:spMkLst>
            <pc:docMk/>
            <pc:sldMk cId="4178889251" sldId="283"/>
            <ac:spMk id="54" creationId="{62ED1BFE-217C-47C5-B070-BE2BAD257125}"/>
          </ac:spMkLst>
        </pc:spChg>
        <pc:spChg chg="add mod">
          <ac:chgData name="Linh Le" userId="ab89bd28bd2c192c" providerId="LiveId" clId="{6B30D555-FFFA-49AD-BEC4-CABF193618E7}" dt="2020-01-03T23:18:09.477" v="12658" actId="1076"/>
          <ac:spMkLst>
            <pc:docMk/>
            <pc:sldMk cId="4178889251" sldId="283"/>
            <ac:spMk id="72" creationId="{78655F3C-3FFA-4A84-B58F-5D3E74DFB7B7}"/>
          </ac:spMkLst>
        </pc:spChg>
        <pc:spChg chg="add mod">
          <ac:chgData name="Linh Le" userId="ab89bd28bd2c192c" providerId="LiveId" clId="{6B30D555-FFFA-49AD-BEC4-CABF193618E7}" dt="2020-01-03T23:18:35.124" v="12664" actId="1076"/>
          <ac:spMkLst>
            <pc:docMk/>
            <pc:sldMk cId="4178889251" sldId="283"/>
            <ac:spMk id="74" creationId="{2AB9EC5F-28CB-4224-BB00-193471D187A6}"/>
          </ac:spMkLst>
        </pc:spChg>
        <pc:spChg chg="add mod">
          <ac:chgData name="Linh Le" userId="ab89bd28bd2c192c" providerId="LiveId" clId="{6B30D555-FFFA-49AD-BEC4-CABF193618E7}" dt="2020-01-03T23:18:20.469" v="12662" actId="1076"/>
          <ac:spMkLst>
            <pc:docMk/>
            <pc:sldMk cId="4178889251" sldId="283"/>
            <ac:spMk id="84" creationId="{1F3405D3-B100-48E1-A0AF-239CF87394F7}"/>
          </ac:spMkLst>
        </pc:spChg>
        <pc:spChg chg="add mod">
          <ac:chgData name="Linh Le" userId="ab89bd28bd2c192c" providerId="LiveId" clId="{6B30D555-FFFA-49AD-BEC4-CABF193618E7}" dt="2020-01-03T23:39:11.942" v="13223" actId="20577"/>
          <ac:spMkLst>
            <pc:docMk/>
            <pc:sldMk cId="4178889251" sldId="283"/>
            <ac:spMk id="85" creationId="{C1EF394B-2B12-407F-B395-21E756ABCA85}"/>
          </ac:spMkLst>
        </pc:spChg>
        <pc:spChg chg="add mod">
          <ac:chgData name="Linh Le" userId="ab89bd28bd2c192c" providerId="LiveId" clId="{6B30D555-FFFA-49AD-BEC4-CABF193618E7}" dt="2020-01-03T23:18:06.053" v="12657" actId="1076"/>
          <ac:spMkLst>
            <pc:docMk/>
            <pc:sldMk cId="4178889251" sldId="283"/>
            <ac:spMk id="91" creationId="{292D2A3A-470F-4CE9-A6EB-50D6684BDC9D}"/>
          </ac:spMkLst>
        </pc:spChg>
        <pc:spChg chg="add mod">
          <ac:chgData name="Linh Le" userId="ab89bd28bd2c192c" providerId="LiveId" clId="{6B30D555-FFFA-49AD-BEC4-CABF193618E7}" dt="2020-01-03T23:29:40.210" v="13195" actId="113"/>
          <ac:spMkLst>
            <pc:docMk/>
            <pc:sldMk cId="4178889251" sldId="283"/>
            <ac:spMk id="92" creationId="{61AA39D7-AF3C-4C63-8BF9-8F537263E2C6}"/>
          </ac:spMkLst>
        </pc:spChg>
        <pc:spChg chg="add mod">
          <ac:chgData name="Linh Le" userId="ab89bd28bd2c192c" providerId="LiveId" clId="{6B30D555-FFFA-49AD-BEC4-CABF193618E7}" dt="2020-01-03T22:36:32.335" v="12071" actId="14100"/>
          <ac:spMkLst>
            <pc:docMk/>
            <pc:sldMk cId="4178889251" sldId="283"/>
            <ac:spMk id="129" creationId="{7E298ED2-E0C3-4044-9AF2-C291FB899E3E}"/>
          </ac:spMkLst>
        </pc:spChg>
        <pc:spChg chg="add mod">
          <ac:chgData name="Linh Le" userId="ab89bd28bd2c192c" providerId="LiveId" clId="{6B30D555-FFFA-49AD-BEC4-CABF193618E7}" dt="2020-01-03T22:37:09.153" v="12085" actId="14100"/>
          <ac:spMkLst>
            <pc:docMk/>
            <pc:sldMk cId="4178889251" sldId="283"/>
            <ac:spMk id="132" creationId="{5371EB35-2AA5-4E8C-85B9-23709F20B0C9}"/>
          </ac:spMkLst>
        </pc:spChg>
        <pc:spChg chg="add del mod">
          <ac:chgData name="Linh Le" userId="ab89bd28bd2c192c" providerId="LiveId" clId="{6B30D555-FFFA-49AD-BEC4-CABF193618E7}" dt="2020-01-03T22:37:47.836" v="12159" actId="478"/>
          <ac:spMkLst>
            <pc:docMk/>
            <pc:sldMk cId="4178889251" sldId="283"/>
            <ac:spMk id="134" creationId="{FD9A866A-C182-458D-AED0-776342CE7E62}"/>
          </ac:spMkLst>
        </pc:spChg>
        <pc:spChg chg="add del">
          <ac:chgData name="Linh Le" userId="ab89bd28bd2c192c" providerId="LiveId" clId="{6B30D555-FFFA-49AD-BEC4-CABF193618E7}" dt="2020-01-03T22:37:45.893" v="12158"/>
          <ac:spMkLst>
            <pc:docMk/>
            <pc:sldMk cId="4178889251" sldId="283"/>
            <ac:spMk id="141" creationId="{038AA096-42FA-4D2E-8636-429990AAE663}"/>
          </ac:spMkLst>
        </pc:spChg>
        <pc:spChg chg="add mod">
          <ac:chgData name="Linh Le" userId="ab89bd28bd2c192c" providerId="LiveId" clId="{6B30D555-FFFA-49AD-BEC4-CABF193618E7}" dt="2020-01-03T23:47:42.549" v="13300" actId="20577"/>
          <ac:spMkLst>
            <pc:docMk/>
            <pc:sldMk cId="4178889251" sldId="283"/>
            <ac:spMk id="142" creationId="{3F211923-871E-4BDF-8ACA-EA51694B5818}"/>
          </ac:spMkLst>
        </pc:spChg>
        <pc:spChg chg="add del">
          <ac:chgData name="Linh Le" userId="ab89bd28bd2c192c" providerId="LiveId" clId="{6B30D555-FFFA-49AD-BEC4-CABF193618E7}" dt="2020-01-03T22:38:51.608" v="12362"/>
          <ac:spMkLst>
            <pc:docMk/>
            <pc:sldMk cId="4178889251" sldId="283"/>
            <ac:spMk id="144" creationId="{2A18D1D8-1954-4A68-A203-23E861A24F5D}"/>
          </ac:spMkLst>
        </pc:spChg>
        <pc:spChg chg="add mod">
          <ac:chgData name="Linh Le" userId="ab89bd28bd2c192c" providerId="LiveId" clId="{6B30D555-FFFA-49AD-BEC4-CABF193618E7}" dt="2020-01-03T23:22:53.662" v="13061" actId="20577"/>
          <ac:spMkLst>
            <pc:docMk/>
            <pc:sldMk cId="4178889251" sldId="283"/>
            <ac:spMk id="168" creationId="{ED165D51-A701-4CEB-9580-93AD561F1EB4}"/>
          </ac:spMkLst>
        </pc:spChg>
        <pc:picChg chg="add del mod ord">
          <ac:chgData name="Linh Le" userId="ab89bd28bd2c192c" providerId="LiveId" clId="{6B30D555-FFFA-49AD-BEC4-CABF193618E7}" dt="2020-01-03T22:19:52.052" v="11304" actId="478"/>
          <ac:picMkLst>
            <pc:docMk/>
            <pc:sldMk cId="4178889251" sldId="283"/>
            <ac:picMk id="4" creationId="{1A39DAF2-045B-49DA-B0ED-1E31A095F4A1}"/>
          </ac:picMkLst>
        </pc:picChg>
        <pc:picChg chg="add del">
          <ac:chgData name="Linh Le" userId="ab89bd28bd2c192c" providerId="LiveId" clId="{6B30D555-FFFA-49AD-BEC4-CABF193618E7}" dt="2020-01-03T22:10:01.243" v="10544"/>
          <ac:picMkLst>
            <pc:docMk/>
            <pc:sldMk cId="4178889251" sldId="283"/>
            <ac:picMk id="15" creationId="{7934143B-D6E2-4626-A322-CB19A4DE8A16}"/>
          </ac:picMkLst>
        </pc:picChg>
        <pc:picChg chg="add mod ord modCrop">
          <ac:chgData name="Linh Le" userId="ab89bd28bd2c192c" providerId="LiveId" clId="{6B30D555-FFFA-49AD-BEC4-CABF193618E7}" dt="2020-01-03T23:20:55.531" v="13001" actId="1076"/>
          <ac:picMkLst>
            <pc:docMk/>
            <pc:sldMk cId="4178889251" sldId="283"/>
            <ac:picMk id="60" creationId="{47275984-3907-4917-8F81-C63CDCDA39B1}"/>
          </ac:picMkLst>
        </pc:picChg>
        <pc:cxnChg chg="add mod">
          <ac:chgData name="Linh Le" userId="ab89bd28bd2c192c" providerId="LiveId" clId="{6B30D555-FFFA-49AD-BEC4-CABF193618E7}" dt="2020-01-03T23:17:34.554" v="12651" actId="1076"/>
          <ac:cxnSpMkLst>
            <pc:docMk/>
            <pc:sldMk cId="4178889251" sldId="283"/>
            <ac:cxnSpMk id="7" creationId="{B1A45DE1-9954-4331-8DE7-E5FD2CABED7E}"/>
          </ac:cxnSpMkLst>
        </pc:cxnChg>
        <pc:cxnChg chg="add mod">
          <ac:chgData name="Linh Le" userId="ab89bd28bd2c192c" providerId="LiveId" clId="{6B30D555-FFFA-49AD-BEC4-CABF193618E7}" dt="2020-01-03T23:22:35.314" v="13032" actId="20577"/>
          <ac:cxnSpMkLst>
            <pc:docMk/>
            <pc:sldMk cId="4178889251" sldId="283"/>
            <ac:cxnSpMk id="18" creationId="{3F8B61DB-495D-4FAD-B3E6-90FAF9BDE4DF}"/>
          </ac:cxnSpMkLst>
        </pc:cxnChg>
        <pc:cxnChg chg="add mod">
          <ac:chgData name="Linh Le" userId="ab89bd28bd2c192c" providerId="LiveId" clId="{6B30D555-FFFA-49AD-BEC4-CABF193618E7}" dt="2020-01-03T23:17:43.723" v="12653" actId="1076"/>
          <ac:cxnSpMkLst>
            <pc:docMk/>
            <pc:sldMk cId="4178889251" sldId="283"/>
            <ac:cxnSpMk id="27" creationId="{0699B0B3-4A44-4925-A922-D6688EAB410D}"/>
          </ac:cxnSpMkLst>
        </pc:cxnChg>
        <pc:cxnChg chg="add mod">
          <ac:chgData name="Linh Le" userId="ab89bd28bd2c192c" providerId="LiveId" clId="{6B30D555-FFFA-49AD-BEC4-CABF193618E7}" dt="2020-01-03T23:20:53.494" v="12999" actId="1076"/>
          <ac:cxnSpMkLst>
            <pc:docMk/>
            <pc:sldMk cId="4178889251" sldId="283"/>
            <ac:cxnSpMk id="34" creationId="{C27E667C-5718-4BEE-A27D-BE389B0A04E7}"/>
          </ac:cxnSpMkLst>
        </pc:cxnChg>
        <pc:cxnChg chg="add mod">
          <ac:chgData name="Linh Le" userId="ab89bd28bd2c192c" providerId="LiveId" clId="{6B30D555-FFFA-49AD-BEC4-CABF193618E7}" dt="2020-01-03T23:20:53.494" v="12999" actId="1076"/>
          <ac:cxnSpMkLst>
            <pc:docMk/>
            <pc:sldMk cId="4178889251" sldId="283"/>
            <ac:cxnSpMk id="49" creationId="{B91CCA51-CDF5-4922-A441-494AE8F83F1F}"/>
          </ac:cxnSpMkLst>
        </pc:cxnChg>
        <pc:cxnChg chg="add mod">
          <ac:chgData name="Linh Le" userId="ab89bd28bd2c192c" providerId="LiveId" clId="{6B30D555-FFFA-49AD-BEC4-CABF193618E7}" dt="2020-01-03T23:21:47.668" v="13029" actId="1076"/>
          <ac:cxnSpMkLst>
            <pc:docMk/>
            <pc:sldMk cId="4178889251" sldId="283"/>
            <ac:cxnSpMk id="53" creationId="{B38468C2-7EC7-43DD-8077-8F0EDBAD3143}"/>
          </ac:cxnSpMkLst>
        </pc:cxnChg>
        <pc:cxnChg chg="add mod">
          <ac:chgData name="Linh Le" userId="ab89bd28bd2c192c" providerId="LiveId" clId="{6B30D555-FFFA-49AD-BEC4-CABF193618E7}" dt="2020-01-03T23:18:35.124" v="12664" actId="1076"/>
          <ac:cxnSpMkLst>
            <pc:docMk/>
            <pc:sldMk cId="4178889251" sldId="283"/>
            <ac:cxnSpMk id="73" creationId="{9916F28A-D52C-4F21-A05F-2430286C3728}"/>
          </ac:cxnSpMkLst>
        </pc:cxnChg>
        <pc:cxnChg chg="add mod">
          <ac:chgData name="Linh Le" userId="ab89bd28bd2c192c" providerId="LiveId" clId="{6B30D555-FFFA-49AD-BEC4-CABF193618E7}" dt="2020-01-03T23:18:20.469" v="12662" actId="1076"/>
          <ac:cxnSpMkLst>
            <pc:docMk/>
            <pc:sldMk cId="4178889251" sldId="283"/>
            <ac:cxnSpMk id="86" creationId="{7BECE0A6-4D66-42C9-B6AC-E3521DB2F7D0}"/>
          </ac:cxnSpMkLst>
        </pc:cxnChg>
        <pc:cxnChg chg="add mod">
          <ac:chgData name="Linh Le" userId="ab89bd28bd2c192c" providerId="LiveId" clId="{6B30D555-FFFA-49AD-BEC4-CABF193618E7}" dt="2020-01-03T23:29:37.213" v="13189" actId="20577"/>
          <ac:cxnSpMkLst>
            <pc:docMk/>
            <pc:sldMk cId="4178889251" sldId="283"/>
            <ac:cxnSpMk id="93" creationId="{D3A54341-FA81-4D64-BD9C-310C598D2625}"/>
          </ac:cxnSpMkLst>
        </pc:cxnChg>
        <pc:cxnChg chg="add mod">
          <ac:chgData name="Linh Le" userId="ab89bd28bd2c192c" providerId="LiveId" clId="{6B30D555-FFFA-49AD-BEC4-CABF193618E7}" dt="2020-01-03T22:36:32.335" v="12071" actId="14100"/>
          <ac:cxnSpMkLst>
            <pc:docMk/>
            <pc:sldMk cId="4178889251" sldId="283"/>
            <ac:cxnSpMk id="130" creationId="{C2C38395-BF61-4192-AF97-4248D9CDC70A}"/>
          </ac:cxnSpMkLst>
        </pc:cxnChg>
        <pc:cxnChg chg="add mod">
          <ac:chgData name="Linh Le" userId="ab89bd28bd2c192c" providerId="LiveId" clId="{6B30D555-FFFA-49AD-BEC4-CABF193618E7}" dt="2020-01-03T23:47:39.277" v="13288" actId="20577"/>
          <ac:cxnSpMkLst>
            <pc:docMk/>
            <pc:sldMk cId="4178889251" sldId="283"/>
            <ac:cxnSpMk id="133" creationId="{84F12E3E-D237-4189-86AF-1E1BDC7859F4}"/>
          </ac:cxnSpMkLst>
        </pc:cxnChg>
      </pc:sldChg>
    </pc:docChg>
  </pc:docChgLst>
  <pc:docChgLst>
    <pc:chgData name="Linh Le" userId="ab89bd28bd2c192c" providerId="LiveId" clId="{68BB92E5-3047-4E24-A2CC-0EE259AB0931}"/>
    <pc:docChg chg="custSel addSld modSld">
      <pc:chgData name="Linh Le" userId="ab89bd28bd2c192c" providerId="LiveId" clId="{68BB92E5-3047-4E24-A2CC-0EE259AB0931}" dt="2020-08-17T14:59:47.534" v="920" actId="33524"/>
      <pc:docMkLst>
        <pc:docMk/>
      </pc:docMkLst>
      <pc:sldChg chg="addSp delSp modSp">
        <pc:chgData name="Linh Le" userId="ab89bd28bd2c192c" providerId="LiveId" clId="{68BB92E5-3047-4E24-A2CC-0EE259AB0931}" dt="2020-08-17T14:43:28.375" v="0" actId="478"/>
        <pc:sldMkLst>
          <pc:docMk/>
          <pc:sldMk cId="2612066930" sldId="256"/>
        </pc:sldMkLst>
        <pc:spChg chg="del">
          <ac:chgData name="Linh Le" userId="ab89bd28bd2c192c" providerId="LiveId" clId="{68BB92E5-3047-4E24-A2CC-0EE259AB0931}" dt="2020-08-17T14:43:28.375" v="0" actId="478"/>
          <ac:spMkLst>
            <pc:docMk/>
            <pc:sldMk cId="2612066930" sldId="256"/>
            <ac:spMk id="3" creationId="{A907827C-E49F-4082-8984-A737A6A2B0C0}"/>
          </ac:spMkLst>
        </pc:spChg>
        <pc:spChg chg="add mod">
          <ac:chgData name="Linh Le" userId="ab89bd28bd2c192c" providerId="LiveId" clId="{68BB92E5-3047-4E24-A2CC-0EE259AB0931}" dt="2020-08-17T14:43:28.375" v="0" actId="478"/>
          <ac:spMkLst>
            <pc:docMk/>
            <pc:sldMk cId="2612066930" sldId="256"/>
            <ac:spMk id="4" creationId="{C3DFCEBE-222A-49EE-8733-40A4E8ED53D9}"/>
          </ac:spMkLst>
        </pc:spChg>
      </pc:sldChg>
      <pc:sldChg chg="addSp delSp modSp">
        <pc:chgData name="Linh Le" userId="ab89bd28bd2c192c" providerId="LiveId" clId="{68BB92E5-3047-4E24-A2CC-0EE259AB0931}" dt="2020-08-17T14:45:28.191" v="164" actId="20577"/>
        <pc:sldMkLst>
          <pc:docMk/>
          <pc:sldMk cId="3506135595" sldId="257"/>
        </pc:sldMkLst>
        <pc:spChg chg="mod">
          <ac:chgData name="Linh Le" userId="ab89bd28bd2c192c" providerId="LiveId" clId="{68BB92E5-3047-4E24-A2CC-0EE259AB0931}" dt="2020-08-17T14:45:28.191" v="164" actId="20577"/>
          <ac:spMkLst>
            <pc:docMk/>
            <pc:sldMk cId="3506135595" sldId="257"/>
            <ac:spMk id="3" creationId="{96369A8A-ABB3-4992-ABA0-B1F7F11783F2}"/>
          </ac:spMkLst>
        </pc:spChg>
        <pc:spChg chg="del">
          <ac:chgData name="Linh Le" userId="ab89bd28bd2c192c" providerId="LiveId" clId="{68BB92E5-3047-4E24-A2CC-0EE259AB0931}" dt="2020-08-17T14:44:12.348" v="2" actId="478"/>
          <ac:spMkLst>
            <pc:docMk/>
            <pc:sldMk cId="3506135595" sldId="257"/>
            <ac:spMk id="8" creationId="{6B5241D5-80B0-4054-9B0C-36F5CF95C1A6}"/>
          </ac:spMkLst>
        </pc:spChg>
        <pc:picChg chg="add mod">
          <ac:chgData name="Linh Le" userId="ab89bd28bd2c192c" providerId="LiveId" clId="{68BB92E5-3047-4E24-A2CC-0EE259AB0931}" dt="2020-08-17T14:44:25.016" v="5" actId="1076"/>
          <ac:picMkLst>
            <pc:docMk/>
            <pc:sldMk cId="3506135595" sldId="257"/>
            <ac:picMk id="4" creationId="{8CE12ED0-20B5-40F5-8803-EE79E3D44819}"/>
          </ac:picMkLst>
        </pc:picChg>
        <pc:picChg chg="del">
          <ac:chgData name="Linh Le" userId="ab89bd28bd2c192c" providerId="LiveId" clId="{68BB92E5-3047-4E24-A2CC-0EE259AB0931}" dt="2020-08-17T14:44:09.229" v="1" actId="478"/>
          <ac:picMkLst>
            <pc:docMk/>
            <pc:sldMk cId="3506135595" sldId="257"/>
            <ac:picMk id="6" creationId="{A8BEF6FA-C339-406B-A884-04078919C82E}"/>
          </ac:picMkLst>
        </pc:picChg>
      </pc:sldChg>
      <pc:sldChg chg="modSp">
        <pc:chgData name="Linh Le" userId="ab89bd28bd2c192c" providerId="LiveId" clId="{68BB92E5-3047-4E24-A2CC-0EE259AB0931}" dt="2020-08-17T14:58:19.277" v="918" actId="20577"/>
        <pc:sldMkLst>
          <pc:docMk/>
          <pc:sldMk cId="256211070" sldId="262"/>
        </pc:sldMkLst>
        <pc:spChg chg="mod">
          <ac:chgData name="Linh Le" userId="ab89bd28bd2c192c" providerId="LiveId" clId="{68BB92E5-3047-4E24-A2CC-0EE259AB0931}" dt="2020-08-17T14:58:19.277" v="918" actId="20577"/>
          <ac:spMkLst>
            <pc:docMk/>
            <pc:sldMk cId="256211070" sldId="262"/>
            <ac:spMk id="3" creationId="{E95281DA-8BA7-4B82-9BC1-59F9291D0F9A}"/>
          </ac:spMkLst>
        </pc:spChg>
        <pc:picChg chg="mod">
          <ac:chgData name="Linh Le" userId="ab89bd28bd2c192c" providerId="LiveId" clId="{68BB92E5-3047-4E24-A2CC-0EE259AB0931}" dt="2020-08-17T14:56:31.426" v="715" actId="1076"/>
          <ac:picMkLst>
            <pc:docMk/>
            <pc:sldMk cId="256211070" sldId="262"/>
            <ac:picMk id="4" creationId="{AD816A0C-E835-431F-B3E2-E5FDABC6AD0C}"/>
          </ac:picMkLst>
        </pc:picChg>
      </pc:sldChg>
      <pc:sldChg chg="modSp">
        <pc:chgData name="Linh Le" userId="ab89bd28bd2c192c" providerId="LiveId" clId="{68BB92E5-3047-4E24-A2CC-0EE259AB0931}" dt="2020-08-17T14:59:32.401" v="919" actId="6549"/>
        <pc:sldMkLst>
          <pc:docMk/>
          <pc:sldMk cId="231399003" sldId="265"/>
        </pc:sldMkLst>
        <pc:spChg chg="mod">
          <ac:chgData name="Linh Le" userId="ab89bd28bd2c192c" providerId="LiveId" clId="{68BB92E5-3047-4E24-A2CC-0EE259AB0931}" dt="2020-08-17T14:59:32.401" v="919" actId="6549"/>
          <ac:spMkLst>
            <pc:docMk/>
            <pc:sldMk cId="231399003" sldId="265"/>
            <ac:spMk id="3" creationId="{F30F771A-949D-4510-8630-03E57B762337}"/>
          </ac:spMkLst>
        </pc:spChg>
      </pc:sldChg>
      <pc:sldChg chg="modSp">
        <pc:chgData name="Linh Le" userId="ab89bd28bd2c192c" providerId="LiveId" clId="{68BB92E5-3047-4E24-A2CC-0EE259AB0931}" dt="2020-08-17T14:55:36.245" v="712" actId="20577"/>
        <pc:sldMkLst>
          <pc:docMk/>
          <pc:sldMk cId="3617957112" sldId="277"/>
        </pc:sldMkLst>
        <pc:spChg chg="mod">
          <ac:chgData name="Linh Le" userId="ab89bd28bd2c192c" providerId="LiveId" clId="{68BB92E5-3047-4E24-A2CC-0EE259AB0931}" dt="2020-08-17T14:55:36.245" v="712" actId="20577"/>
          <ac:spMkLst>
            <pc:docMk/>
            <pc:sldMk cId="3617957112" sldId="277"/>
            <ac:spMk id="3" creationId="{474E1CA1-418B-450A-BF9E-30080A5A9DA4}"/>
          </ac:spMkLst>
        </pc:spChg>
      </pc:sldChg>
      <pc:sldChg chg="modSp">
        <pc:chgData name="Linh Le" userId="ab89bd28bd2c192c" providerId="LiveId" clId="{68BB92E5-3047-4E24-A2CC-0EE259AB0931}" dt="2020-08-17T14:59:47.534" v="920" actId="33524"/>
        <pc:sldMkLst>
          <pc:docMk/>
          <pc:sldMk cId="1082657701" sldId="287"/>
        </pc:sldMkLst>
        <pc:spChg chg="mod">
          <ac:chgData name="Linh Le" userId="ab89bd28bd2c192c" providerId="LiveId" clId="{68BB92E5-3047-4E24-A2CC-0EE259AB0931}" dt="2020-08-17T14:59:47.534" v="920" actId="33524"/>
          <ac:spMkLst>
            <pc:docMk/>
            <pc:sldMk cId="1082657701" sldId="287"/>
            <ac:spMk id="3" creationId="{13543A8A-B57D-42DF-83BD-C2B5F8E22119}"/>
          </ac:spMkLst>
        </pc:spChg>
      </pc:sldChg>
      <pc:sldChg chg="addSp delSp modSp">
        <pc:chgData name="Linh Le" userId="ab89bd28bd2c192c" providerId="LiveId" clId="{68BB92E5-3047-4E24-A2CC-0EE259AB0931}" dt="2020-08-17T14:53:08.324" v="529" actId="14826"/>
        <pc:sldMkLst>
          <pc:docMk/>
          <pc:sldMk cId="4025607826" sldId="288"/>
        </pc:sldMkLst>
        <pc:spChg chg="mod">
          <ac:chgData name="Linh Le" userId="ab89bd28bd2c192c" providerId="LiveId" clId="{68BB92E5-3047-4E24-A2CC-0EE259AB0931}" dt="2020-08-17T14:51:47.367" v="525" actId="20577"/>
          <ac:spMkLst>
            <pc:docMk/>
            <pc:sldMk cId="4025607826" sldId="288"/>
            <ac:spMk id="3" creationId="{7055EE36-88A7-4CD0-9EFA-C8B43B5BD96D}"/>
          </ac:spMkLst>
        </pc:spChg>
        <pc:spChg chg="mod">
          <ac:chgData name="Linh Le" userId="ab89bd28bd2c192c" providerId="LiveId" clId="{68BB92E5-3047-4E24-A2CC-0EE259AB0931}" dt="2020-08-17T14:50:48.500" v="347" actId="1076"/>
          <ac:spMkLst>
            <pc:docMk/>
            <pc:sldMk cId="4025607826" sldId="288"/>
            <ac:spMk id="5" creationId="{A4059576-5410-4821-A37B-A98881EE2E3D}"/>
          </ac:spMkLst>
        </pc:spChg>
        <pc:spChg chg="del mod">
          <ac:chgData name="Linh Le" userId="ab89bd28bd2c192c" providerId="LiveId" clId="{68BB92E5-3047-4E24-A2CC-0EE259AB0931}" dt="2020-08-17T14:52:39.378" v="528" actId="478"/>
          <ac:spMkLst>
            <pc:docMk/>
            <pc:sldMk cId="4025607826" sldId="288"/>
            <ac:spMk id="8" creationId="{689B1C5A-AB0B-48BB-B79C-9C0D97AF0CF0}"/>
          </ac:spMkLst>
        </pc:spChg>
        <pc:spChg chg="mod">
          <ac:chgData name="Linh Le" userId="ab89bd28bd2c192c" providerId="LiveId" clId="{68BB92E5-3047-4E24-A2CC-0EE259AB0931}" dt="2020-08-17T14:50:48.500" v="347" actId="1076"/>
          <ac:spMkLst>
            <pc:docMk/>
            <pc:sldMk cId="4025607826" sldId="288"/>
            <ac:spMk id="9" creationId="{79E2203F-E89C-466E-86C7-7244C7FA3010}"/>
          </ac:spMkLst>
        </pc:spChg>
        <pc:spChg chg="add mod">
          <ac:chgData name="Linh Le" userId="ab89bd28bd2c192c" providerId="LiveId" clId="{68BB92E5-3047-4E24-A2CC-0EE259AB0931}" dt="2020-08-17T14:50:48.500" v="347" actId="1076"/>
          <ac:spMkLst>
            <pc:docMk/>
            <pc:sldMk cId="4025607826" sldId="288"/>
            <ac:spMk id="10" creationId="{0F67EA22-C8BB-4EB2-AB0E-923696FD27A1}"/>
          </ac:spMkLst>
        </pc:spChg>
        <pc:picChg chg="mod">
          <ac:chgData name="Linh Le" userId="ab89bd28bd2c192c" providerId="LiveId" clId="{68BB92E5-3047-4E24-A2CC-0EE259AB0931}" dt="2020-08-17T14:50:48.500" v="347" actId="1076"/>
          <ac:picMkLst>
            <pc:docMk/>
            <pc:sldMk cId="4025607826" sldId="288"/>
            <ac:picMk id="4" creationId="{A01B40B6-034A-4489-B9CD-0509849976C8}"/>
          </ac:picMkLst>
        </pc:picChg>
        <pc:picChg chg="mod modCrop">
          <ac:chgData name="Linh Le" userId="ab89bd28bd2c192c" providerId="LiveId" clId="{68BB92E5-3047-4E24-A2CC-0EE259AB0931}" dt="2020-08-17T14:50:48.500" v="347" actId="1076"/>
          <ac:picMkLst>
            <pc:docMk/>
            <pc:sldMk cId="4025607826" sldId="288"/>
            <ac:picMk id="6" creationId="{BC48A4D4-8643-4F66-9597-FB927932FF25}"/>
          </ac:picMkLst>
        </pc:picChg>
        <pc:picChg chg="mod modCrop">
          <ac:chgData name="Linh Le" userId="ab89bd28bd2c192c" providerId="LiveId" clId="{68BB92E5-3047-4E24-A2CC-0EE259AB0931}" dt="2020-08-17T14:53:08.324" v="529" actId="14826"/>
          <ac:picMkLst>
            <pc:docMk/>
            <pc:sldMk cId="4025607826" sldId="288"/>
            <ac:picMk id="7" creationId="{3A388134-0F8C-4729-A26A-D8A570199AE1}"/>
          </ac:picMkLst>
        </pc:picChg>
      </pc:sldChg>
      <pc:sldChg chg="modSp">
        <pc:chgData name="Linh Le" userId="ab89bd28bd2c192c" providerId="LiveId" clId="{68BB92E5-3047-4E24-A2CC-0EE259AB0931}" dt="2020-08-17T14:56:03.445" v="714" actId="732"/>
        <pc:sldMkLst>
          <pc:docMk/>
          <pc:sldMk cId="3098948143" sldId="289"/>
        </pc:sldMkLst>
        <pc:picChg chg="mod modCrop">
          <ac:chgData name="Linh Le" userId="ab89bd28bd2c192c" providerId="LiveId" clId="{68BB92E5-3047-4E24-A2CC-0EE259AB0931}" dt="2020-08-17T14:56:03.445" v="714" actId="732"/>
          <ac:picMkLst>
            <pc:docMk/>
            <pc:sldMk cId="3098948143" sldId="289"/>
            <ac:picMk id="6" creationId="{2E0AA5B7-CB12-4F5E-BB16-255C9B4980EE}"/>
          </ac:picMkLst>
        </pc:picChg>
      </pc:sldChg>
      <pc:sldChg chg="addSp modSp add">
        <pc:chgData name="Linh Le" userId="ab89bd28bd2c192c" providerId="LiveId" clId="{68BB92E5-3047-4E24-A2CC-0EE259AB0931}" dt="2020-08-17T14:48:35.044" v="328" actId="1076"/>
        <pc:sldMkLst>
          <pc:docMk/>
          <pc:sldMk cId="2582098618" sldId="290"/>
        </pc:sldMkLst>
        <pc:spChg chg="mod">
          <ac:chgData name="Linh Le" userId="ab89bd28bd2c192c" providerId="LiveId" clId="{68BB92E5-3047-4E24-A2CC-0EE259AB0931}" dt="2020-08-17T14:47:09.962" v="201" actId="20577"/>
          <ac:spMkLst>
            <pc:docMk/>
            <pc:sldMk cId="2582098618" sldId="290"/>
            <ac:spMk id="2" creationId="{DFB16F31-D691-43D1-8CEC-29E16EFA608D}"/>
          </ac:spMkLst>
        </pc:spChg>
        <pc:spChg chg="mod">
          <ac:chgData name="Linh Le" userId="ab89bd28bd2c192c" providerId="LiveId" clId="{68BB92E5-3047-4E24-A2CC-0EE259AB0931}" dt="2020-08-17T14:47:53.418" v="324" actId="20577"/>
          <ac:spMkLst>
            <pc:docMk/>
            <pc:sldMk cId="2582098618" sldId="290"/>
            <ac:spMk id="3" creationId="{A32D567B-1D51-44F6-A521-832534D19647}"/>
          </ac:spMkLst>
        </pc:spChg>
        <pc:picChg chg="add mod">
          <ac:chgData name="Linh Le" userId="ab89bd28bd2c192c" providerId="LiveId" clId="{68BB92E5-3047-4E24-A2CC-0EE259AB0931}" dt="2020-08-17T14:48:35.044" v="328" actId="1076"/>
          <ac:picMkLst>
            <pc:docMk/>
            <pc:sldMk cId="2582098618" sldId="290"/>
            <ac:picMk id="4" creationId="{54AEF4E5-0ADB-4E51-92FF-D21BAD7EA282}"/>
          </ac:picMkLst>
        </pc:picChg>
      </pc:sldChg>
      <pc:sldChg chg="modSp add">
        <pc:chgData name="Linh Le" userId="ab89bd28bd2c192c" providerId="LiveId" clId="{68BB92E5-3047-4E24-A2CC-0EE259AB0931}" dt="2020-08-17T14:55:18.563" v="711" actId="5793"/>
        <pc:sldMkLst>
          <pc:docMk/>
          <pc:sldMk cId="995354632" sldId="291"/>
        </pc:sldMkLst>
        <pc:spChg chg="mod">
          <ac:chgData name="Linh Le" userId="ab89bd28bd2c192c" providerId="LiveId" clId="{68BB92E5-3047-4E24-A2CC-0EE259AB0931}" dt="2020-08-17T14:54:00.227" v="545" actId="20577"/>
          <ac:spMkLst>
            <pc:docMk/>
            <pc:sldMk cId="995354632" sldId="291"/>
            <ac:spMk id="2" creationId="{A0C05854-5F0B-406D-A9BB-38BA7D6652CF}"/>
          </ac:spMkLst>
        </pc:spChg>
        <pc:spChg chg="mod">
          <ac:chgData name="Linh Le" userId="ab89bd28bd2c192c" providerId="LiveId" clId="{68BB92E5-3047-4E24-A2CC-0EE259AB0931}" dt="2020-08-17T14:55:18.563" v="711" actId="5793"/>
          <ac:spMkLst>
            <pc:docMk/>
            <pc:sldMk cId="995354632" sldId="291"/>
            <ac:spMk id="3" creationId="{B96F0F55-7E69-48C4-92CA-8A1F6979FE4B}"/>
          </ac:spMkLst>
        </pc:spChg>
      </pc:sldChg>
    </pc:docChg>
  </pc:docChgLst>
  <pc:docChgLst>
    <pc:chgData name="Linh Le" userId="ab89bd28bd2c192c" providerId="LiveId" clId="{09C5D72B-01C5-4FD3-85E3-FDC86C0D9A8C}"/>
    <pc:docChg chg="addSld delSld modSld">
      <pc:chgData name="Linh Le" userId="ab89bd28bd2c192c" providerId="LiveId" clId="{09C5D72B-01C5-4FD3-85E3-FDC86C0D9A8C}" dt="2020-01-07T01:36:06.647" v="4" actId="2696"/>
      <pc:docMkLst>
        <pc:docMk/>
      </pc:docMkLst>
      <pc:sldChg chg="del">
        <pc:chgData name="Linh Le" userId="ab89bd28bd2c192c" providerId="LiveId" clId="{09C5D72B-01C5-4FD3-85E3-FDC86C0D9A8C}" dt="2020-01-07T01:35:39.095" v="1" actId="2696"/>
        <pc:sldMkLst>
          <pc:docMk/>
          <pc:sldMk cId="1567726530" sldId="258"/>
        </pc:sldMkLst>
      </pc:sldChg>
      <pc:sldChg chg="del">
        <pc:chgData name="Linh Le" userId="ab89bd28bd2c192c" providerId="LiveId" clId="{09C5D72B-01C5-4FD3-85E3-FDC86C0D9A8C}" dt="2020-01-07T01:36:06.647" v="4" actId="2696"/>
        <pc:sldMkLst>
          <pc:docMk/>
          <pc:sldMk cId="3291475170" sldId="261"/>
        </pc:sldMkLst>
      </pc:sldChg>
      <pc:sldChg chg="add">
        <pc:chgData name="Linh Le" userId="ab89bd28bd2c192c" providerId="LiveId" clId="{09C5D72B-01C5-4FD3-85E3-FDC86C0D9A8C}" dt="2020-01-07T01:35:37.093" v="0"/>
        <pc:sldMkLst>
          <pc:docMk/>
          <pc:sldMk cId="4025607826" sldId="288"/>
        </pc:sldMkLst>
      </pc:sldChg>
      <pc:sldChg chg="add del">
        <pc:chgData name="Linh Le" userId="ab89bd28bd2c192c" providerId="LiveId" clId="{09C5D72B-01C5-4FD3-85E3-FDC86C0D9A8C}" dt="2020-01-07T01:35:54.088" v="2" actId="2696"/>
        <pc:sldMkLst>
          <pc:docMk/>
          <pc:sldMk cId="926631397" sldId="289"/>
        </pc:sldMkLst>
      </pc:sldChg>
      <pc:sldChg chg="add">
        <pc:chgData name="Linh Le" userId="ab89bd28bd2c192c" providerId="LiveId" clId="{09C5D72B-01C5-4FD3-85E3-FDC86C0D9A8C}" dt="2020-01-07T01:36:04.876" v="3"/>
        <pc:sldMkLst>
          <pc:docMk/>
          <pc:sldMk cId="309894814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718F9-99A9-4F17-8838-D58AF2FA1F7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56E51-D285-4242-8070-83EA1F2F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Adds Python support for large, multi-dimensional arrays and matrices, along with a large library of high-level mathematical functions to operate on these arrays.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provides a large menu of libraries for scientific computation, such as integration, interpolation, signal processing, linear algebra, statistics, etc.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for graphing and visualization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ffers data structures and operations for manipulating numerical tables and time series.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-learn: is a collection of advanced machine-learning algorithms for Python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21A57-CF4E-4DA2-85F1-449C2AE6CE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70146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C7EAE7-D0E0-4354-BBA6-9EE95DC889C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934B54B1-76CE-4355-94B7-A81BBAEC7146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2BA1-92FD-41E0-BC4E-8770E6360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 and IDEs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FCEBE-222A-49EE-8733-40A4E8ED5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Required Python Package Usages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7496" y="4123826"/>
            <a:ext cx="2633870" cy="6463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vectorized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 mathematical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818" y="2921188"/>
            <a:ext cx="2633870" cy="6463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SciPy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: scientific computation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7226" y="2921189"/>
            <a:ext cx="2633870" cy="6463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matplotlib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: graphing and visualization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7496" y="2921188"/>
            <a:ext cx="263387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Pandas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: Data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912" y="1407136"/>
            <a:ext cx="2713383" cy="6463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Scikit</a:t>
            </a:r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-learn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: machine learning</a:t>
            </a:r>
          </a:p>
        </p:txBody>
      </p:sp>
      <p:cxnSp>
        <p:nvCxnSpPr>
          <p:cNvPr id="10" name="Straight Connector 9"/>
          <p:cNvCxnSpPr>
            <a:cxnSpLocks/>
            <a:endCxn id="5" idx="2"/>
          </p:cNvCxnSpPr>
          <p:nvPr/>
        </p:nvCxnSpPr>
        <p:spPr>
          <a:xfrm flipV="1">
            <a:off x="2750753" y="3567519"/>
            <a:ext cx="0" cy="87947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4" idx="0"/>
            <a:endCxn id="7" idx="2"/>
          </p:cNvCxnSpPr>
          <p:nvPr/>
        </p:nvCxnSpPr>
        <p:spPr>
          <a:xfrm flipV="1">
            <a:off x="6504431" y="3290520"/>
            <a:ext cx="0" cy="83330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  <a:endCxn id="4" idx="1"/>
          </p:cNvCxnSpPr>
          <p:nvPr/>
        </p:nvCxnSpPr>
        <p:spPr>
          <a:xfrm>
            <a:off x="2732168" y="4446992"/>
            <a:ext cx="245532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flipH="1">
            <a:off x="9814160" y="3567520"/>
            <a:ext cx="1" cy="8544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cxnSpLocks/>
            <a:stCxn id="4" idx="3"/>
          </p:cNvCxnSpPr>
          <p:nvPr/>
        </p:nvCxnSpPr>
        <p:spPr>
          <a:xfrm flipV="1">
            <a:off x="7821366" y="4422000"/>
            <a:ext cx="2011689" cy="2499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cxnSpLocks/>
            <a:stCxn id="8" idx="2"/>
          </p:cNvCxnSpPr>
          <p:nvPr/>
        </p:nvCxnSpPr>
        <p:spPr>
          <a:xfrm>
            <a:off x="4516604" y="2053467"/>
            <a:ext cx="0" cy="239352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1791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653-D02A-469E-A6B6-5E54976D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2970213"/>
            <a:ext cx="10964333" cy="917573"/>
          </a:xfrm>
        </p:spPr>
        <p:txBody>
          <a:bodyPr/>
          <a:lstStyle/>
          <a:p>
            <a:r>
              <a:rPr lang="en-US" dirty="0"/>
              <a:t>Basic Tutorial for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9652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3A3-9FC7-437E-B35B-44535169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64333" cy="917573"/>
          </a:xfrm>
        </p:spPr>
        <p:txBody>
          <a:bodyPr/>
          <a:lstStyle/>
          <a:p>
            <a:r>
              <a:rPr lang="en-US" dirty="0"/>
              <a:t>Installing Jupyter Notebook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7572C-E5A6-414C-ACC8-A16DFB0C2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783672"/>
                <a:ext cx="10964333" cy="4519612"/>
              </a:xfrm>
            </p:spPr>
            <p:txBody>
              <a:bodyPr/>
              <a:lstStyle/>
              <a:p>
                <a:r>
                  <a:rPr lang="en-US" sz="2400" dirty="0"/>
                  <a:t>Jupyter notebook can be installed as a Python package</a:t>
                </a:r>
              </a:p>
              <a:p>
                <a:pPr marL="514350" indent="-514350">
                  <a:buAutoNum type="arabicPeriod"/>
                </a:pPr>
                <a:r>
                  <a:rPr lang="en-US" sz="2400" dirty="0"/>
                  <a:t>Open a new CMD/terminal</a:t>
                </a:r>
              </a:p>
              <a:p>
                <a:pPr marL="514350" indent="-514350">
                  <a:buAutoNum type="arabicPeriod"/>
                </a:pPr>
                <a:r>
                  <a:rPr lang="en-US" sz="2400" dirty="0"/>
                  <a:t>Execute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𝑝𝑖𝑝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𝑖𝑛𝑠𝑡𝑎𝑙𝑙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𝑛𝑜𝑡𝑒𝑏𝑜𝑜𝑘</m:t>
                    </m:r>
                  </m:oMath>
                </a14:m>
                <a:r>
                  <a:rPr lang="en-US" sz="2400" dirty="0"/>
                  <a:t>”</a:t>
                </a:r>
              </a:p>
              <a:p>
                <a:pPr marL="857250" lvl="1" indent="-514350"/>
                <a:r>
                  <a:rPr lang="en-US" sz="2000" dirty="0"/>
                  <a:t>If in Linux or MAC OS, you may need to run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𝑠𝑢𝑑𝑜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𝑝𝑖𝑝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𝑖𝑛𝑠𝑡𝑎𝑙𝑙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𝑗𝑢𝑝𝑦𝑡𝑒𝑟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𝑛𝑜𝑡𝑒𝑏𝑜𝑜𝑘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Jupyter notebook will be installed after a short wait (or long, depend on your connection)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7572C-E5A6-414C-ACC8-A16DFB0C2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83672"/>
                <a:ext cx="10964333" cy="4519612"/>
              </a:xfrm>
              <a:blipFill>
                <a:blip r:embed="rId2"/>
                <a:stretch>
                  <a:fillRect l="-1890" t="-2159" r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E0AA5B7-CB12-4F5E-BB16-255C9B498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" t="1961"/>
          <a:stretch/>
        </p:blipFill>
        <p:spPr>
          <a:xfrm>
            <a:off x="2197100" y="3473450"/>
            <a:ext cx="7818966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BA3-4F78-43D3-ABA9-C72CED81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0"/>
            <a:ext cx="10964333" cy="917573"/>
          </a:xfrm>
        </p:spPr>
        <p:txBody>
          <a:bodyPr/>
          <a:lstStyle/>
          <a:p>
            <a:r>
              <a:rPr lang="en-US" sz="3200" dirty="0"/>
              <a:t>Starting Jupyter Notebook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281DA-8BA7-4B82-9BC1-59F9291D0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800450"/>
                <a:ext cx="10964333" cy="4519612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2000" dirty="0"/>
                  <a:t>Open a CMD/Terminal windows</a:t>
                </a:r>
              </a:p>
              <a:p>
                <a:pPr marL="514350" indent="-514350">
                  <a:buAutoNum type="arabicPeriod"/>
                </a:pPr>
                <a:r>
                  <a:rPr lang="en-US" sz="2000" dirty="0"/>
                  <a:t>Execute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𝑗𝑢𝑝𝑦𝑡𝑒𝑟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𝑛𝑜𝑡𝑒𝑏𝑜𝑜𝑘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514350" indent="-514350">
                  <a:buAutoNum type="arabicPeriod"/>
                </a:pPr>
                <a:r>
                  <a:rPr lang="en-US" sz="2000" dirty="0"/>
                  <a:t>Jupyter notebook will be opened in your default Internet browser. If it is not opened automatically, you can copy the URL that shows up and paste it to your browser</a:t>
                </a:r>
              </a:p>
              <a:p>
                <a:pPr marL="857250" lvl="1" indent="-514350"/>
                <a:r>
                  <a:rPr lang="en-US" sz="1600" dirty="0"/>
                  <a:t>Note that even though you work with Jupyter Notebook  through your web browser, it does not require internet connection (though you do need internet to install Jupyter)</a:t>
                </a:r>
              </a:p>
              <a:p>
                <a:pPr marL="514350" indent="-514350">
                  <a:buAutoNum type="arabicPeriod"/>
                </a:pPr>
                <a:r>
                  <a:rPr lang="en-US" sz="2000" dirty="0"/>
                  <a:t>To stop Jupyter, press the combination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𝐶𝑡𝑟𝑙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281DA-8BA7-4B82-9BC1-59F9291D0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800450"/>
                <a:ext cx="10964333" cy="4519612"/>
              </a:xfrm>
              <a:blipFill>
                <a:blip r:embed="rId2"/>
                <a:stretch>
                  <a:fillRect l="-1612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816A0C-E835-431F-B3E2-E5FDABC6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1" y="3215387"/>
            <a:ext cx="93440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62B7-2B3B-41A3-A250-C4348437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64333" cy="917573"/>
          </a:xfrm>
        </p:spPr>
        <p:txBody>
          <a:bodyPr/>
          <a:lstStyle/>
          <a:p>
            <a:r>
              <a:rPr lang="en-US" sz="2800" dirty="0"/>
              <a:t>Jupyter Notebook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01AE-994F-4C13-A58B-32C148E6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90428"/>
            <a:ext cx="10964333" cy="4519612"/>
          </a:xfrm>
        </p:spPr>
        <p:txBody>
          <a:bodyPr/>
          <a:lstStyle/>
          <a:p>
            <a:r>
              <a:rPr lang="en-US" sz="2400" dirty="0"/>
              <a:t>When first opened, Jupyter will show a directory tree from your home folder</a:t>
            </a:r>
          </a:p>
          <a:p>
            <a:r>
              <a:rPr lang="en-US" sz="2400" dirty="0"/>
              <a:t>You can navigate to a folder of interest, then begin creating new files/notebooks/folders</a:t>
            </a:r>
          </a:p>
          <a:p>
            <a:pPr lvl="1"/>
            <a:r>
              <a:rPr lang="en-US" sz="1800" dirty="0"/>
              <a:t>Create a new Python 3 Notebook to begin programming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5BC6F-B024-45F1-B6E6-072254BD8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8" t="8458" r="19537"/>
          <a:stretch/>
        </p:blipFill>
        <p:spPr>
          <a:xfrm>
            <a:off x="178278" y="2450311"/>
            <a:ext cx="6033344" cy="4044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DD719-7D42-477E-BDC9-54DF5DA7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83" y="2450311"/>
            <a:ext cx="5694639" cy="1957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67528C-2A5B-4C46-9EA9-1D7F201226F1}"/>
              </a:ext>
            </a:extLst>
          </p:cNvPr>
          <p:cNvSpPr/>
          <p:nvPr/>
        </p:nvSpPr>
        <p:spPr bwMode="auto">
          <a:xfrm>
            <a:off x="10892829" y="2862743"/>
            <a:ext cx="1124812" cy="113251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91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3DC6C-4BB7-471D-A019-185D8BA2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8" y="1381040"/>
            <a:ext cx="6446802" cy="477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D40D8-2B92-4F07-AEB1-629C7B05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0"/>
            <a:ext cx="10964333" cy="917573"/>
          </a:xfrm>
        </p:spPr>
        <p:txBody>
          <a:bodyPr/>
          <a:lstStyle/>
          <a:p>
            <a:r>
              <a:rPr lang="en-US" sz="2400" dirty="0"/>
              <a:t>Basic Notebook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0690A-373A-4B36-8313-06448453E4D0}"/>
              </a:ext>
            </a:extLst>
          </p:cNvPr>
          <p:cNvSpPr/>
          <p:nvPr/>
        </p:nvSpPr>
        <p:spPr bwMode="auto">
          <a:xfrm>
            <a:off x="3008173" y="2182385"/>
            <a:ext cx="6182685" cy="40855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F9C83-1957-44BF-A125-0D1D4222FEC8}"/>
              </a:ext>
            </a:extLst>
          </p:cNvPr>
          <p:cNvSpPr txBox="1"/>
          <p:nvPr/>
        </p:nvSpPr>
        <p:spPr>
          <a:xfrm>
            <a:off x="9631806" y="1981486"/>
            <a:ext cx="242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An input cell where you type your code. Cell that is being selected is highlighted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12518B-2925-4619-997C-0FDB2662BE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9190858" y="2304652"/>
            <a:ext cx="440948" cy="8201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905A15-DC40-466D-9939-CB100E3D3112}"/>
              </a:ext>
            </a:extLst>
          </p:cNvPr>
          <p:cNvSpPr/>
          <p:nvPr/>
        </p:nvSpPr>
        <p:spPr bwMode="auto">
          <a:xfrm>
            <a:off x="4183726" y="1814174"/>
            <a:ext cx="346065" cy="13555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D4673-2D44-465E-9225-CC5F6E237F9A}"/>
                  </a:ext>
                </a:extLst>
              </p:cNvPr>
              <p:cNvSpPr txBox="1"/>
              <p:nvPr/>
            </p:nvSpPr>
            <p:spPr>
              <a:xfrm>
                <a:off x="139369" y="1914771"/>
                <a:ext cx="22990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Run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button, will execute the selected cell (equivalent to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𝐶𝑟𝑡𝑙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𝐸𝑛𝑡𝑒𝑟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combination)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Only the codes in the selected cell are executed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next cell will be selected after the current cell finishes running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D4673-2D44-465E-9225-CC5F6E23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9" y="1914771"/>
                <a:ext cx="2299031" cy="1569660"/>
              </a:xfrm>
              <a:prstGeom prst="rect">
                <a:avLst/>
              </a:prstGeom>
              <a:blipFill>
                <a:blip r:embed="rId3"/>
                <a:stretch>
                  <a:fillRect l="-265" t="-388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41CF2-5051-480D-AFB5-363EAC95054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 bwMode="auto">
          <a:xfrm flipH="1">
            <a:off x="2438400" y="1881950"/>
            <a:ext cx="1745326" cy="8176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0BDD-0E50-439F-A995-43446149DD62}"/>
              </a:ext>
            </a:extLst>
          </p:cNvPr>
          <p:cNvSpPr/>
          <p:nvPr/>
        </p:nvSpPr>
        <p:spPr bwMode="auto">
          <a:xfrm>
            <a:off x="3506944" y="3020839"/>
            <a:ext cx="5570289" cy="48010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DE859-F0BA-4535-88E9-8B7202890EFF}"/>
              </a:ext>
            </a:extLst>
          </p:cNvPr>
          <p:cNvSpPr txBox="1"/>
          <p:nvPr/>
        </p:nvSpPr>
        <p:spPr>
          <a:xfrm>
            <a:off x="9631806" y="3118160"/>
            <a:ext cx="2420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Output of an executed cell is shown right below it (if the cell generates any output)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output of a cell is preserved unless you run it again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Error messages will be shown here too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60751F-887B-4FFD-A666-328454A80A6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>
            <a:off x="9077233" y="3260893"/>
            <a:ext cx="554573" cy="64209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ECF7B0-AEAC-4111-A7CF-54B3E69E5A3B}"/>
              </a:ext>
            </a:extLst>
          </p:cNvPr>
          <p:cNvSpPr/>
          <p:nvPr/>
        </p:nvSpPr>
        <p:spPr bwMode="auto">
          <a:xfrm>
            <a:off x="4229866" y="1633941"/>
            <a:ext cx="253787" cy="15027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4A9A6-459E-47F0-A766-641721A57567}"/>
              </a:ext>
            </a:extLst>
          </p:cNvPr>
          <p:cNvSpPr txBox="1"/>
          <p:nvPr/>
        </p:nvSpPr>
        <p:spPr>
          <a:xfrm>
            <a:off x="186935" y="669379"/>
            <a:ext cx="281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Options for editing cells. You can choose to add/remove/insert cells…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16A559-32D5-4A27-8D0D-4792C7AE559C}"/>
              </a:ext>
            </a:extLst>
          </p:cNvPr>
          <p:cNvCxnSpPr>
            <a:cxnSpLocks/>
            <a:stCxn id="27" idx="1"/>
            <a:endCxn id="28" idx="2"/>
          </p:cNvCxnSpPr>
          <p:nvPr/>
        </p:nvCxnSpPr>
        <p:spPr bwMode="auto">
          <a:xfrm flipH="1" flipV="1">
            <a:off x="1594038" y="1131044"/>
            <a:ext cx="2635828" cy="57803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B35245D-4B53-4AE4-B59D-AAF305CA0B8A}"/>
              </a:ext>
            </a:extLst>
          </p:cNvPr>
          <p:cNvSpPr/>
          <p:nvPr/>
        </p:nvSpPr>
        <p:spPr bwMode="auto">
          <a:xfrm>
            <a:off x="4529791" y="1633941"/>
            <a:ext cx="346065" cy="15027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A709A7-66F0-48B5-AC8F-6138D8C5EB4D}"/>
              </a:ext>
            </a:extLst>
          </p:cNvPr>
          <p:cNvSpPr txBox="1"/>
          <p:nvPr/>
        </p:nvSpPr>
        <p:spPr>
          <a:xfrm>
            <a:off x="4777725" y="54812"/>
            <a:ext cx="28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Options for kernel (your current notebook/session). You can choose to stop, restart… the current session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942483-7E41-4E00-8998-4A46B6206ADE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flipV="1">
            <a:off x="4702824" y="701143"/>
            <a:ext cx="1482004" cy="93279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8E0EDC8-BD81-47EA-99E5-65085072A9EF}"/>
              </a:ext>
            </a:extLst>
          </p:cNvPr>
          <p:cNvSpPr/>
          <p:nvPr/>
        </p:nvSpPr>
        <p:spPr bwMode="auto">
          <a:xfrm>
            <a:off x="4552307" y="1816379"/>
            <a:ext cx="150517" cy="13334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69854F-1AD4-4CDB-95DA-52A53F70D155}"/>
              </a:ext>
            </a:extLst>
          </p:cNvPr>
          <p:cNvSpPr txBox="1"/>
          <p:nvPr/>
        </p:nvSpPr>
        <p:spPr>
          <a:xfrm>
            <a:off x="8373443" y="244366"/>
            <a:ext cx="281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Stop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button, used to stop a running cell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A7D953-63FF-4CD5-8DC7-CB77C2386527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 bwMode="auto">
          <a:xfrm flipV="1">
            <a:off x="4702824" y="706031"/>
            <a:ext cx="5077722" cy="117702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B85E803-E914-4D44-8F22-6F26FE8758DA}"/>
              </a:ext>
            </a:extLst>
          </p:cNvPr>
          <p:cNvSpPr/>
          <p:nvPr/>
        </p:nvSpPr>
        <p:spPr bwMode="auto">
          <a:xfrm>
            <a:off x="3506943" y="4027813"/>
            <a:ext cx="5570289" cy="169914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29D54C-1DC8-441D-B3ED-8CC818B1DCB5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 bwMode="auto">
          <a:xfrm flipV="1">
            <a:off x="9077232" y="3902990"/>
            <a:ext cx="554574" cy="97439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85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6E2-FB94-4238-BFDF-C9BD0DE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64333" cy="917573"/>
          </a:xfrm>
        </p:spPr>
        <p:txBody>
          <a:bodyPr/>
          <a:lstStyle/>
          <a:p>
            <a:r>
              <a:rPr lang="en-US" sz="2800" dirty="0"/>
              <a:t>Markdown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0F712-AE8C-4E98-AB22-456D1B489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604838"/>
                <a:ext cx="10964333" cy="4519612"/>
              </a:xfrm>
            </p:spPr>
            <p:txBody>
              <a:bodyPr/>
              <a:lstStyle/>
              <a:p>
                <a:r>
                  <a:rPr lang="en-US" sz="2000" dirty="0"/>
                  <a:t>You can change a cell type to markdown for better presentations, descriptions, or explanations throughout your code</a:t>
                </a:r>
              </a:p>
              <a:p>
                <a:r>
                  <a:rPr lang="en-US" sz="2000" dirty="0"/>
                  <a:t>Markdown cells can be formatted with HTML and latex code</a:t>
                </a:r>
              </a:p>
              <a:p>
                <a:r>
                  <a:rPr lang="en-US" sz="2000" dirty="0"/>
                  <a:t>Running a markdown cell show its processed HTML format</a:t>
                </a:r>
              </a:p>
              <a:p>
                <a:r>
                  <a:rPr lang="en-US" sz="2000" dirty="0"/>
                  <a:t>Double click on a formatted markdown cell and you can continue editing it</a:t>
                </a:r>
              </a:p>
              <a:p>
                <a:r>
                  <a:rPr lang="en-US" sz="2000" dirty="0"/>
                  <a:t>Please see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𝑚𝑎𝑟𝑘𝑑𝑜𝑤𝑛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𝑖𝑛𝑡𝑟𝑜</m:t>
                    </m:r>
                  </m:oMath>
                </a14:m>
                <a:r>
                  <a:rPr lang="en-US" sz="2000" dirty="0"/>
                  <a:t> notebook on D2L for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0F712-AE8C-4E98-AB22-456D1B489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604838"/>
                <a:ext cx="10964333" cy="4519612"/>
              </a:xfrm>
              <a:blipFill>
                <a:blip r:embed="rId2"/>
                <a:stretch>
                  <a:fillRect l="-133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29C8D0-EFC2-4BF7-8E69-41E390A54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7" t="6944" r="40703" b="59445"/>
          <a:stretch/>
        </p:blipFill>
        <p:spPr>
          <a:xfrm>
            <a:off x="609597" y="3000201"/>
            <a:ext cx="4876800" cy="2305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28B88-DEE1-41BA-8F6D-077D7592F2B2}"/>
              </a:ext>
            </a:extLst>
          </p:cNvPr>
          <p:cNvSpPr/>
          <p:nvPr/>
        </p:nvSpPr>
        <p:spPr bwMode="auto">
          <a:xfrm>
            <a:off x="3378657" y="4609926"/>
            <a:ext cx="1124812" cy="228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DE59B-9432-4FF1-BBB1-2AE66DAE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95" y="3000201"/>
            <a:ext cx="5291873" cy="38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CF93-43E9-438C-A783-BA333DBF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Notebook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F771A-949D-4510-8630-03E57B762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1"/>
                <a:ext cx="4816979" cy="4519612"/>
              </a:xfrm>
            </p:spPr>
            <p:txBody>
              <a:bodyPr/>
              <a:lstStyle/>
              <a:p>
                <a:r>
                  <a:rPr lang="en-US" sz="2400" dirty="0"/>
                  <a:t>Jupyter notebook saves your work as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𝑖𝑝𝑦𝑛𝑏</m:t>
                    </m:r>
                  </m:oMath>
                </a14:m>
                <a:r>
                  <a:rPr lang="en-US" sz="2400" dirty="0"/>
                  <a:t> file which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Python file</a:t>
                </a:r>
              </a:p>
              <a:p>
                <a:r>
                  <a:rPr lang="en-US" sz="2400" dirty="0"/>
                  <a:t>You can choose to save your notebook as a Python file or other type with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𝐷𝑜𝑤𝑛𝑙𝑜𝑎𝑑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sz="1800" dirty="0"/>
                  <a:t>Downloading as HTML file is useful for showing your code and result without Jupyter, however the file is not executable anymore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F771A-949D-4510-8630-03E57B762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1"/>
                <a:ext cx="4816979" cy="4519612"/>
              </a:xfrm>
              <a:blipFill>
                <a:blip r:embed="rId2"/>
                <a:stretch>
                  <a:fillRect l="-3544" t="-2159" r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4E2614-DC8E-42A3-8536-044483352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5" t="10343" r="19533" b="12897"/>
          <a:stretch/>
        </p:blipFill>
        <p:spPr>
          <a:xfrm>
            <a:off x="5752693" y="1295401"/>
            <a:ext cx="5923789" cy="41703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F50ECB-94EE-48C1-B272-02BE34699D12}"/>
              </a:ext>
            </a:extLst>
          </p:cNvPr>
          <p:cNvSpPr/>
          <p:nvPr/>
        </p:nvSpPr>
        <p:spPr bwMode="auto">
          <a:xfrm>
            <a:off x="5752694" y="1392251"/>
            <a:ext cx="2066708" cy="25473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9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611F-B3A3-4078-AC5F-34C42390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0"/>
            <a:ext cx="4848224" cy="917573"/>
          </a:xfrm>
        </p:spPr>
        <p:txBody>
          <a:bodyPr/>
          <a:lstStyle/>
          <a:p>
            <a:r>
              <a:rPr lang="en-US" sz="2400" dirty="0"/>
              <a:t>Testing Your Package Installation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43A8A-B57D-42DF-83BD-C2B5F8E22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426" y="677647"/>
                <a:ext cx="5182703" cy="5648323"/>
              </a:xfrm>
            </p:spPr>
            <p:txBody>
              <a:bodyPr/>
              <a:lstStyle/>
              <a:p>
                <a:r>
                  <a:rPr lang="en-US" sz="1600" dirty="0"/>
                  <a:t>Please download and run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𝑝𝑎𝑐𝑘𝑎𝑔𝑒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𝑡𝑒𝑠𝑡𝑖𝑛𝑔</m:t>
                    </m:r>
                  </m:oMath>
                </a14:m>
                <a:r>
                  <a:rPr lang="en-US" sz="1600" dirty="0"/>
                  <a:t> notebook on D2L</a:t>
                </a:r>
              </a:p>
              <a:p>
                <a:r>
                  <a:rPr lang="en-US" sz="1600" dirty="0"/>
                  <a:t>The notebook calls a few functions from each package to verify if you have it installed</a:t>
                </a:r>
              </a:p>
              <a:p>
                <a:r>
                  <a:rPr lang="en-US" sz="1600" dirty="0"/>
                  <a:t>You should see result similar to on the right side (the numbers are random, so your output won’t be exactly the same as mine)</a:t>
                </a:r>
              </a:p>
              <a:p>
                <a:r>
                  <a:rPr lang="en-US" sz="1600" dirty="0"/>
                  <a:t>To quickly run all cells: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𝐾𝑒𝑟𝑛𝑒𝑙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𝑅𝑒𝑠𝑡𝑎𝑟𝑡</m:t>
                    </m:r>
                    <m:r>
                      <a:rPr 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&amp;</m:t>
                    </m:r>
                    <m:r>
                      <a:rPr 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𝑅𝑢𝑛</m:t>
                    </m:r>
                    <m:r>
                      <a:rPr 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𝐴𝑙</m:t>
                    </m:r>
                    <m:r>
                      <a:rPr 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will be using Python, Jupyter, and these packages for the rest of this semester, so </a:t>
                </a:r>
                <a:r>
                  <a:rPr lang="en-US" sz="1600" b="1" dirty="0"/>
                  <a:t>it is extremely important that you have everything setup correctly</a:t>
                </a:r>
                <a:r>
                  <a:rPr lang="en-US" sz="1600" dirty="0"/>
                  <a:t>. Don’t hesitate let me know if you have any issue with the installation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43A8A-B57D-42DF-83BD-C2B5F8E22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426" y="677647"/>
                <a:ext cx="5182703" cy="5648323"/>
              </a:xfrm>
              <a:blipFill>
                <a:blip r:embed="rId2"/>
                <a:stretch>
                  <a:fillRect l="-2235" t="-1079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7EE200E-F1E1-4D3F-A77F-1FD2BF862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29" y="564719"/>
            <a:ext cx="6569612" cy="5874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9B732-820F-48B0-B41B-EA34FCFD3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06" t="9445" r="46719" b="66111"/>
          <a:stretch/>
        </p:blipFill>
        <p:spPr>
          <a:xfrm>
            <a:off x="1457877" y="2952749"/>
            <a:ext cx="2971800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A75696-5A79-445F-8273-9B00A4679AA8}"/>
              </a:ext>
            </a:extLst>
          </p:cNvPr>
          <p:cNvSpPr/>
          <p:nvPr/>
        </p:nvSpPr>
        <p:spPr bwMode="auto">
          <a:xfrm>
            <a:off x="2158955" y="3676649"/>
            <a:ext cx="1124812" cy="228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65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653-D02A-469E-A6B6-5E54976D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2970213"/>
            <a:ext cx="10964333" cy="917573"/>
          </a:xfrm>
        </p:spPr>
        <p:txBody>
          <a:bodyPr/>
          <a:lstStyle/>
          <a:p>
            <a:r>
              <a:rPr lang="en-US" dirty="0"/>
              <a:t>Basic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8993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C40-6424-4C4A-9D78-A54D069D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64333" cy="917573"/>
          </a:xfrm>
        </p:spPr>
        <p:txBody>
          <a:bodyPr/>
          <a:lstStyle/>
          <a:p>
            <a:r>
              <a:rPr lang="en-US" sz="28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25E-5A31-47E2-833A-3D3F649D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656417"/>
            <a:ext cx="10964333" cy="4519612"/>
          </a:xfrm>
        </p:spPr>
        <p:txBody>
          <a:bodyPr/>
          <a:lstStyle/>
          <a:p>
            <a:r>
              <a:rPr lang="en-US" sz="2000" dirty="0"/>
              <a:t>An interpreted, object-oriented, high-level programming language with dynamic semantics</a:t>
            </a:r>
          </a:p>
          <a:p>
            <a:r>
              <a:rPr lang="en-US" sz="2000" dirty="0"/>
              <a:t>Have interactive mode and script mode</a:t>
            </a:r>
          </a:p>
          <a:p>
            <a:pPr lvl="1"/>
            <a:r>
              <a:rPr lang="en-US" sz="1800" dirty="0"/>
              <a:t>Interactive mode allows us to run Python statements separately</a:t>
            </a:r>
          </a:p>
          <a:p>
            <a:pPr lvl="1"/>
            <a:r>
              <a:rPr lang="en-US" sz="1800" dirty="0"/>
              <a:t>Script mode executes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AD934-D487-46E3-9F06-47D65FF2C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58"/>
          <a:stretch/>
        </p:blipFill>
        <p:spPr>
          <a:xfrm>
            <a:off x="609599" y="2916223"/>
            <a:ext cx="5362483" cy="2916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CC4EC-7374-437D-AABD-A9DAD682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0" y="4245382"/>
            <a:ext cx="5184408" cy="1587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A4FF6-57F0-4DC8-A704-630257B16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360" y="2916223"/>
            <a:ext cx="3456264" cy="1108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90F14-317D-4C01-9393-229BBD1B5696}"/>
              </a:ext>
            </a:extLst>
          </p:cNvPr>
          <p:cNvSpPr txBox="1"/>
          <p:nvPr/>
        </p:nvSpPr>
        <p:spPr>
          <a:xfrm>
            <a:off x="1701322" y="2585135"/>
            <a:ext cx="317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Python interactive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F09F9-D20E-4142-AC34-B7AEA22939B7}"/>
                  </a:ext>
                </a:extLst>
              </p:cNvPr>
              <p:cNvSpPr txBox="1"/>
              <p:nvPr/>
            </p:nvSpPr>
            <p:spPr>
              <a:xfrm>
                <a:off x="6806166" y="2393003"/>
                <a:ext cx="5045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Assuming you have 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𝑝𝑦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file storing Python scripts, the whole file can be executed in Python script mode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F09F9-D20E-4142-AC34-B7AEA229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166" y="2393003"/>
                <a:ext cx="5045794" cy="523220"/>
              </a:xfrm>
              <a:prstGeom prst="rect">
                <a:avLst/>
              </a:prstGeom>
              <a:blipFill>
                <a:blip r:embed="rId5"/>
                <a:stretch>
                  <a:fillRect l="-362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7275984-3907-4917-8F81-C63CDCDA3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720" t="-1" r="-81040" b="-2206"/>
          <a:stretch/>
        </p:blipFill>
        <p:spPr>
          <a:xfrm>
            <a:off x="0" y="611570"/>
            <a:ext cx="12192000" cy="62464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B37C0B-C0CB-4837-94F5-818996F7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7690"/>
            <a:ext cx="10964333" cy="917573"/>
          </a:xfrm>
        </p:spPr>
        <p:txBody>
          <a:bodyPr/>
          <a:lstStyle/>
          <a:p>
            <a:r>
              <a:rPr lang="en-US" sz="2800" dirty="0"/>
              <a:t>Basic Components of the Python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30471-23C3-4D78-BE1F-02651BC57E49}"/>
              </a:ext>
            </a:extLst>
          </p:cNvPr>
          <p:cNvSpPr/>
          <p:nvPr/>
        </p:nvSpPr>
        <p:spPr bwMode="auto">
          <a:xfrm>
            <a:off x="4036268" y="663991"/>
            <a:ext cx="402671" cy="25451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04673-1BAA-46D0-804A-850B00427942}"/>
              </a:ext>
            </a:extLst>
          </p:cNvPr>
          <p:cNvSpPr txBox="1"/>
          <p:nvPr/>
        </p:nvSpPr>
        <p:spPr>
          <a:xfrm>
            <a:off x="83891" y="956043"/>
            <a:ext cx="311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Keywords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: predefined words that execute certain instructions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In this case, the </a:t>
            </a:r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import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keyword instructs the interpreter to load the package </a:t>
            </a:r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math</a:t>
            </a:r>
            <a:endParaRPr lang="en-US" sz="12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A45DE1-9954-4331-8DE7-E5FD2CABED7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 bwMode="auto">
          <a:xfrm flipH="1">
            <a:off x="3201903" y="791246"/>
            <a:ext cx="834365" cy="67262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99EA7-28E7-47D4-B114-13CB5154CF7D}"/>
              </a:ext>
            </a:extLst>
          </p:cNvPr>
          <p:cNvSpPr/>
          <p:nvPr/>
        </p:nvSpPr>
        <p:spPr bwMode="auto">
          <a:xfrm>
            <a:off x="4036268" y="942685"/>
            <a:ext cx="402671" cy="25451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8257D-4D6D-448E-ACE6-06B09605C951}"/>
              </a:ext>
            </a:extLst>
          </p:cNvPr>
          <p:cNvSpPr txBox="1"/>
          <p:nvPr/>
        </p:nvSpPr>
        <p:spPr>
          <a:xfrm>
            <a:off x="82388" y="2033260"/>
            <a:ext cx="311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Statement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: a single, complete, instruction that the interpreter can execute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In this case, the interpreter is instructed to compute and show the result of </a:t>
            </a:r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5 + 5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99B0B3-4A44-4925-A922-D6688EAB410D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 bwMode="auto">
          <a:xfrm flipH="1">
            <a:off x="3200400" y="1069940"/>
            <a:ext cx="835868" cy="14711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3AC383-35D4-4E31-9D9B-9C6BF47AA29D}"/>
              </a:ext>
            </a:extLst>
          </p:cNvPr>
          <p:cNvSpPr/>
          <p:nvPr/>
        </p:nvSpPr>
        <p:spPr bwMode="auto">
          <a:xfrm>
            <a:off x="4222248" y="1407881"/>
            <a:ext cx="109538" cy="28651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7E667C-5718-4BEE-A27D-BE389B0A04E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 bwMode="auto">
          <a:xfrm>
            <a:off x="4331786" y="1551137"/>
            <a:ext cx="4580936" cy="3007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A4D2B8-F86E-4E31-90CE-A045C5F80BAB}"/>
                  </a:ext>
                </a:extLst>
              </p:cNvPr>
              <p:cNvSpPr txBox="1"/>
              <p:nvPr/>
            </p:nvSpPr>
            <p:spPr>
              <a:xfrm>
                <a:off x="8912722" y="1528673"/>
                <a:ext cx="3195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Operators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: perform operations on data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Math operators in Python: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∗∗</m:t>
                    </m:r>
                  </m:oMath>
                </a14:m>
                <a:endParaRPr lang="en-US" sz="12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In this case, 10, 3, 2, 5 are data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A4D2B8-F86E-4E31-90CE-A045C5F80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22" y="1528673"/>
                <a:ext cx="3195381" cy="646331"/>
              </a:xfrm>
              <a:prstGeom prst="rect">
                <a:avLst/>
              </a:prstGeom>
              <a:blipFill>
                <a:blip r:embed="rId3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E75D8F3F-7A20-4F07-939D-A10EC8D73B92}"/>
              </a:ext>
            </a:extLst>
          </p:cNvPr>
          <p:cNvSpPr/>
          <p:nvPr/>
        </p:nvSpPr>
        <p:spPr bwMode="auto">
          <a:xfrm>
            <a:off x="4167478" y="1895703"/>
            <a:ext cx="164307" cy="28651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1CCA51-CDF5-4922-A441-494AE8F83F1F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 bwMode="auto">
          <a:xfrm flipV="1">
            <a:off x="4331785" y="1851839"/>
            <a:ext cx="4580937" cy="18712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5CF308D-FB30-435B-9A86-183CAEE8D68E}"/>
              </a:ext>
            </a:extLst>
          </p:cNvPr>
          <p:cNvSpPr/>
          <p:nvPr/>
        </p:nvSpPr>
        <p:spPr bwMode="auto">
          <a:xfrm>
            <a:off x="4046143" y="3162913"/>
            <a:ext cx="493446" cy="5075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8468C2-7EC7-43DD-8077-8F0EDBAD3143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 bwMode="auto">
          <a:xfrm>
            <a:off x="4539589" y="3416705"/>
            <a:ext cx="4379661" cy="5148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ED1BFE-217C-47C5-B070-BE2BAD257125}"/>
                  </a:ext>
                </a:extLst>
              </p:cNvPr>
              <p:cNvSpPr txBox="1"/>
              <p:nvPr/>
            </p:nvSpPr>
            <p:spPr>
              <a:xfrm>
                <a:off x="8919250" y="3608411"/>
                <a:ext cx="3195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A notebook cell can hold more than one statement. However, without using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only the last statement’s output is shown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ED1BFE-217C-47C5-B070-BE2BAD25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250" y="3608411"/>
                <a:ext cx="3195381" cy="646331"/>
              </a:xfrm>
              <a:prstGeom prst="rect">
                <a:avLst/>
              </a:prstGeom>
              <a:blipFill>
                <a:blip r:embed="rId4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78655F3C-3FFA-4A84-B58F-5D3E74DFB7B7}"/>
              </a:ext>
            </a:extLst>
          </p:cNvPr>
          <p:cNvSpPr/>
          <p:nvPr/>
        </p:nvSpPr>
        <p:spPr bwMode="auto">
          <a:xfrm>
            <a:off x="4046143" y="3853788"/>
            <a:ext cx="812454" cy="5075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16F28A-D52C-4F21-A05F-2430286C3728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 bwMode="auto">
          <a:xfrm>
            <a:off x="4858597" y="4107580"/>
            <a:ext cx="4060653" cy="40686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B9EC5F-28CB-4224-BB00-193471D187A6}"/>
                  </a:ext>
                </a:extLst>
              </p:cNvPr>
              <p:cNvSpPr txBox="1"/>
              <p:nvPr/>
            </p:nvSpPr>
            <p:spPr>
              <a:xfrm>
                <a:off x="8919250" y="4283607"/>
                <a:ext cx="3195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You need to use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to show outputs of all statements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B9EC5F-28CB-4224-BB00-193471D18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250" y="4283607"/>
                <a:ext cx="3195381" cy="461665"/>
              </a:xfrm>
              <a:prstGeom prst="rect">
                <a:avLst/>
              </a:prstGeom>
              <a:blipFill>
                <a:blip r:embed="rId5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1F3405D3-B100-48E1-A0AF-239CF87394F7}"/>
              </a:ext>
            </a:extLst>
          </p:cNvPr>
          <p:cNvSpPr/>
          <p:nvPr/>
        </p:nvSpPr>
        <p:spPr bwMode="auto">
          <a:xfrm>
            <a:off x="4046143" y="2890981"/>
            <a:ext cx="402671" cy="25451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1EF394B-2B12-407F-B395-21E756ABCA85}"/>
                  </a:ext>
                </a:extLst>
              </p:cNvPr>
              <p:cNvSpPr txBox="1"/>
              <p:nvPr/>
            </p:nvSpPr>
            <p:spPr>
              <a:xfrm>
                <a:off x="77369" y="3107717"/>
                <a:ext cx="31180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Variables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: symbolic names that refer to an object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Variables are assigned values using the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operator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In this case, the variable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assigned a value of the integer number 10</a:t>
                </a:r>
                <a:endParaRPr lang="en-US" sz="12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1EF394B-2B12-407F-B395-21E756ABC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" y="3107717"/>
                <a:ext cx="3118012" cy="1200329"/>
              </a:xfrm>
              <a:prstGeom prst="rect">
                <a:avLst/>
              </a:prstGeom>
              <a:blipFill>
                <a:blip r:embed="rId6"/>
                <a:stretch>
                  <a:fillRect l="-196" t="-1015" r="-783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BECE0A6-4D66-42C9-B6AC-E3521DB2F7D0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 bwMode="auto">
          <a:xfrm flipH="1">
            <a:off x="3195381" y="3018236"/>
            <a:ext cx="850762" cy="68964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92D2A3A-470F-4CE9-A6EB-50D6684BDC9D}"/>
              </a:ext>
            </a:extLst>
          </p:cNvPr>
          <p:cNvSpPr/>
          <p:nvPr/>
        </p:nvSpPr>
        <p:spPr bwMode="auto">
          <a:xfrm>
            <a:off x="4036268" y="4794878"/>
            <a:ext cx="1166068" cy="39799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AA39D7-AF3C-4C63-8BF9-8F537263E2C6}"/>
                  </a:ext>
                </a:extLst>
              </p:cNvPr>
              <p:cNvSpPr txBox="1"/>
              <p:nvPr/>
            </p:nvSpPr>
            <p:spPr>
              <a:xfrm>
                <a:off x="77369" y="4366840"/>
                <a:ext cx="31180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Not all statements are one-line. In this case, the two lines make up a single </a:t>
                </a:r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statement. Note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also a statement in the </a:t>
                </a:r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statement.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another keyword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print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and </a:t>
                </a:r>
                <a:r>
                  <a:rPr lang="en-US" sz="12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range</a:t>
                </a: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are built-in functions’ names (hence the highlighting)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difference is that names can be reassigned with new values, keywords cannot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AA39D7-AF3C-4C63-8BF9-8F537263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" y="4366840"/>
                <a:ext cx="3118012" cy="1938992"/>
              </a:xfrm>
              <a:prstGeom prst="rect">
                <a:avLst/>
              </a:prstGeom>
              <a:blipFill>
                <a:blip r:embed="rId7"/>
                <a:stretch>
                  <a:fillRect l="-196" t="-314" r="-196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A54341-FA81-4D64-BD9C-310C598D2625}"/>
              </a:ext>
            </a:extLst>
          </p:cNvPr>
          <p:cNvCxnSpPr>
            <a:cxnSpLocks/>
            <a:stCxn id="91" idx="1"/>
            <a:endCxn id="92" idx="3"/>
          </p:cNvCxnSpPr>
          <p:nvPr/>
        </p:nvCxnSpPr>
        <p:spPr bwMode="auto">
          <a:xfrm flipH="1">
            <a:off x="3195381" y="4993877"/>
            <a:ext cx="840887" cy="34245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E298ED2-E0C3-4044-9AF2-C291FB899E3E}"/>
              </a:ext>
            </a:extLst>
          </p:cNvPr>
          <p:cNvSpPr/>
          <p:nvPr/>
        </p:nvSpPr>
        <p:spPr bwMode="auto">
          <a:xfrm>
            <a:off x="4001355" y="5552836"/>
            <a:ext cx="2866169" cy="12003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C38395-BF61-4192-AF97-4248D9CDC70A}"/>
              </a:ext>
            </a:extLst>
          </p:cNvPr>
          <p:cNvCxnSpPr>
            <a:cxnSpLocks/>
            <a:stCxn id="129" idx="1"/>
          </p:cNvCxnSpPr>
          <p:nvPr/>
        </p:nvCxnSpPr>
        <p:spPr bwMode="auto">
          <a:xfrm flipH="1" flipV="1">
            <a:off x="3057525" y="5901041"/>
            <a:ext cx="943830" cy="25199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371EB35-2AA5-4E8C-85B9-23709F20B0C9}"/>
              </a:ext>
            </a:extLst>
          </p:cNvPr>
          <p:cNvSpPr/>
          <p:nvPr/>
        </p:nvSpPr>
        <p:spPr bwMode="auto">
          <a:xfrm>
            <a:off x="4046143" y="6190967"/>
            <a:ext cx="2745181" cy="5075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F12E3E-D237-4189-86AF-1E1BDC7859F4}"/>
              </a:ext>
            </a:extLst>
          </p:cNvPr>
          <p:cNvCxnSpPr>
            <a:cxnSpLocks/>
            <a:stCxn id="132" idx="3"/>
            <a:endCxn id="142" idx="1"/>
          </p:cNvCxnSpPr>
          <p:nvPr/>
        </p:nvCxnSpPr>
        <p:spPr bwMode="auto">
          <a:xfrm flipV="1">
            <a:off x="6791324" y="5599063"/>
            <a:ext cx="2121402" cy="84569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F211923-871E-4BDF-8ACA-EA51694B5818}"/>
              </a:ext>
            </a:extLst>
          </p:cNvPr>
          <p:cNvSpPr txBox="1"/>
          <p:nvPr/>
        </p:nvSpPr>
        <p:spPr>
          <a:xfrm>
            <a:off x="8912726" y="4814233"/>
            <a:ext cx="3195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Errors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: issues that prevent the scripts from being executed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Caused by different reasons. In this case, assigning value to a keyword is considered a </a:t>
            </a:r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syntax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In general, the interpreter will always try to point to the position of the error and show the error message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165D51-A701-4CEB-9580-93AD561F1EB4}"/>
              </a:ext>
            </a:extLst>
          </p:cNvPr>
          <p:cNvSpPr txBox="1"/>
          <p:nvPr/>
        </p:nvSpPr>
        <p:spPr>
          <a:xfrm>
            <a:off x="8912721" y="2194552"/>
            <a:ext cx="3195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Comments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: descriptive notes put in the script so that the code is more readable. Comments are ignored by the interpreter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Comments in Python begin with a </a:t>
            </a:r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#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Are also useful for error checking – you can comment out some statements to check others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AA6F6-1075-4A48-A97D-197B3F86EDEC}"/>
              </a:ext>
            </a:extLst>
          </p:cNvPr>
          <p:cNvSpPr/>
          <p:nvPr/>
        </p:nvSpPr>
        <p:spPr bwMode="auto">
          <a:xfrm>
            <a:off x="4048584" y="2418072"/>
            <a:ext cx="2618916" cy="4168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72FE59-760B-4B89-B874-83BBD36A1B1C}"/>
              </a:ext>
            </a:extLst>
          </p:cNvPr>
          <p:cNvCxnSpPr>
            <a:cxnSpLocks/>
            <a:stCxn id="36" idx="3"/>
            <a:endCxn id="168" idx="1"/>
          </p:cNvCxnSpPr>
          <p:nvPr/>
        </p:nvCxnSpPr>
        <p:spPr bwMode="auto">
          <a:xfrm>
            <a:off x="6667500" y="2626508"/>
            <a:ext cx="2245221" cy="26054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888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A5D6-8266-429E-BE3E-0B0FA440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Tasks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8D327-E494-4E24-BF09-914D1870D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Please install Python, Jupyter notebook, and all the necessary packages, then run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𝑝𝑎𝑐𝑘𝑎𝑔𝑒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𝑡𝑒𝑠𝑡𝑖𝑛𝑔</m:t>
                    </m:r>
                  </m:oMath>
                </a14:m>
                <a:r>
                  <a:rPr lang="en-US" dirty="0"/>
                  <a:t> notebook to verify</a:t>
                </a:r>
              </a:p>
              <a:p>
                <a:r>
                  <a:rPr lang="en-US" dirty="0"/>
                  <a:t>Please get familiar with Jupyter notebook and review the Python Tutorial notebook on D2L</a:t>
                </a:r>
              </a:p>
              <a:p>
                <a:pPr lvl="1"/>
                <a:r>
                  <a:rPr lang="en-US" dirty="0"/>
                  <a:t>It is unlikely that you are new to programming, so this task should be simple enough (even if you are new to Python)</a:t>
                </a:r>
              </a:p>
              <a:p>
                <a:pPr lvl="1"/>
                <a:r>
                  <a:rPr lang="en-US" dirty="0"/>
                  <a:t>Don’t hesitate to let me know if you run into any issue (with the installations, understanding certain concepts…)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8D327-E494-4E24-BF09-914D1870D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6F31-D691-43D1-8CEC-29E16EFA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567B-1D51-44F6-A521-832534D1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Interactive Development Environment (IDE) for Python</a:t>
            </a:r>
          </a:p>
          <a:p>
            <a:r>
              <a:rPr lang="en-US" dirty="0"/>
              <a:t>Fits very nicely with data analytical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EF4E5-0ADB-4E51-92FF-D21BAD7E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24" y="2434615"/>
            <a:ext cx="4906683" cy="36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653-D02A-469E-A6B6-5E54976D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2970213"/>
            <a:ext cx="10964333" cy="917573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</p:spTree>
    <p:extLst>
      <p:ext uri="{BB962C8B-B14F-4D97-AF65-F5344CB8AC3E}">
        <p14:creationId xmlns:p14="http://schemas.microsoft.com/office/powerpoint/2010/main" val="42047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9A8A-ABB3-4992-ABA0-B1F7F117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9" y="678612"/>
            <a:ext cx="10964333" cy="4519612"/>
          </a:xfrm>
        </p:spPr>
        <p:txBody>
          <a:bodyPr/>
          <a:lstStyle/>
          <a:p>
            <a:r>
              <a:rPr lang="en-US" sz="1800" dirty="0"/>
              <a:t>You can download Python from </a:t>
            </a:r>
            <a:r>
              <a:rPr lang="en-US" sz="1800" dirty="0">
                <a:hlinkClick r:id="rId2"/>
              </a:rPr>
              <a:t>https://www.python.org/downloads/</a:t>
            </a:r>
            <a:endParaRPr lang="en-US" sz="1800" dirty="0"/>
          </a:p>
          <a:p>
            <a:pPr lvl="1"/>
            <a:r>
              <a:rPr lang="en-US" sz="1600" dirty="0"/>
              <a:t>Make sure to download Python 3, version like 3.7, 3.8… do not matter too much</a:t>
            </a:r>
            <a:endParaRPr lang="en-US" sz="1600" b="1" dirty="0"/>
          </a:p>
          <a:p>
            <a:r>
              <a:rPr lang="en-US" sz="1800" dirty="0"/>
              <a:t>Click on Download to be navigate to the download page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Pick the version that fits your system. I will use the executable installer for Windows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2FCF-AFDA-4F63-B544-23462DE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0"/>
            <a:ext cx="10964333" cy="917573"/>
          </a:xfrm>
        </p:spPr>
        <p:txBody>
          <a:bodyPr/>
          <a:lstStyle/>
          <a:p>
            <a:r>
              <a:rPr lang="en-US" sz="3200" dirty="0"/>
              <a:t>Downloading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753F8-2E46-412F-96D3-B9E4DA06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86" b="13306"/>
          <a:stretch/>
        </p:blipFill>
        <p:spPr>
          <a:xfrm>
            <a:off x="2606424" y="3899316"/>
            <a:ext cx="6979151" cy="1817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7F565D-A295-4D77-AF33-D2AB98FF4CBE}"/>
              </a:ext>
            </a:extLst>
          </p:cNvPr>
          <p:cNvSpPr/>
          <p:nvPr/>
        </p:nvSpPr>
        <p:spPr bwMode="auto">
          <a:xfrm>
            <a:off x="2606424" y="4980072"/>
            <a:ext cx="6979151" cy="20020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2ED0-20B5-40F5-8803-EE79E3D44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624" y="1677726"/>
            <a:ext cx="7196752" cy="17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B40B6-034A-4489-B9CD-050984997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92" y="3012741"/>
            <a:ext cx="3805652" cy="233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6A2B3-1785-428B-901A-28AF0CFB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0"/>
            <a:ext cx="10964333" cy="917573"/>
          </a:xfrm>
        </p:spPr>
        <p:txBody>
          <a:bodyPr/>
          <a:lstStyle/>
          <a:p>
            <a:r>
              <a:rPr lang="en-US" sz="3200" dirty="0"/>
              <a:t>Installing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5EE36-88A7-4CD0-9EFA-C8B43B5BD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832" y="680628"/>
                <a:ext cx="10964333" cy="4519612"/>
              </a:xfrm>
            </p:spPr>
            <p:txBody>
              <a:bodyPr/>
              <a:lstStyle/>
              <a:p>
                <a:r>
                  <a:rPr lang="en-US" sz="2000" dirty="0"/>
                  <a:t>When first launching the installer, make sure “Add Python 3.x to PATH” is </a:t>
                </a:r>
                <a:r>
                  <a:rPr lang="en-US" sz="2000" b="1" dirty="0"/>
                  <a:t>selected</a:t>
                </a:r>
              </a:p>
              <a:p>
                <a:r>
                  <a:rPr lang="en-US" sz="2000" dirty="0"/>
                  <a:t>Jupyter Notebook may not be able to start if you install Python in the default path. You can change the installation path by first choosing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𝐶𝑢𝑠𝑡𝑜𝑚𝑖𝑧𝑒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𝐼𝑛𝑠𝑡𝑎𝑙𝑙𝑎𝑡𝑖𝑜𝑛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Make sure pip is selected in Optional Features</a:t>
                </a:r>
              </a:p>
              <a:p>
                <a:pPr lvl="1"/>
                <a:r>
                  <a:rPr lang="en-US" sz="1800" dirty="0"/>
                  <a:t>I install Python directly in my C drive (in a folder named Python)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5EE36-88A7-4CD0-9EFA-C8B43B5BD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832" y="680628"/>
                <a:ext cx="10964333" cy="4519612"/>
              </a:xfrm>
              <a:blipFill>
                <a:blip r:embed="rId3"/>
                <a:stretch>
                  <a:fillRect l="-133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4059576-5410-4821-A37B-A98881EE2E3D}"/>
              </a:ext>
            </a:extLst>
          </p:cNvPr>
          <p:cNvSpPr/>
          <p:nvPr/>
        </p:nvSpPr>
        <p:spPr bwMode="auto">
          <a:xfrm>
            <a:off x="1101716" y="5121075"/>
            <a:ext cx="1176026" cy="154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8A4D4-8643-4F66-9597-FB927932FF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/>
        </p:blipFill>
        <p:spPr>
          <a:xfrm>
            <a:off x="4263768" y="3016878"/>
            <a:ext cx="3828030" cy="2328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88134-0F8C-4729-A26A-D8A570199A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4020" y="3014261"/>
            <a:ext cx="3792154" cy="23279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E2203F-E89C-466E-86C7-7244C7FA3010}"/>
              </a:ext>
            </a:extLst>
          </p:cNvPr>
          <p:cNvSpPr/>
          <p:nvPr/>
        </p:nvSpPr>
        <p:spPr bwMode="auto">
          <a:xfrm>
            <a:off x="9421572" y="4747350"/>
            <a:ext cx="1176026" cy="154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7EA22-C8BB-4EB2-AB0E-923696FD27A1}"/>
              </a:ext>
            </a:extLst>
          </p:cNvPr>
          <p:cNvSpPr/>
          <p:nvPr/>
        </p:nvSpPr>
        <p:spPr bwMode="auto">
          <a:xfrm>
            <a:off x="5289275" y="3730943"/>
            <a:ext cx="332810" cy="154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60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2A07-6AF4-4D46-9167-565D871B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Your Installation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184FD-4FBE-41D2-AE6E-DCB9D3A81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5320"/>
                <a:ext cx="5220749" cy="4519612"/>
              </a:xfrm>
            </p:spPr>
            <p:txBody>
              <a:bodyPr/>
              <a:lstStyle/>
              <a:p>
                <a:r>
                  <a:rPr lang="en-US" sz="2400" dirty="0"/>
                  <a:t>Open a CMD windows (or Terminal if you are using Linux/MAC OS)</a:t>
                </a:r>
              </a:p>
              <a:p>
                <a:r>
                  <a:rPr lang="en-US" sz="2400" dirty="0"/>
                  <a:t>Execute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𝑝𝑦𝑡h𝑜𝑛</m:t>
                    </m:r>
                  </m:oMath>
                </a14:m>
                <a:r>
                  <a:rPr lang="en-US" sz="2400" dirty="0"/>
                  <a:t>”</a:t>
                </a:r>
              </a:p>
              <a:p>
                <a:r>
                  <a:rPr lang="en-US" sz="2400" dirty="0"/>
                  <a:t>Your installation is successful if the console enters Python shell</a:t>
                </a:r>
              </a:p>
              <a:p>
                <a:r>
                  <a:rPr lang="en-US" sz="2400" dirty="0"/>
                  <a:t>You can then begin type Python code in the opened shell</a:t>
                </a:r>
                <a:endParaRPr lang="en-US" sz="2000" dirty="0"/>
              </a:p>
              <a:p>
                <a:r>
                  <a:rPr lang="en-US" sz="2400" dirty="0"/>
                  <a:t>Run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/>
                  <a:t> to stop Python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184FD-4FBE-41D2-AE6E-DCB9D3A81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5320"/>
                <a:ext cx="5220749" cy="4519612"/>
              </a:xfrm>
              <a:blipFill>
                <a:blip r:embed="rId2"/>
                <a:stretch>
                  <a:fillRect l="-3271" t="-2022" r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01AB661-AB4E-44C9-A6C3-F27B894B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53" y="1025320"/>
            <a:ext cx="5220747" cy="44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854-5F0B-406D-A9BB-38BA7D66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0F55-7E69-48C4-92CA-8A1F6979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Python comes with a limited set of functionalities</a:t>
            </a:r>
          </a:p>
          <a:p>
            <a:r>
              <a:rPr lang="en-US" dirty="0"/>
              <a:t>For data analytical tasks, we will need to install additional libraries or packages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BDBF-166C-4C69-8F51-80D01215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64333" cy="917573"/>
          </a:xfrm>
        </p:spPr>
        <p:txBody>
          <a:bodyPr/>
          <a:lstStyle/>
          <a:p>
            <a:r>
              <a:rPr lang="en-US" sz="2800" dirty="0"/>
              <a:t>Package Installation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E1CA1-418B-450A-BF9E-30080A5A9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42395"/>
                <a:ext cx="5782812" cy="4519612"/>
              </a:xfrm>
            </p:spPr>
            <p:txBody>
              <a:bodyPr/>
              <a:lstStyle/>
              <a:p>
                <a:r>
                  <a:rPr lang="en-US" sz="2400" dirty="0"/>
                  <a:t>Open a CMD/terminal window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𝑝𝑖𝑝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𝑖𝑛𝑠𝑡𝑎𝑙𝑙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𝑝𝑎𝑐𝑘𝑎𝑔𝑒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Or if you are using Linux/MAC OS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𝑠𝑢𝑑𝑜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𝑝𝑖𝑝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𝑖𝑛𝑠𝑡𝑎𝑙𝑙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𝑝𝑎𝑐𝑘𝑎𝑔𝑒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(you will need to enter your password)</a:t>
                </a:r>
              </a:p>
              <a:p>
                <a:r>
                  <a:rPr lang="en-US" sz="2400" dirty="0"/>
                  <a:t>Package name list (case sensitive)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𝑘𝑙𝑒𝑎𝑟𝑛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𝑛𝑢𝑚𝑝𝑦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𝑠𝑐𝑖𝑝𝑦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𝑝𝑎𝑛𝑑𝑎𝑠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E1CA1-418B-450A-BF9E-30080A5A9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42395"/>
                <a:ext cx="5782812" cy="4519612"/>
              </a:xfrm>
              <a:blipFill>
                <a:blip r:embed="rId2"/>
                <a:stretch>
                  <a:fillRect l="-295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77C413-7FEC-4714-BD62-1CB576AA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26" y="842395"/>
            <a:ext cx="5210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57112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40716348-197A-4101-9A9D-07485FD34EC1}" vid="{EC8CBBB7-1CD1-40DC-8AF2-3E6318E51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603</TotalTime>
  <Words>1445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PPKSU</vt:lpstr>
      <vt:lpstr>Intro to Python and IDEs</vt:lpstr>
      <vt:lpstr>Python</vt:lpstr>
      <vt:lpstr>Jupyter Notebook</vt:lpstr>
      <vt:lpstr>Installing Python</vt:lpstr>
      <vt:lpstr>Downloading Python</vt:lpstr>
      <vt:lpstr>Installing Python</vt:lpstr>
      <vt:lpstr>Testing Your Installation</vt:lpstr>
      <vt:lpstr>Python Packages</vt:lpstr>
      <vt:lpstr>Package Installation</vt:lpstr>
      <vt:lpstr>Required Python Package Usages</vt:lpstr>
      <vt:lpstr>Basic Tutorial for Jupyter Notebook</vt:lpstr>
      <vt:lpstr>Installing Jupyter Notebook</vt:lpstr>
      <vt:lpstr>Starting Jupyter Notebook</vt:lpstr>
      <vt:lpstr>Jupyter Notebook IDE</vt:lpstr>
      <vt:lpstr>Basic Notebook Interface</vt:lpstr>
      <vt:lpstr>Markdown Cells</vt:lpstr>
      <vt:lpstr>Saving Your Notebook</vt:lpstr>
      <vt:lpstr>Testing Your Package Installation</vt:lpstr>
      <vt:lpstr>Basic Python Programming</vt:lpstr>
      <vt:lpstr>Basic Components of the Python Language</vt:lpstr>
      <vt:lpstr>This Week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and IDEs</dc:title>
  <dc:creator>Linh Le</dc:creator>
  <cp:lastModifiedBy>Linh Le</cp:lastModifiedBy>
  <cp:revision>1</cp:revision>
  <dcterms:created xsi:type="dcterms:W3CDTF">2020-01-03T16:44:33Z</dcterms:created>
  <dcterms:modified xsi:type="dcterms:W3CDTF">2020-08-17T14:59:59Z</dcterms:modified>
</cp:coreProperties>
</file>