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2CFAB-7F61-4D09-AD05-3128CF3F4AFE}" v="1034" dt="2020-04-17T20:34:35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h Le" userId="ab89bd28bd2c192c" providerId="LiveId" clId="{8902CFAB-7F61-4D09-AD05-3128CF3F4AFE}"/>
    <pc:docChg chg="undo custSel addSld modSld">
      <pc:chgData name="Linh Le" userId="ab89bd28bd2c192c" providerId="LiveId" clId="{8902CFAB-7F61-4D09-AD05-3128CF3F4AFE}" dt="2020-04-17T20:34:35.369" v="5199" actId="6549"/>
      <pc:docMkLst>
        <pc:docMk/>
      </pc:docMkLst>
      <pc:sldChg chg="addSp delSp modSp">
        <pc:chgData name="Linh Le" userId="ab89bd28bd2c192c" providerId="LiveId" clId="{8902CFAB-7F61-4D09-AD05-3128CF3F4AFE}" dt="2020-04-17T18:00:34.920" v="666" actId="207"/>
        <pc:sldMkLst>
          <pc:docMk/>
          <pc:sldMk cId="2023433194" sldId="257"/>
        </pc:sldMkLst>
        <pc:spChg chg="mod">
          <ac:chgData name="Linh Le" userId="ab89bd28bd2c192c" providerId="LiveId" clId="{8902CFAB-7F61-4D09-AD05-3128CF3F4AFE}" dt="2020-04-17T17:54:48.152" v="238" actId="20577"/>
          <ac:spMkLst>
            <pc:docMk/>
            <pc:sldMk cId="2023433194" sldId="257"/>
            <ac:spMk id="3" creationId="{536BE782-5FB8-4A5B-9E0F-CF8D71334559}"/>
          </ac:spMkLst>
        </pc:spChg>
        <pc:spChg chg="add mod">
          <ac:chgData name="Linh Le" userId="ab89bd28bd2c192c" providerId="LiveId" clId="{8902CFAB-7F61-4D09-AD05-3128CF3F4AFE}" dt="2020-04-17T17:55:51.472" v="282" actId="1076"/>
          <ac:spMkLst>
            <pc:docMk/>
            <pc:sldMk cId="2023433194" sldId="257"/>
            <ac:spMk id="4" creationId="{0C888D9B-953D-4F8A-9F68-01A29EC92DF8}"/>
          </ac:spMkLst>
        </pc:spChg>
        <pc:spChg chg="add del mod">
          <ac:chgData name="Linh Le" userId="ab89bd28bd2c192c" providerId="LiveId" clId="{8902CFAB-7F61-4D09-AD05-3128CF3F4AFE}" dt="2020-04-17T17:53:45.179" v="77" actId="478"/>
          <ac:spMkLst>
            <pc:docMk/>
            <pc:sldMk cId="2023433194" sldId="257"/>
            <ac:spMk id="5" creationId="{4337B315-B3B3-4688-B706-AF757CFA72E0}"/>
          </ac:spMkLst>
        </pc:spChg>
        <pc:spChg chg="add del mod">
          <ac:chgData name="Linh Le" userId="ab89bd28bd2c192c" providerId="LiveId" clId="{8902CFAB-7F61-4D09-AD05-3128CF3F4AFE}" dt="2020-04-17T17:53:45.179" v="77" actId="478"/>
          <ac:spMkLst>
            <pc:docMk/>
            <pc:sldMk cId="2023433194" sldId="257"/>
            <ac:spMk id="6" creationId="{4CD88145-04FF-4883-B3D9-9BBD856D1CD9}"/>
          </ac:spMkLst>
        </pc:spChg>
        <pc:spChg chg="add del mod">
          <ac:chgData name="Linh Le" userId="ab89bd28bd2c192c" providerId="LiveId" clId="{8902CFAB-7F61-4D09-AD05-3128CF3F4AFE}" dt="2020-04-17T17:53:45.179" v="77" actId="478"/>
          <ac:spMkLst>
            <pc:docMk/>
            <pc:sldMk cId="2023433194" sldId="257"/>
            <ac:spMk id="7" creationId="{B00BA660-97CD-478C-AB96-E228EEAD8420}"/>
          </ac:spMkLst>
        </pc:spChg>
        <pc:spChg chg="add del mod">
          <ac:chgData name="Linh Le" userId="ab89bd28bd2c192c" providerId="LiveId" clId="{8902CFAB-7F61-4D09-AD05-3128CF3F4AFE}" dt="2020-04-17T17:53:45.179" v="77" actId="478"/>
          <ac:spMkLst>
            <pc:docMk/>
            <pc:sldMk cId="2023433194" sldId="257"/>
            <ac:spMk id="8" creationId="{F2F1C62D-1C08-4EB1-A110-50AD3129591C}"/>
          </ac:spMkLst>
        </pc:spChg>
        <pc:spChg chg="add del mod">
          <ac:chgData name="Linh Le" userId="ab89bd28bd2c192c" providerId="LiveId" clId="{8902CFAB-7F61-4D09-AD05-3128CF3F4AFE}" dt="2020-04-17T17:53:45.179" v="77" actId="478"/>
          <ac:spMkLst>
            <pc:docMk/>
            <pc:sldMk cId="2023433194" sldId="257"/>
            <ac:spMk id="9" creationId="{677D4B88-E010-4111-99CC-6F4D95038E9E}"/>
          </ac:spMkLst>
        </pc:spChg>
        <pc:spChg chg="add mod">
          <ac:chgData name="Linh Le" userId="ab89bd28bd2c192c" providerId="LiveId" clId="{8902CFAB-7F61-4D09-AD05-3128CF3F4AFE}" dt="2020-04-17T17:55:51.472" v="282" actId="1076"/>
          <ac:spMkLst>
            <pc:docMk/>
            <pc:sldMk cId="2023433194" sldId="257"/>
            <ac:spMk id="10" creationId="{BCE250D6-E684-4DE7-A253-6CB45C14E51D}"/>
          </ac:spMkLst>
        </pc:spChg>
        <pc:spChg chg="add mod">
          <ac:chgData name="Linh Le" userId="ab89bd28bd2c192c" providerId="LiveId" clId="{8902CFAB-7F61-4D09-AD05-3128CF3F4AFE}" dt="2020-04-17T17:55:51.472" v="282" actId="1076"/>
          <ac:spMkLst>
            <pc:docMk/>
            <pc:sldMk cId="2023433194" sldId="257"/>
            <ac:spMk id="11" creationId="{E9E1BCD4-933D-4F04-AB76-9CDF2E25DEEB}"/>
          </ac:spMkLst>
        </pc:spChg>
        <pc:spChg chg="add del mod">
          <ac:chgData name="Linh Le" userId="ab89bd28bd2c192c" providerId="LiveId" clId="{8902CFAB-7F61-4D09-AD05-3128CF3F4AFE}" dt="2020-04-17T17:55:51.472" v="282" actId="1076"/>
          <ac:spMkLst>
            <pc:docMk/>
            <pc:sldMk cId="2023433194" sldId="257"/>
            <ac:spMk id="12" creationId="{7322EE66-4832-4273-912F-9DCC3E0145E2}"/>
          </ac:spMkLst>
        </pc:spChg>
        <pc:spChg chg="add mod">
          <ac:chgData name="Linh Le" userId="ab89bd28bd2c192c" providerId="LiveId" clId="{8902CFAB-7F61-4D09-AD05-3128CF3F4AFE}" dt="2020-04-17T17:55:51.472" v="282" actId="1076"/>
          <ac:spMkLst>
            <pc:docMk/>
            <pc:sldMk cId="2023433194" sldId="257"/>
            <ac:spMk id="13" creationId="{31DE48FD-1F5D-422F-8D27-2E7D51628448}"/>
          </ac:spMkLst>
        </pc:spChg>
        <pc:spChg chg="add mod">
          <ac:chgData name="Linh Le" userId="ab89bd28bd2c192c" providerId="LiveId" clId="{8902CFAB-7F61-4D09-AD05-3128CF3F4AFE}" dt="2020-04-17T18:00:34.920" v="666" actId="207"/>
          <ac:spMkLst>
            <pc:docMk/>
            <pc:sldMk cId="2023433194" sldId="257"/>
            <ac:spMk id="14" creationId="{EEC69EFE-BF81-4300-8EAB-A1940E5F3753}"/>
          </ac:spMkLst>
        </pc:spChg>
        <pc:spChg chg="add mod">
          <ac:chgData name="Linh Le" userId="ab89bd28bd2c192c" providerId="LiveId" clId="{8902CFAB-7F61-4D09-AD05-3128CF3F4AFE}" dt="2020-04-17T17:57:13.910" v="320" actId="1076"/>
          <ac:spMkLst>
            <pc:docMk/>
            <pc:sldMk cId="2023433194" sldId="257"/>
            <ac:spMk id="31" creationId="{8DF5EFA9-BBD4-4192-9F43-1A66F1CE91A5}"/>
          </ac:spMkLst>
        </pc:spChg>
        <pc:spChg chg="add mod">
          <ac:chgData name="Linh Le" userId="ab89bd28bd2c192c" providerId="LiveId" clId="{8902CFAB-7F61-4D09-AD05-3128CF3F4AFE}" dt="2020-04-17T17:57:38.835" v="330" actId="20577"/>
          <ac:spMkLst>
            <pc:docMk/>
            <pc:sldMk cId="2023433194" sldId="257"/>
            <ac:spMk id="32" creationId="{85AE583E-6029-4572-ACCE-E6479C6912C7}"/>
          </ac:spMkLst>
        </pc:spChg>
        <pc:spChg chg="add mod">
          <ac:chgData name="Linh Le" userId="ab89bd28bd2c192c" providerId="LiveId" clId="{8902CFAB-7F61-4D09-AD05-3128CF3F4AFE}" dt="2020-04-17T17:57:28.006" v="328" actId="20577"/>
          <ac:spMkLst>
            <pc:docMk/>
            <pc:sldMk cId="2023433194" sldId="257"/>
            <ac:spMk id="33" creationId="{BC3E785D-89F9-458C-AECD-62B42120F3A1}"/>
          </ac:spMkLst>
        </pc:spChg>
        <pc:spChg chg="add mod">
          <ac:chgData name="Linh Le" userId="ab89bd28bd2c192c" providerId="LiveId" clId="{8902CFAB-7F61-4D09-AD05-3128CF3F4AFE}" dt="2020-04-17T17:57:47.354" v="332" actId="20577"/>
          <ac:spMkLst>
            <pc:docMk/>
            <pc:sldMk cId="2023433194" sldId="257"/>
            <ac:spMk id="34" creationId="{888182CB-37F3-4728-95FC-C8EDCFDA5AC3}"/>
          </ac:spMkLst>
        </pc:spChg>
        <pc:spChg chg="add mod">
          <ac:chgData name="Linh Le" userId="ab89bd28bd2c192c" providerId="LiveId" clId="{8902CFAB-7F61-4D09-AD05-3128CF3F4AFE}" dt="2020-04-17T17:57:57.130" v="334" actId="20577"/>
          <ac:spMkLst>
            <pc:docMk/>
            <pc:sldMk cId="2023433194" sldId="257"/>
            <ac:spMk id="35" creationId="{97956AAA-9E7A-4BA4-B3EC-C57C6EFF4D16}"/>
          </ac:spMkLst>
        </pc:spChg>
        <pc:cxnChg chg="add mod">
          <ac:chgData name="Linh Le" userId="ab89bd28bd2c192c" providerId="LiveId" clId="{8902CFAB-7F61-4D09-AD05-3128CF3F4AFE}" dt="2020-04-17T17:56:48.735" v="308" actId="13822"/>
          <ac:cxnSpMkLst>
            <pc:docMk/>
            <pc:sldMk cId="2023433194" sldId="257"/>
            <ac:cxnSpMk id="16" creationId="{F67F44E9-7677-49FD-8E94-8B99B0C2A4E9}"/>
          </ac:cxnSpMkLst>
        </pc:cxnChg>
        <pc:cxnChg chg="add mod">
          <ac:chgData name="Linh Le" userId="ab89bd28bd2c192c" providerId="LiveId" clId="{8902CFAB-7F61-4D09-AD05-3128CF3F4AFE}" dt="2020-04-17T17:56:48.735" v="308" actId="13822"/>
          <ac:cxnSpMkLst>
            <pc:docMk/>
            <pc:sldMk cId="2023433194" sldId="257"/>
            <ac:cxnSpMk id="17" creationId="{FAC59BA0-898D-4222-8C9F-EEFDEA6C9317}"/>
          </ac:cxnSpMkLst>
        </pc:cxnChg>
        <pc:cxnChg chg="add mod">
          <ac:chgData name="Linh Le" userId="ab89bd28bd2c192c" providerId="LiveId" clId="{8902CFAB-7F61-4D09-AD05-3128CF3F4AFE}" dt="2020-04-17T17:56:48.735" v="308" actId="13822"/>
          <ac:cxnSpMkLst>
            <pc:docMk/>
            <pc:sldMk cId="2023433194" sldId="257"/>
            <ac:cxnSpMk id="20" creationId="{A44691E0-0360-481A-869A-0C4835631075}"/>
          </ac:cxnSpMkLst>
        </pc:cxnChg>
        <pc:cxnChg chg="add mod">
          <ac:chgData name="Linh Le" userId="ab89bd28bd2c192c" providerId="LiveId" clId="{8902CFAB-7F61-4D09-AD05-3128CF3F4AFE}" dt="2020-04-17T17:56:48.735" v="308" actId="13822"/>
          <ac:cxnSpMkLst>
            <pc:docMk/>
            <pc:sldMk cId="2023433194" sldId="257"/>
            <ac:cxnSpMk id="25" creationId="{0EBF326C-0C5D-495B-BD35-01AEDCD1E58F}"/>
          </ac:cxnSpMkLst>
        </pc:cxnChg>
        <pc:cxnChg chg="add mod">
          <ac:chgData name="Linh Le" userId="ab89bd28bd2c192c" providerId="LiveId" clId="{8902CFAB-7F61-4D09-AD05-3128CF3F4AFE}" dt="2020-04-17T17:57:21.954" v="326" actId="13822"/>
          <ac:cxnSpMkLst>
            <pc:docMk/>
            <pc:sldMk cId="2023433194" sldId="257"/>
            <ac:cxnSpMk id="28" creationId="{3FA179D5-8812-4C67-9561-B016920D11F7}"/>
          </ac:cxnSpMkLst>
        </pc:cxnChg>
      </pc:sldChg>
      <pc:sldChg chg="addSp delSp modSp add">
        <pc:chgData name="Linh Le" userId="ab89bd28bd2c192c" providerId="LiveId" clId="{8902CFAB-7F61-4D09-AD05-3128CF3F4AFE}" dt="2020-04-17T20:34:35.369" v="5199" actId="6549"/>
        <pc:sldMkLst>
          <pc:docMk/>
          <pc:sldMk cId="2979054239" sldId="258"/>
        </pc:sldMkLst>
        <pc:spChg chg="mod">
          <ac:chgData name="Linh Le" userId="ab89bd28bd2c192c" providerId="LiveId" clId="{8902CFAB-7F61-4D09-AD05-3128CF3F4AFE}" dt="2020-04-17T18:28:14.893" v="2717" actId="404"/>
          <ac:spMkLst>
            <pc:docMk/>
            <pc:sldMk cId="2979054239" sldId="258"/>
            <ac:spMk id="2" creationId="{79A77020-286B-4BEF-82F2-1AC1B58A04A7}"/>
          </ac:spMkLst>
        </pc:spChg>
        <pc:spChg chg="mod">
          <ac:chgData name="Linh Le" userId="ab89bd28bd2c192c" providerId="LiveId" clId="{8902CFAB-7F61-4D09-AD05-3128CF3F4AFE}" dt="2020-04-17T20:34:35.369" v="5199" actId="6549"/>
          <ac:spMkLst>
            <pc:docMk/>
            <pc:sldMk cId="2979054239" sldId="258"/>
            <ac:spMk id="3" creationId="{FB1C37B7-70C8-4D39-B345-0750CEA3E4D0}"/>
          </ac:spMkLst>
        </pc:spChg>
        <pc:spChg chg="add del">
          <ac:chgData name="Linh Le" userId="ab89bd28bd2c192c" providerId="LiveId" clId="{8902CFAB-7F61-4D09-AD05-3128CF3F4AFE}" dt="2020-04-17T18:00:23.779" v="663"/>
          <ac:spMkLst>
            <pc:docMk/>
            <pc:sldMk cId="2979054239" sldId="258"/>
            <ac:spMk id="4" creationId="{2A43BF59-66B8-4617-B10E-59F2151C063D}"/>
          </ac:spMkLst>
        </pc:spChg>
        <pc:spChg chg="add del">
          <ac:chgData name="Linh Le" userId="ab89bd28bd2c192c" providerId="LiveId" clId="{8902CFAB-7F61-4D09-AD05-3128CF3F4AFE}" dt="2020-04-17T18:00:23.779" v="663"/>
          <ac:spMkLst>
            <pc:docMk/>
            <pc:sldMk cId="2979054239" sldId="258"/>
            <ac:spMk id="5" creationId="{97E8D270-6111-4D35-ADE4-AE417C4ED8D2}"/>
          </ac:spMkLst>
        </pc:spChg>
        <pc:spChg chg="add del">
          <ac:chgData name="Linh Le" userId="ab89bd28bd2c192c" providerId="LiveId" clId="{8902CFAB-7F61-4D09-AD05-3128CF3F4AFE}" dt="2020-04-17T18:00:23.779" v="663"/>
          <ac:spMkLst>
            <pc:docMk/>
            <pc:sldMk cId="2979054239" sldId="258"/>
            <ac:spMk id="6" creationId="{82216F75-4AAF-40D3-AF10-3E23F84CFC08}"/>
          </ac:spMkLst>
        </pc:spChg>
        <pc:spChg chg="add del">
          <ac:chgData name="Linh Le" userId="ab89bd28bd2c192c" providerId="LiveId" clId="{8902CFAB-7F61-4D09-AD05-3128CF3F4AFE}" dt="2020-04-17T18:00:23.779" v="663"/>
          <ac:spMkLst>
            <pc:docMk/>
            <pc:sldMk cId="2979054239" sldId="258"/>
            <ac:spMk id="7" creationId="{3DD67FA6-5108-4943-9A3D-7DAC045D2F85}"/>
          </ac:spMkLst>
        </pc:spChg>
        <pc:spChg chg="add del">
          <ac:chgData name="Linh Le" userId="ab89bd28bd2c192c" providerId="LiveId" clId="{8902CFAB-7F61-4D09-AD05-3128CF3F4AFE}" dt="2020-04-17T18:00:23.779" v="663"/>
          <ac:spMkLst>
            <pc:docMk/>
            <pc:sldMk cId="2979054239" sldId="258"/>
            <ac:spMk id="8" creationId="{E881154F-511B-4D0E-8B7C-70EBEA1CA84A}"/>
          </ac:spMkLst>
        </pc:spChg>
        <pc:spChg chg="add del">
          <ac:chgData name="Linh Le" userId="ab89bd28bd2c192c" providerId="LiveId" clId="{8902CFAB-7F61-4D09-AD05-3128CF3F4AFE}" dt="2020-04-17T18:00:23.779" v="663"/>
          <ac:spMkLst>
            <pc:docMk/>
            <pc:sldMk cId="2979054239" sldId="258"/>
            <ac:spMk id="9" creationId="{D08A1282-3433-43B0-9814-8E0A9F086FEA}"/>
          </ac:spMkLst>
        </pc:spChg>
        <pc:spChg chg="add del">
          <ac:chgData name="Linh Le" userId="ab89bd28bd2c192c" providerId="LiveId" clId="{8902CFAB-7F61-4D09-AD05-3128CF3F4AFE}" dt="2020-04-17T18:00:23.779" v="663"/>
          <ac:spMkLst>
            <pc:docMk/>
            <pc:sldMk cId="2979054239" sldId="258"/>
            <ac:spMk id="15" creationId="{27BFF59F-85B0-4BDC-82ED-210A2324D8CF}"/>
          </ac:spMkLst>
        </pc:spChg>
        <pc:spChg chg="add del">
          <ac:chgData name="Linh Le" userId="ab89bd28bd2c192c" providerId="LiveId" clId="{8902CFAB-7F61-4D09-AD05-3128CF3F4AFE}" dt="2020-04-17T18:00:23.779" v="663"/>
          <ac:spMkLst>
            <pc:docMk/>
            <pc:sldMk cId="2979054239" sldId="258"/>
            <ac:spMk id="16" creationId="{12EEA3C0-F006-4F7D-A43C-17F9331F8C56}"/>
          </ac:spMkLst>
        </pc:spChg>
        <pc:spChg chg="add del">
          <ac:chgData name="Linh Le" userId="ab89bd28bd2c192c" providerId="LiveId" clId="{8902CFAB-7F61-4D09-AD05-3128CF3F4AFE}" dt="2020-04-17T18:00:23.779" v="663"/>
          <ac:spMkLst>
            <pc:docMk/>
            <pc:sldMk cId="2979054239" sldId="258"/>
            <ac:spMk id="17" creationId="{E321C721-01B0-4B90-B31E-E59D8907473D}"/>
          </ac:spMkLst>
        </pc:spChg>
        <pc:spChg chg="add del">
          <ac:chgData name="Linh Le" userId="ab89bd28bd2c192c" providerId="LiveId" clId="{8902CFAB-7F61-4D09-AD05-3128CF3F4AFE}" dt="2020-04-17T18:00:23.779" v="663"/>
          <ac:spMkLst>
            <pc:docMk/>
            <pc:sldMk cId="2979054239" sldId="258"/>
            <ac:spMk id="18" creationId="{9D0AE57E-FBCF-4BF7-B8DF-2CE01926BBAA}"/>
          </ac:spMkLst>
        </pc:spChg>
        <pc:spChg chg="add del">
          <ac:chgData name="Linh Le" userId="ab89bd28bd2c192c" providerId="LiveId" clId="{8902CFAB-7F61-4D09-AD05-3128CF3F4AFE}" dt="2020-04-17T18:00:23.779" v="663"/>
          <ac:spMkLst>
            <pc:docMk/>
            <pc:sldMk cId="2979054239" sldId="258"/>
            <ac:spMk id="19" creationId="{25F7FE20-2B2B-4BAA-A5C5-70405EE025C7}"/>
          </ac:spMkLst>
        </pc:spChg>
        <pc:spChg chg="add mod">
          <ac:chgData name="Linh Le" userId="ab89bd28bd2c192c" providerId="LiveId" clId="{8902CFAB-7F61-4D09-AD05-3128CF3F4AFE}" dt="2020-04-17T18:00:27.404" v="665" actId="1076"/>
          <ac:spMkLst>
            <pc:docMk/>
            <pc:sldMk cId="2979054239" sldId="258"/>
            <ac:spMk id="20" creationId="{DF92BE69-B3D5-4A16-A127-CA487F455F5E}"/>
          </ac:spMkLst>
        </pc:spChg>
        <pc:spChg chg="add mod">
          <ac:chgData name="Linh Le" userId="ab89bd28bd2c192c" providerId="LiveId" clId="{8902CFAB-7F61-4D09-AD05-3128CF3F4AFE}" dt="2020-04-17T18:00:27.404" v="665" actId="1076"/>
          <ac:spMkLst>
            <pc:docMk/>
            <pc:sldMk cId="2979054239" sldId="258"/>
            <ac:spMk id="21" creationId="{E0071004-047E-4DAD-88ED-A3E3D71FB01C}"/>
          </ac:spMkLst>
        </pc:spChg>
        <pc:spChg chg="add mod">
          <ac:chgData name="Linh Le" userId="ab89bd28bd2c192c" providerId="LiveId" clId="{8902CFAB-7F61-4D09-AD05-3128CF3F4AFE}" dt="2020-04-17T18:00:27.404" v="665" actId="1076"/>
          <ac:spMkLst>
            <pc:docMk/>
            <pc:sldMk cId="2979054239" sldId="258"/>
            <ac:spMk id="22" creationId="{47F387DE-FE2D-42ED-9975-C663EC6B9AF5}"/>
          </ac:spMkLst>
        </pc:spChg>
        <pc:spChg chg="add mod">
          <ac:chgData name="Linh Le" userId="ab89bd28bd2c192c" providerId="LiveId" clId="{8902CFAB-7F61-4D09-AD05-3128CF3F4AFE}" dt="2020-04-17T18:00:27.404" v="665" actId="1076"/>
          <ac:spMkLst>
            <pc:docMk/>
            <pc:sldMk cId="2979054239" sldId="258"/>
            <ac:spMk id="23" creationId="{81357119-237B-4812-A66E-7B64B3AA3E8F}"/>
          </ac:spMkLst>
        </pc:spChg>
        <pc:spChg chg="add mod">
          <ac:chgData name="Linh Le" userId="ab89bd28bd2c192c" providerId="LiveId" clId="{8902CFAB-7F61-4D09-AD05-3128CF3F4AFE}" dt="2020-04-17T18:00:27.404" v="665" actId="1076"/>
          <ac:spMkLst>
            <pc:docMk/>
            <pc:sldMk cId="2979054239" sldId="258"/>
            <ac:spMk id="24" creationId="{75CDC4CE-B3D3-4F34-9EEF-6B1C244E1ADC}"/>
          </ac:spMkLst>
        </pc:spChg>
        <pc:spChg chg="add mod">
          <ac:chgData name="Linh Le" userId="ab89bd28bd2c192c" providerId="LiveId" clId="{8902CFAB-7F61-4D09-AD05-3128CF3F4AFE}" dt="2020-04-17T18:09:02.637" v="1115" actId="20577"/>
          <ac:spMkLst>
            <pc:docMk/>
            <pc:sldMk cId="2979054239" sldId="258"/>
            <ac:spMk id="25" creationId="{89F5CA74-257E-42E2-90E0-1E9EB1136C4C}"/>
          </ac:spMkLst>
        </pc:spChg>
        <pc:spChg chg="add del mod">
          <ac:chgData name="Linh Le" userId="ab89bd28bd2c192c" providerId="LiveId" clId="{8902CFAB-7F61-4D09-AD05-3128CF3F4AFE}" dt="2020-04-17T18:02:35.983" v="702" actId="478"/>
          <ac:spMkLst>
            <pc:docMk/>
            <pc:sldMk cId="2979054239" sldId="258"/>
            <ac:spMk id="31" creationId="{2F0BA15F-DAD6-4187-A7BC-2722BFD8C85B}"/>
          </ac:spMkLst>
        </pc:spChg>
        <pc:spChg chg="add del mod">
          <ac:chgData name="Linh Le" userId="ab89bd28bd2c192c" providerId="LiveId" clId="{8902CFAB-7F61-4D09-AD05-3128CF3F4AFE}" dt="2020-04-17T18:02:37.957" v="704" actId="478"/>
          <ac:spMkLst>
            <pc:docMk/>
            <pc:sldMk cId="2979054239" sldId="258"/>
            <ac:spMk id="32" creationId="{D707A7CD-4F4C-407F-8BCE-A2EADA037518}"/>
          </ac:spMkLst>
        </pc:spChg>
        <pc:spChg chg="add del mod">
          <ac:chgData name="Linh Le" userId="ab89bd28bd2c192c" providerId="LiveId" clId="{8902CFAB-7F61-4D09-AD05-3128CF3F4AFE}" dt="2020-04-17T18:02:36.969" v="703" actId="478"/>
          <ac:spMkLst>
            <pc:docMk/>
            <pc:sldMk cId="2979054239" sldId="258"/>
            <ac:spMk id="33" creationId="{D73DD52C-F2DB-44EE-BBA8-1CD345E1A083}"/>
          </ac:spMkLst>
        </pc:spChg>
        <pc:spChg chg="add del mod">
          <ac:chgData name="Linh Le" userId="ab89bd28bd2c192c" providerId="LiveId" clId="{8902CFAB-7F61-4D09-AD05-3128CF3F4AFE}" dt="2020-04-17T18:02:38.784" v="705" actId="478"/>
          <ac:spMkLst>
            <pc:docMk/>
            <pc:sldMk cId="2979054239" sldId="258"/>
            <ac:spMk id="34" creationId="{5A30998A-2BF4-418C-92D4-4E1352ABB4AD}"/>
          </ac:spMkLst>
        </pc:spChg>
        <pc:spChg chg="add del mod">
          <ac:chgData name="Linh Le" userId="ab89bd28bd2c192c" providerId="LiveId" clId="{8902CFAB-7F61-4D09-AD05-3128CF3F4AFE}" dt="2020-04-17T18:02:39.684" v="706" actId="478"/>
          <ac:spMkLst>
            <pc:docMk/>
            <pc:sldMk cId="2979054239" sldId="258"/>
            <ac:spMk id="35" creationId="{51BA9BC6-EF2B-4997-9E69-A2FAAF2EA7A5}"/>
          </ac:spMkLst>
        </pc:spChg>
        <pc:spChg chg="add mod">
          <ac:chgData name="Linh Le" userId="ab89bd28bd2c192c" providerId="LiveId" clId="{8902CFAB-7F61-4D09-AD05-3128CF3F4AFE}" dt="2020-04-17T18:08:59.988" v="1114" actId="20577"/>
          <ac:spMkLst>
            <pc:docMk/>
            <pc:sldMk cId="2979054239" sldId="258"/>
            <ac:spMk id="41" creationId="{D7D837C1-AE88-47F9-BB23-0A495CE62221}"/>
          </ac:spMkLst>
        </pc:spChg>
        <pc:spChg chg="add mod">
          <ac:chgData name="Linh Le" userId="ab89bd28bd2c192c" providerId="LiveId" clId="{8902CFAB-7F61-4D09-AD05-3128CF3F4AFE}" dt="2020-04-17T18:09:09.419" v="1117" actId="20577"/>
          <ac:spMkLst>
            <pc:docMk/>
            <pc:sldMk cId="2979054239" sldId="258"/>
            <ac:spMk id="42" creationId="{519255AB-400B-4FF6-9D9F-085D60B13E78}"/>
          </ac:spMkLst>
        </pc:spChg>
        <pc:spChg chg="add mod">
          <ac:chgData name="Linh Le" userId="ab89bd28bd2c192c" providerId="LiveId" clId="{8902CFAB-7F61-4D09-AD05-3128CF3F4AFE}" dt="2020-04-17T18:02:05.304" v="686" actId="1076"/>
          <ac:spMkLst>
            <pc:docMk/>
            <pc:sldMk cId="2979054239" sldId="258"/>
            <ac:spMk id="43" creationId="{07A524A3-C0C3-4D55-9114-F340E3A1DFF1}"/>
          </ac:spMkLst>
        </pc:spChg>
        <pc:spChg chg="add mod">
          <ac:chgData name="Linh Le" userId="ab89bd28bd2c192c" providerId="LiveId" clId="{8902CFAB-7F61-4D09-AD05-3128CF3F4AFE}" dt="2020-04-17T18:09:19.206" v="1119" actId="1076"/>
          <ac:spMkLst>
            <pc:docMk/>
            <pc:sldMk cId="2979054239" sldId="258"/>
            <ac:spMk id="86" creationId="{870B49FB-90D7-46BC-B389-932C139216C0}"/>
          </ac:spMkLst>
        </pc:spChg>
        <pc:cxnChg chg="add del">
          <ac:chgData name="Linh Le" userId="ab89bd28bd2c192c" providerId="LiveId" clId="{8902CFAB-7F61-4D09-AD05-3128CF3F4AFE}" dt="2020-04-17T18:00:23.779" v="663"/>
          <ac:cxnSpMkLst>
            <pc:docMk/>
            <pc:sldMk cId="2979054239" sldId="258"/>
            <ac:cxnSpMk id="10" creationId="{CBEF8E5C-465B-4AD0-A627-2F37932BF1FC}"/>
          </ac:cxnSpMkLst>
        </pc:cxnChg>
        <pc:cxnChg chg="add del">
          <ac:chgData name="Linh Le" userId="ab89bd28bd2c192c" providerId="LiveId" clId="{8902CFAB-7F61-4D09-AD05-3128CF3F4AFE}" dt="2020-04-17T18:00:23.779" v="663"/>
          <ac:cxnSpMkLst>
            <pc:docMk/>
            <pc:sldMk cId="2979054239" sldId="258"/>
            <ac:cxnSpMk id="11" creationId="{29D1F0B4-59BA-4D4C-935B-067E2B0688C8}"/>
          </ac:cxnSpMkLst>
        </pc:cxnChg>
        <pc:cxnChg chg="add del">
          <ac:chgData name="Linh Le" userId="ab89bd28bd2c192c" providerId="LiveId" clId="{8902CFAB-7F61-4D09-AD05-3128CF3F4AFE}" dt="2020-04-17T18:00:23.779" v="663"/>
          <ac:cxnSpMkLst>
            <pc:docMk/>
            <pc:sldMk cId="2979054239" sldId="258"/>
            <ac:cxnSpMk id="12" creationId="{6A1A3CEA-AC36-4A5A-8F4E-457696EEDE65}"/>
          </ac:cxnSpMkLst>
        </pc:cxnChg>
        <pc:cxnChg chg="add del">
          <ac:chgData name="Linh Le" userId="ab89bd28bd2c192c" providerId="LiveId" clId="{8902CFAB-7F61-4D09-AD05-3128CF3F4AFE}" dt="2020-04-17T18:00:23.779" v="663"/>
          <ac:cxnSpMkLst>
            <pc:docMk/>
            <pc:sldMk cId="2979054239" sldId="258"/>
            <ac:cxnSpMk id="13" creationId="{20690EC9-859C-4851-8D4A-E825778A213B}"/>
          </ac:cxnSpMkLst>
        </pc:cxnChg>
        <pc:cxnChg chg="add del">
          <ac:chgData name="Linh Le" userId="ab89bd28bd2c192c" providerId="LiveId" clId="{8902CFAB-7F61-4D09-AD05-3128CF3F4AFE}" dt="2020-04-17T18:00:23.779" v="663"/>
          <ac:cxnSpMkLst>
            <pc:docMk/>
            <pc:sldMk cId="2979054239" sldId="258"/>
            <ac:cxnSpMk id="14" creationId="{8CC039DA-BF12-48C5-9BB6-1411940615FD}"/>
          </ac:cxnSpMkLst>
        </pc:cxnChg>
        <pc:cxnChg chg="add mod">
          <ac:chgData name="Linh Le" userId="ab89bd28bd2c192c" providerId="LiveId" clId="{8902CFAB-7F61-4D09-AD05-3128CF3F4AFE}" dt="2020-04-17T18:00:48.195" v="667" actId="1076"/>
          <ac:cxnSpMkLst>
            <pc:docMk/>
            <pc:sldMk cId="2979054239" sldId="258"/>
            <ac:cxnSpMk id="26" creationId="{E1C328C1-EEDF-4E7A-A1C4-87902B515B63}"/>
          </ac:cxnSpMkLst>
        </pc:cxnChg>
        <pc:cxnChg chg="add mod">
          <ac:chgData name="Linh Le" userId="ab89bd28bd2c192c" providerId="LiveId" clId="{8902CFAB-7F61-4D09-AD05-3128CF3F4AFE}" dt="2020-04-17T18:00:48.195" v="667" actId="1076"/>
          <ac:cxnSpMkLst>
            <pc:docMk/>
            <pc:sldMk cId="2979054239" sldId="258"/>
            <ac:cxnSpMk id="27" creationId="{EBA17709-E3CF-43E7-8EA3-BA9279C0C662}"/>
          </ac:cxnSpMkLst>
        </pc:cxnChg>
        <pc:cxnChg chg="add mod">
          <ac:chgData name="Linh Le" userId="ab89bd28bd2c192c" providerId="LiveId" clId="{8902CFAB-7F61-4D09-AD05-3128CF3F4AFE}" dt="2020-04-17T18:00:48.195" v="667" actId="1076"/>
          <ac:cxnSpMkLst>
            <pc:docMk/>
            <pc:sldMk cId="2979054239" sldId="258"/>
            <ac:cxnSpMk id="28" creationId="{C72BCB13-7BA9-41C6-A91B-6B09CDAF7DCB}"/>
          </ac:cxnSpMkLst>
        </pc:cxnChg>
        <pc:cxnChg chg="add mod">
          <ac:chgData name="Linh Le" userId="ab89bd28bd2c192c" providerId="LiveId" clId="{8902CFAB-7F61-4D09-AD05-3128CF3F4AFE}" dt="2020-04-17T18:00:48.195" v="667" actId="1076"/>
          <ac:cxnSpMkLst>
            <pc:docMk/>
            <pc:sldMk cId="2979054239" sldId="258"/>
            <ac:cxnSpMk id="29" creationId="{2CD0B70B-517B-4603-AB34-52B362F62063}"/>
          </ac:cxnSpMkLst>
        </pc:cxnChg>
        <pc:cxnChg chg="add mod">
          <ac:chgData name="Linh Le" userId="ab89bd28bd2c192c" providerId="LiveId" clId="{8902CFAB-7F61-4D09-AD05-3128CF3F4AFE}" dt="2020-04-17T18:00:48.195" v="667" actId="1076"/>
          <ac:cxnSpMkLst>
            <pc:docMk/>
            <pc:sldMk cId="2979054239" sldId="258"/>
            <ac:cxnSpMk id="30" creationId="{4CD2E045-3563-4CF3-8853-6259A0F1C407}"/>
          </ac:cxnSpMkLst>
        </pc:cxnChg>
        <pc:cxnChg chg="add mod">
          <ac:chgData name="Linh Le" userId="ab89bd28bd2c192c" providerId="LiveId" clId="{8902CFAB-7F61-4D09-AD05-3128CF3F4AFE}" dt="2020-04-17T18:02:11.844" v="688" actId="14100"/>
          <ac:cxnSpMkLst>
            <pc:docMk/>
            <pc:sldMk cId="2979054239" sldId="258"/>
            <ac:cxnSpMk id="44" creationId="{2D699BBE-ED5B-4268-8DF7-515A4AC6B28F}"/>
          </ac:cxnSpMkLst>
        </pc:cxnChg>
        <pc:cxnChg chg="add mod">
          <ac:chgData name="Linh Le" userId="ab89bd28bd2c192c" providerId="LiveId" clId="{8902CFAB-7F61-4D09-AD05-3128CF3F4AFE}" dt="2020-04-17T18:02:17.524" v="691" actId="14100"/>
          <ac:cxnSpMkLst>
            <pc:docMk/>
            <pc:sldMk cId="2979054239" sldId="258"/>
            <ac:cxnSpMk id="47" creationId="{9DF8830B-C1A8-45E6-92E8-14D45BE4893E}"/>
          </ac:cxnSpMkLst>
        </pc:cxnChg>
        <pc:cxnChg chg="add mod">
          <ac:chgData name="Linh Le" userId="ab89bd28bd2c192c" providerId="LiveId" clId="{8902CFAB-7F61-4D09-AD05-3128CF3F4AFE}" dt="2020-04-17T18:02:21.926" v="694" actId="14100"/>
          <ac:cxnSpMkLst>
            <pc:docMk/>
            <pc:sldMk cId="2979054239" sldId="258"/>
            <ac:cxnSpMk id="50" creationId="{F47C89E1-9711-41F1-B95E-EAE119543812}"/>
          </ac:cxnSpMkLst>
        </pc:cxnChg>
        <pc:cxnChg chg="add mod">
          <ac:chgData name="Linh Le" userId="ab89bd28bd2c192c" providerId="LiveId" clId="{8902CFAB-7F61-4D09-AD05-3128CF3F4AFE}" dt="2020-04-17T18:02:31.556" v="700" actId="14100"/>
          <ac:cxnSpMkLst>
            <pc:docMk/>
            <pc:sldMk cId="2979054239" sldId="258"/>
            <ac:cxnSpMk id="53" creationId="{023C6419-4C27-42FE-8463-1CB63C660A28}"/>
          </ac:cxnSpMkLst>
        </pc:cxnChg>
        <pc:cxnChg chg="add mod">
          <ac:chgData name="Linh Le" userId="ab89bd28bd2c192c" providerId="LiveId" clId="{8902CFAB-7F61-4D09-AD05-3128CF3F4AFE}" dt="2020-04-17T18:02:34.290" v="701" actId="14100"/>
          <ac:cxnSpMkLst>
            <pc:docMk/>
            <pc:sldMk cId="2979054239" sldId="258"/>
            <ac:cxnSpMk id="56" creationId="{D0D7C701-AAA8-4EF1-BA30-D397BE73DB41}"/>
          </ac:cxnSpMkLst>
        </pc:cxnChg>
        <pc:cxnChg chg="add mod">
          <ac:chgData name="Linh Le" userId="ab89bd28bd2c192c" providerId="LiveId" clId="{8902CFAB-7F61-4D09-AD05-3128CF3F4AFE}" dt="2020-04-17T18:02:49.661" v="710" actId="14100"/>
          <ac:cxnSpMkLst>
            <pc:docMk/>
            <pc:sldMk cId="2979054239" sldId="258"/>
            <ac:cxnSpMk id="60" creationId="{86D465F7-8E45-4766-9E99-EDEAEB6A3810}"/>
          </ac:cxnSpMkLst>
        </pc:cxnChg>
        <pc:cxnChg chg="add mod">
          <ac:chgData name="Linh Le" userId="ab89bd28bd2c192c" providerId="LiveId" clId="{8902CFAB-7F61-4D09-AD05-3128CF3F4AFE}" dt="2020-04-17T18:02:53.560" v="713" actId="14100"/>
          <ac:cxnSpMkLst>
            <pc:docMk/>
            <pc:sldMk cId="2979054239" sldId="258"/>
            <ac:cxnSpMk id="64" creationId="{AD15D300-CE2F-4D88-986A-FD75F7734ED4}"/>
          </ac:cxnSpMkLst>
        </pc:cxnChg>
        <pc:cxnChg chg="add mod">
          <ac:chgData name="Linh Le" userId="ab89bd28bd2c192c" providerId="LiveId" clId="{8902CFAB-7F61-4D09-AD05-3128CF3F4AFE}" dt="2020-04-17T18:02:57.762" v="716" actId="14100"/>
          <ac:cxnSpMkLst>
            <pc:docMk/>
            <pc:sldMk cId="2979054239" sldId="258"/>
            <ac:cxnSpMk id="67" creationId="{504F68C8-D2F5-4EE2-8213-8E510F9075A8}"/>
          </ac:cxnSpMkLst>
        </pc:cxnChg>
        <pc:cxnChg chg="add mod">
          <ac:chgData name="Linh Le" userId="ab89bd28bd2c192c" providerId="LiveId" clId="{8902CFAB-7F61-4D09-AD05-3128CF3F4AFE}" dt="2020-04-17T18:03:03.320" v="719" actId="14100"/>
          <ac:cxnSpMkLst>
            <pc:docMk/>
            <pc:sldMk cId="2979054239" sldId="258"/>
            <ac:cxnSpMk id="70" creationId="{8156FA5C-E475-45B4-81FD-A92562852D80}"/>
          </ac:cxnSpMkLst>
        </pc:cxnChg>
        <pc:cxnChg chg="add mod">
          <ac:chgData name="Linh Le" userId="ab89bd28bd2c192c" providerId="LiveId" clId="{8902CFAB-7F61-4D09-AD05-3128CF3F4AFE}" dt="2020-04-17T18:03:07.742" v="722" actId="14100"/>
          <ac:cxnSpMkLst>
            <pc:docMk/>
            <pc:sldMk cId="2979054239" sldId="258"/>
            <ac:cxnSpMk id="73" creationId="{9662DB21-F7DC-4BB8-B93D-E312F9B7450C}"/>
          </ac:cxnSpMkLst>
        </pc:cxnChg>
        <pc:cxnChg chg="add mod">
          <ac:chgData name="Linh Le" userId="ab89bd28bd2c192c" providerId="LiveId" clId="{8902CFAB-7F61-4D09-AD05-3128CF3F4AFE}" dt="2020-04-17T18:03:14.778" v="726" actId="14100"/>
          <ac:cxnSpMkLst>
            <pc:docMk/>
            <pc:sldMk cId="2979054239" sldId="258"/>
            <ac:cxnSpMk id="76" creationId="{E540BB0C-4397-4844-B374-B3DF1CF5AE90}"/>
          </ac:cxnSpMkLst>
        </pc:cxnChg>
        <pc:cxnChg chg="add mod">
          <ac:chgData name="Linh Le" userId="ab89bd28bd2c192c" providerId="LiveId" clId="{8902CFAB-7F61-4D09-AD05-3128CF3F4AFE}" dt="2020-04-17T18:03:23.448" v="729" actId="14100"/>
          <ac:cxnSpMkLst>
            <pc:docMk/>
            <pc:sldMk cId="2979054239" sldId="258"/>
            <ac:cxnSpMk id="80" creationId="{82DE3CF3-8DA9-47DB-B405-8C46CFC1F083}"/>
          </ac:cxnSpMkLst>
        </pc:cxnChg>
        <pc:cxnChg chg="add mod">
          <ac:chgData name="Linh Le" userId="ab89bd28bd2c192c" providerId="LiveId" clId="{8902CFAB-7F61-4D09-AD05-3128CF3F4AFE}" dt="2020-04-17T18:03:28.583" v="732" actId="14100"/>
          <ac:cxnSpMkLst>
            <pc:docMk/>
            <pc:sldMk cId="2979054239" sldId="258"/>
            <ac:cxnSpMk id="83" creationId="{91EFC9F4-6486-420C-98D5-1C60914D1042}"/>
          </ac:cxnSpMkLst>
        </pc:cxnChg>
        <pc:cxnChg chg="add mod">
          <ac:chgData name="Linh Le" userId="ab89bd28bd2c192c" providerId="LiveId" clId="{8902CFAB-7F61-4D09-AD05-3128CF3F4AFE}" dt="2020-04-17T18:09:26" v="1123" actId="14100"/>
          <ac:cxnSpMkLst>
            <pc:docMk/>
            <pc:sldMk cId="2979054239" sldId="258"/>
            <ac:cxnSpMk id="87" creationId="{8361F9CB-4331-4F5B-8642-EB6E88500D06}"/>
          </ac:cxnSpMkLst>
        </pc:cxnChg>
      </pc:sldChg>
      <pc:sldChg chg="addSp delSp modSp add">
        <pc:chgData name="Linh Le" userId="ab89bd28bd2c192c" providerId="LiveId" clId="{8902CFAB-7F61-4D09-AD05-3128CF3F4AFE}" dt="2020-04-17T18:28:59.712" v="2764" actId="20577"/>
        <pc:sldMkLst>
          <pc:docMk/>
          <pc:sldMk cId="3039945559" sldId="259"/>
        </pc:sldMkLst>
        <pc:spChg chg="mod">
          <ac:chgData name="Linh Le" userId="ab89bd28bd2c192c" providerId="LiveId" clId="{8902CFAB-7F61-4D09-AD05-3128CF3F4AFE}" dt="2020-04-17T18:26:29.355" v="2533" actId="1076"/>
          <ac:spMkLst>
            <pc:docMk/>
            <pc:sldMk cId="3039945559" sldId="259"/>
            <ac:spMk id="2" creationId="{0B711B41-14A3-4C31-B38B-5E17531707EB}"/>
          </ac:spMkLst>
        </pc:spChg>
        <pc:spChg chg="mod">
          <ac:chgData name="Linh Le" userId="ab89bd28bd2c192c" providerId="LiveId" clId="{8902CFAB-7F61-4D09-AD05-3128CF3F4AFE}" dt="2020-04-17T18:28:59.712" v="2764" actId="20577"/>
          <ac:spMkLst>
            <pc:docMk/>
            <pc:sldMk cId="3039945559" sldId="259"/>
            <ac:spMk id="3" creationId="{2B0BC512-17CD-41BB-8565-6EDC2C8115DC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38" creationId="{34C95D56-C402-41A4-AFB2-058AE995F22A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39" creationId="{8ACF7502-A3EA-4DD8-B002-49DE9B53F177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74" creationId="{1172E041-B44A-42FD-9F3C-EAED7A12D851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75" creationId="{A79CB079-D764-4C58-834A-47D23124320E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76" creationId="{A3834C45-D86B-4441-9610-492E9FC958B6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77" creationId="{CCA5C1B3-3BC1-4EA9-97C1-FA9FFDBD7055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78" creationId="{8A92B9DD-266E-439C-BD53-9C181FE694DA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79" creationId="{C1767204-ADFF-44AF-AFBB-E3B6341B6BD4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80" creationId="{C4783309-4C9D-4A74-B373-F8A29287EC19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81" creationId="{2A2C23EB-06E5-4542-8E21-3B6AC067DFBF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82" creationId="{05C1824B-587D-439F-B170-F48E435DCD4F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83" creationId="{7AB7DB86-6D01-4FD3-8AA7-E63F010F1E33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84" creationId="{A671D74A-29C2-41EA-8E97-33FDA511A650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85" creationId="{2694E78E-9AEA-4B3D-9549-1F9EC7FAD2F1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86" creationId="{C84D6D14-9116-48AD-AD47-3A8BB2952890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11" creationId="{0636F29E-1EAA-4F08-A0DF-1275DF244DE6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12" creationId="{B5375E99-B394-4DB3-AAEF-29E24CD1C43F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13" creationId="{12C34C9A-C6AF-4380-934D-EF40C977243F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14" creationId="{BD493534-3145-4F6B-91BC-442D570EAA7E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15" creationId="{18114D77-4176-4686-9DFD-3D3A8D47F9B6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16" creationId="{F53A2275-DBEE-42B0-A2AB-C931259EE737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17" creationId="{9889B46C-DE4B-42E8-9457-4C3A8C347B80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18" creationId="{08C8DF33-F34B-45D2-9113-978DBDAC9483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19" creationId="{7FF8DB76-7DDB-42FB-8271-900083F796D0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20" creationId="{F6ED89D7-42F7-49B8-A9D3-2DF66F32094D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21" creationId="{FC497510-3005-41BC-B40C-7E412139AAE9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22" creationId="{6165D460-D993-4CDE-B7BF-2B56C4E6152C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23" creationId="{7A8AC896-1B54-497D-82CE-A380E01D77C6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24" creationId="{DE1FF89A-738F-474D-B7CF-A24A356DC593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25" creationId="{606BEABF-E9F6-40E1-AEC4-D44735889272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26" creationId="{33DAC8A9-C12B-43AB-AA00-F3A67855BE35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27" creationId="{1B3F7B9F-C087-47D7-9087-D46DCC57EE4A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28" creationId="{49F12278-6ADA-4A80-A4DF-8E32F553F65A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29" creationId="{30EE2625-1C82-4980-AB04-EA9CB348546E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30" creationId="{FEE31CBF-6308-42FF-9F48-7310238768CC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31" creationId="{04795D0C-8C11-46BF-A995-72A68B833D9D}"/>
          </ac:spMkLst>
        </pc:spChg>
        <pc:spChg chg="add del mod">
          <ac:chgData name="Linh Le" userId="ab89bd28bd2c192c" providerId="LiveId" clId="{8902CFAB-7F61-4D09-AD05-3128CF3F4AFE}" dt="2020-04-17T18:17:59.659" v="1557"/>
          <ac:spMkLst>
            <pc:docMk/>
            <pc:sldMk cId="3039945559" sldId="259"/>
            <ac:spMk id="132" creationId="{4E5DDD5C-E87C-45D8-85C6-EDEDAED5AADB}"/>
          </ac:spMkLst>
        </pc:spChg>
        <pc:picChg chg="add mod">
          <ac:chgData name="Linh Le" userId="ab89bd28bd2c192c" providerId="LiveId" clId="{8902CFAB-7F61-4D09-AD05-3128CF3F4AFE}" dt="2020-04-17T18:19:31.953" v="1560" actId="1076"/>
          <ac:picMkLst>
            <pc:docMk/>
            <pc:sldMk cId="3039945559" sldId="259"/>
            <ac:picMk id="285" creationId="{65C52D0D-A792-478C-999E-B4F3CC1BE14C}"/>
          </ac:picMkLst>
        </pc:pic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4" creationId="{EA8F08FD-A67E-47A1-88A9-7F6D4AA6F804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5" creationId="{1B00E603-8A43-4E13-9C31-1D3E31DD6632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6" creationId="{51720EAB-71D8-4E3C-8BA9-F8860CC8EE89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7" creationId="{3585C448-34F1-4196-9537-5A983A8C6BEF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8" creationId="{643BF146-349D-417D-BDB0-4475DCF11390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9" creationId="{003DD590-BE2A-4642-B01A-7E1F34F6A4C1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0" creationId="{5A679371-61CE-4066-A8B3-20A6E86537E3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1" creationId="{C8B48D49-480C-4245-87E9-130CEA925F75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2" creationId="{CBA2AB9A-58AF-4792-A587-612F01F3F564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3" creationId="{FCF365CE-BE5C-42E2-B0E2-BC8A0CEA6E43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4" creationId="{FC702B1F-EB80-4FD2-8029-BBD49AD1D892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5" creationId="{5AB55D2B-7214-418D-A7FA-266B76069669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6" creationId="{14F873FF-93AC-4673-A3EF-6B10AF0CEC9D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7" creationId="{6901BE22-6404-4D34-8E00-6D9BAFF83988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8" creationId="{9FDF5E3F-88B7-45F3-9F79-FD0D4BB359A8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9" creationId="{48B259AA-94F2-4B05-ADAD-9523E6F9A15A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20" creationId="{3B1CB5D7-9540-43DA-80C7-A2EBED657971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21" creationId="{C003627E-8840-4BDC-B71C-E381BFBB777B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22" creationId="{6EA85051-1083-4A20-9BC7-865C5168075D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23" creationId="{01D56BF9-5C0F-44C1-A039-E5955740F855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24" creationId="{23E7BC27-7A7D-4CE0-87C3-189C63D0A268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25" creationId="{6F16E58D-4AD5-470D-A7CF-49E6A82F2C93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26" creationId="{BA7186A1-4972-4447-B2C1-BFB345A20956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27" creationId="{F9886E60-9BC5-43FA-9C07-942CF81FFB0E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28" creationId="{2396263C-5F39-4D1D-B8AA-2FEFB522E236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29" creationId="{1BDFDC6F-F815-4642-A83D-29FDFF8BB778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30" creationId="{9D1B1906-B1CA-4EE2-895A-D1A10D111DE3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31" creationId="{F5CD3712-4DA9-4281-80E1-5B6CEEC9B1C3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32" creationId="{B1E4C08C-397A-49B2-87D1-1C09EDD15DB1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33" creationId="{541C7B50-55F3-49A4-9202-724FC8DA7F1E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34" creationId="{A5A7D20B-EF99-474B-8E87-33C25FB53FEB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35" creationId="{924AA46A-F704-42B2-9DD6-38861C5621E7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36" creationId="{26555307-0786-4555-A781-B8BC2253EE4D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37" creationId="{524EFE82-590B-46FC-8CD9-A5239C074CAF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40" creationId="{9E2ECD29-4F40-4CA5-AECF-0B812378B141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41" creationId="{81E47A23-08E9-43FD-9E28-8A9610C5A1E5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42" creationId="{5A9D39B0-70B4-47F0-96B2-2E115A87D30D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43" creationId="{C1470F1A-E2E0-4146-9C18-ED6DBC1B7C98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44" creationId="{C028D694-44E2-4B19-BDB1-01E3E46F5D0C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45" creationId="{537D946F-D512-4D5F-B382-DB039434CB4D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46" creationId="{6DF124C1-CE89-4DE9-9498-8B91FF20F5E1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47" creationId="{FD444492-563C-4AB9-9257-90E7E2EF8F1D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48" creationId="{5757D3FE-5679-464C-BF60-EB0467C07E57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49" creationId="{54989EA3-0E26-4AE4-BAA7-084250BD810E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50" creationId="{164B530C-CDC6-4354-AD22-BF9B3C5D6406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51" creationId="{CF04F687-0498-4F84-85F9-2AF9CF54A4F2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52" creationId="{D6998FF2-1832-4D11-91F6-65256DB6EBCA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53" creationId="{D414A89B-5A3A-4E55-8CCA-212C80064526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54" creationId="{63701C53-21BC-4940-8916-D81E13BA0D1E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55" creationId="{E92276B9-C801-4791-A8C4-7E679D65A240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56" creationId="{444B7FC1-C215-471B-8F8C-EE2B4DDEE0FE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57" creationId="{5D2C9FAC-5B4F-4F91-8500-0C6154A10876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58" creationId="{144F07D8-624B-4D2A-B7AB-B94511FB2CE3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59" creationId="{D75A02D7-8225-4F27-8E0D-8D1BCE5E1C7B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60" creationId="{782D44D7-A3B0-4E92-983E-BA354798EEE5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61" creationId="{D8B1631C-4702-4018-B48E-B35119BEA763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62" creationId="{B71C12DE-1AE8-4658-8BA6-31264DB9D19B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63" creationId="{AD2F5126-61D2-420D-B6B7-5712A9C3A2E0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64" creationId="{EAB78AF9-EAED-4892-B25C-4D2B339CD2D3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65" creationId="{928F4F16-6532-4F3E-AC2B-86E5558F0D73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66" creationId="{F83C54D5-437D-4426-A665-4D1392D9A287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67" creationId="{7740A6AA-580A-4D1D-8E94-955706CA4760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68" creationId="{CB3889FE-A9BE-4D55-B579-95C8B6F6F0AF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69" creationId="{7D72B111-499A-4CC1-BF44-0D268FE82E40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70" creationId="{1F6EA073-93EF-478B-A61E-2C5B78771607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71" creationId="{67EE29F1-A8B3-463D-AD76-E323C5AFE3EB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72" creationId="{BA1FD19F-3349-4F8D-A1CB-412A9975E815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73" creationId="{CD4F9597-28B5-4764-9560-1409F16862B4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87" creationId="{40A86DF5-1AE6-4324-8C14-ACBB2674699E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88" creationId="{4709488B-4EC1-4B81-AA1D-63684F0C6E73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89" creationId="{BBFA658D-9511-460F-A3C2-A682D13521AE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90" creationId="{7A034A9E-6F14-413C-A7E8-CE69A1EE6E20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91" creationId="{E4131B39-F461-4651-B328-09583239354D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92" creationId="{6BC29329-4B1D-442A-B35C-F03577729418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93" creationId="{5C55114E-AFE0-48CD-9244-BF6E697B9845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94" creationId="{0A720E4F-6372-48BD-8842-058C3404C540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95" creationId="{3C5850FB-B994-4421-9816-2C56C3238110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96" creationId="{C374AA8F-F995-4D3B-A8A1-44CE4378DDD5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97" creationId="{4A388BE2-C8E0-4A2D-AB24-E3777808A4E8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98" creationId="{8D7CC1BA-97EB-44DB-B3E3-A5EDDCE44834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99" creationId="{63B53785-85E5-464A-A633-79BD481339C3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00" creationId="{C3F4BD5F-9AB2-405A-B21D-5F52BA00CEF1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01" creationId="{787E41C3-18D2-45DE-9DAD-B96178A3EEAE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02" creationId="{F7A4A32C-8E6B-47D5-80CB-4F0506CEE4B1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03" creationId="{36B0A1BB-CADB-4BC7-9CF4-FBC6963456F9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04" creationId="{024FB19A-B8FA-4752-B197-BA45178DAA10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05" creationId="{B91C389E-D512-4D86-A1F6-556CF15452E9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06" creationId="{E4D5FE54-2D1C-47F2-BCDC-AF98F5ED5B54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07" creationId="{56F83D63-0269-4B30-A554-9B79DDE1666E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08" creationId="{DDBA91A9-8907-48F8-8FD0-EC2D924DBEB6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09" creationId="{9D2AA9DF-5E90-4874-A415-5BB1E855D40A}"/>
          </ac:cxnSpMkLst>
        </pc:cxnChg>
        <pc:cxnChg chg="add del mod">
          <ac:chgData name="Linh Le" userId="ab89bd28bd2c192c" providerId="LiveId" clId="{8902CFAB-7F61-4D09-AD05-3128CF3F4AFE}" dt="2020-04-17T18:17:59.659" v="1557"/>
          <ac:cxnSpMkLst>
            <pc:docMk/>
            <pc:sldMk cId="3039945559" sldId="259"/>
            <ac:cxnSpMk id="110" creationId="{A1F593C9-838D-44DA-B92A-AF49736694C3}"/>
          </ac:cxnSpMkLst>
        </pc:cxnChg>
      </pc:sldChg>
      <pc:sldChg chg="modSp add">
        <pc:chgData name="Linh Le" userId="ab89bd28bd2c192c" providerId="LiveId" clId="{8902CFAB-7F61-4D09-AD05-3128CF3F4AFE}" dt="2020-04-17T18:49:06.679" v="5196" actId="20577"/>
        <pc:sldMkLst>
          <pc:docMk/>
          <pc:sldMk cId="2867319289" sldId="260"/>
        </pc:sldMkLst>
        <pc:spChg chg="mod">
          <ac:chgData name="Linh Le" userId="ab89bd28bd2c192c" providerId="LiveId" clId="{8902CFAB-7F61-4D09-AD05-3128CF3F4AFE}" dt="2020-04-17T18:48:40.048" v="5101" actId="1076"/>
          <ac:spMkLst>
            <pc:docMk/>
            <pc:sldMk cId="2867319289" sldId="260"/>
            <ac:spMk id="2" creationId="{DEB6DE74-2B42-4FCA-A366-3752FCA1F237}"/>
          </ac:spMkLst>
        </pc:spChg>
        <pc:spChg chg="mod">
          <ac:chgData name="Linh Le" userId="ab89bd28bd2c192c" providerId="LiveId" clId="{8902CFAB-7F61-4D09-AD05-3128CF3F4AFE}" dt="2020-04-17T18:49:06.679" v="5196" actId="20577"/>
          <ac:spMkLst>
            <pc:docMk/>
            <pc:sldMk cId="2867319289" sldId="260"/>
            <ac:spMk id="3" creationId="{BB420F21-6AF2-44BC-819E-8D9B66872C4B}"/>
          </ac:spMkLst>
        </pc:spChg>
      </pc:sldChg>
      <pc:sldChg chg="modSp add">
        <pc:chgData name="Linh Le" userId="ab89bd28bd2c192c" providerId="LiveId" clId="{8902CFAB-7F61-4D09-AD05-3128CF3F4AFE}" dt="2020-04-17T18:41:04.576" v="4130" actId="20577"/>
        <pc:sldMkLst>
          <pc:docMk/>
          <pc:sldMk cId="2065822057" sldId="261"/>
        </pc:sldMkLst>
        <pc:spChg chg="mod">
          <ac:chgData name="Linh Le" userId="ab89bd28bd2c192c" providerId="LiveId" clId="{8902CFAB-7F61-4D09-AD05-3128CF3F4AFE}" dt="2020-04-17T18:36:14.888" v="3235" actId="14100"/>
          <ac:spMkLst>
            <pc:docMk/>
            <pc:sldMk cId="2065822057" sldId="261"/>
            <ac:spMk id="2" creationId="{1D2009AA-4785-4004-8836-813750103D29}"/>
          </ac:spMkLst>
        </pc:spChg>
        <pc:spChg chg="mod">
          <ac:chgData name="Linh Le" userId="ab89bd28bd2c192c" providerId="LiveId" clId="{8902CFAB-7F61-4D09-AD05-3128CF3F4AFE}" dt="2020-04-17T18:41:04.576" v="4130" actId="20577"/>
          <ac:spMkLst>
            <pc:docMk/>
            <pc:sldMk cId="2065822057" sldId="261"/>
            <ac:spMk id="3" creationId="{AA55A751-BD57-4547-924F-D85A52FBB8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51BBC-63B4-4626-8404-F12F8B7DE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7307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3865" y="4038601"/>
            <a:ext cx="4663736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133096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F12352-BDA7-4630-AA5D-1972900A9B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180975" y="6356351"/>
            <a:ext cx="2836333" cy="358775"/>
          </a:xfrm>
          <a:ln/>
        </p:spPr>
        <p:txBody>
          <a:bodyPr/>
          <a:lstStyle>
            <a:lvl1pPr>
              <a:defRPr/>
            </a:lvl1pPr>
          </a:lstStyle>
          <a:p>
            <a:fld id="{1C46F346-7514-482E-A20E-2FAAEC5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F12352-BDA7-4630-AA5D-1972900A9B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6F346-7514-482E-A20E-2FAAEC5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1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1604963"/>
            <a:ext cx="2741083" cy="4519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0051" cy="4519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F12352-BDA7-4630-AA5D-1972900A9B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6F346-7514-482E-A20E-2FAAEC5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rgbClr val="71256A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03423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lvl1pPr>
            <a:lvl2pPr marL="8001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lvl2pPr>
            <a:lvl3pPr marL="12573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lvl3pPr>
            <a:lvl4pPr marL="17145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lvl4pPr>
            <a:lvl5pPr marL="21717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F12352-BDA7-4630-AA5D-1972900A9B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6F346-7514-482E-A20E-2FAAEC5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1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F12352-BDA7-4630-AA5D-1972900A9B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6F346-7514-482E-A20E-2FAAEC5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9726"/>
            <a:ext cx="10964333" cy="917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39863"/>
            <a:ext cx="5380567" cy="45196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800"/>
            </a:lvl1pPr>
            <a:lvl2pPr marL="800100" indent="-342900">
              <a:buFont typeface="Wingdings" panose="05000000000000000000" pitchFamily="2" charset="2"/>
              <a:buChar char="Ø"/>
              <a:defRPr sz="2400"/>
            </a:lvl2pPr>
            <a:lvl3pPr marL="1257300" indent="-342900">
              <a:buFont typeface="Wingdings" panose="05000000000000000000" pitchFamily="2" charset="2"/>
              <a:buChar char="ü"/>
              <a:defRPr sz="2000"/>
            </a:lvl3pPr>
            <a:lvl4pPr marL="1657350" indent="-285750">
              <a:buFont typeface="Courier New" panose="02070309020205020404" pitchFamily="49" charset="0"/>
              <a:buChar char="o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6" y="1439863"/>
            <a:ext cx="5380567" cy="45196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800"/>
            </a:lvl1pPr>
            <a:lvl2pPr marL="800100" indent="-342900">
              <a:buFont typeface="Wingdings" panose="05000000000000000000" pitchFamily="2" charset="2"/>
              <a:buChar char="Ø"/>
              <a:defRPr sz="2400"/>
            </a:lvl2pPr>
            <a:lvl3pPr marL="1257300" indent="-342900">
              <a:buFont typeface="Wingdings" panose="05000000000000000000" pitchFamily="2" charset="2"/>
              <a:buChar char="ü"/>
              <a:defRPr sz="2000"/>
            </a:lvl3pPr>
            <a:lvl4pPr marL="1657350" indent="-285750">
              <a:buFont typeface="Courier New" panose="02070309020205020404" pitchFamily="49" charset="0"/>
              <a:buChar char="o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F12352-BDA7-4630-AA5D-1972900A9B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6F346-7514-482E-A20E-2FAAEC5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2400"/>
            </a:lvl1pPr>
            <a:lvl2pPr marL="800100" indent="-342900">
              <a:buFont typeface="Wingdings" panose="05000000000000000000" pitchFamily="2" charset="2"/>
              <a:buChar char="Ø"/>
              <a:defRPr sz="2000"/>
            </a:lvl2pPr>
            <a:lvl3pPr marL="1200150" indent="-285750">
              <a:buFont typeface="Wingdings" panose="05000000000000000000" pitchFamily="2" charset="2"/>
              <a:buChar char="ü"/>
              <a:defRPr sz="1800"/>
            </a:lvl3pPr>
            <a:lvl4pPr marL="1657350" indent="-285750">
              <a:buFont typeface="Courier New" panose="02070309020205020404" pitchFamily="49" charset="0"/>
              <a:buChar char="o"/>
              <a:defRPr sz="1600"/>
            </a:lvl4pPr>
            <a:lvl5pPr marL="2114550" indent="-2857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 sz="2400"/>
            </a:lvl1pPr>
            <a:lvl2pPr marL="800100" indent="-342900">
              <a:buFont typeface="Wingdings" panose="05000000000000000000" pitchFamily="2" charset="2"/>
              <a:buChar char="Ø"/>
              <a:defRPr sz="2000"/>
            </a:lvl2pPr>
            <a:lvl3pPr marL="1257300" indent="-342900">
              <a:buFont typeface="Wingdings" panose="05000000000000000000" pitchFamily="2" charset="2"/>
              <a:buChar char="ü"/>
              <a:defRPr sz="1800"/>
            </a:lvl3pPr>
            <a:lvl4pPr marL="1657350" indent="-285750">
              <a:buFont typeface="Courier New" panose="02070309020205020404" pitchFamily="49" charset="0"/>
              <a:buChar char="o"/>
              <a:defRPr sz="1600"/>
            </a:lvl4pPr>
            <a:lvl5pPr marL="2114550" indent="-2857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F12352-BDA7-4630-AA5D-1972900A9B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6F346-7514-482E-A20E-2FAAEC5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F12352-BDA7-4630-AA5D-1972900A9B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6F346-7514-482E-A20E-2FAAEC5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ShapeType="1"/>
          </p:cNvCxnSpPr>
          <p:nvPr/>
        </p:nvCxnSpPr>
        <p:spPr bwMode="auto">
          <a:xfrm>
            <a:off x="203200" y="1066800"/>
            <a:ext cx="1178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F12352-BDA7-4630-AA5D-1972900A9B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C46F346-7514-482E-A20E-2FAAEC5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3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F12352-BDA7-4630-AA5D-1972900A9B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6F346-7514-482E-A20E-2FAAEC5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F12352-BDA7-4630-AA5D-1972900A9B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6F346-7514-482E-A20E-2FAAEC5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295276"/>
            <a:ext cx="10964333" cy="91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Palatino Linotype" panose="02040502050505030304" pitchFamily="18" charset="0"/>
              <a:ea typeface="SimSun" charset="0"/>
              <a:cs typeface="SimSun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09599" y="6303222"/>
            <a:ext cx="283633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defRPr>
            </a:lvl1pPr>
          </a:lstStyle>
          <a:p>
            <a:fld id="{1C46F346-7514-482E-A20E-2FAAEC5DE51D}" type="slidenum">
              <a:rPr lang="en-US" smtClean="0"/>
              <a:t>‹#›</a:t>
            </a:fld>
            <a:endParaRPr lang="en-U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1"/>
            <a:ext cx="10964333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5934D-8F4F-4455-A230-7F057A952D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06" y="5961186"/>
            <a:ext cx="2783337" cy="7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Palatino Linotype" panose="02040502050505030304" pitchFamily="18" charset="0"/>
          <a:ea typeface="+mj-ea"/>
          <a:cs typeface="Palatino Linotype" panose="02040502050505030304" pitchFamily="18" charset="0"/>
        </a:defRPr>
      </a:lvl1pPr>
      <a:lvl2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2pPr>
      <a:lvl3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3pPr>
      <a:lvl4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4pPr>
      <a:lvl5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9pPr>
    </p:titleStyle>
    <p:bodyStyle>
      <a:lvl1pPr marL="457200" indent="-457200" algn="l" defTabSz="457200" rtl="0" eaLnBrk="1" fontAlgn="base" hangingPunct="1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Wingdings" panose="05000000000000000000" pitchFamily="2" charset="2"/>
        <a:buChar char="v"/>
        <a:defRPr sz="28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1pPr>
      <a:lvl2pPr marL="8001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Wingdings" panose="05000000000000000000" pitchFamily="2" charset="2"/>
        <a:buChar char="Ø"/>
        <a:defRPr sz="24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2pPr>
      <a:lvl3pPr marL="12573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Wingdings" panose="05000000000000000000" pitchFamily="2" charset="2"/>
        <a:buChar char="ü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3pPr>
      <a:lvl4pPr marL="17145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Courier New" panose="02070309020205020404" pitchFamily="49" charset="0"/>
        <a:buChar char="o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4pPr>
      <a:lvl5pPr marL="21717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C1F6-69DD-43E8-8008-DFD92D1C0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26DDD-416F-4985-A904-89B4D51EA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0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93CB-C07A-4205-8EA6-9F3F140D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on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BE782-5FB8-4A5B-9E0F-CF8D71334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Recall, the equation of Logistic Regression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000" dirty="0"/>
                  <a:t>I’m just changing all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but they are essentially the same</a:t>
                </a:r>
              </a:p>
              <a:p>
                <a:r>
                  <a:rPr lang="en-US" sz="2400" dirty="0"/>
                  <a:t>So basically, the output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sz="2400" dirty="0"/>
                  <a:t> in this case) is a non-linear transformation of the inputs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We can visualize this equation 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BE782-5FB8-4A5B-9E0F-CF8D71334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159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C888D9B-953D-4F8A-9F68-01A29EC92DF8}"/>
              </a:ext>
            </a:extLst>
          </p:cNvPr>
          <p:cNvSpPr/>
          <p:nvPr/>
        </p:nvSpPr>
        <p:spPr bwMode="auto">
          <a:xfrm>
            <a:off x="1494638" y="5378742"/>
            <a:ext cx="377505" cy="37750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CE250D6-E684-4DE7-A253-6CB45C14E51D}"/>
                  </a:ext>
                </a:extLst>
              </p:cNvPr>
              <p:cNvSpPr/>
              <p:nvPr/>
            </p:nvSpPr>
            <p:spPr bwMode="auto">
              <a:xfrm>
                <a:off x="2762773" y="5373847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CE250D6-E684-4DE7-A253-6CB45C14E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2773" y="5373847"/>
                <a:ext cx="377505" cy="3775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E1BCD4-933D-4F04-AB76-9CDF2E25DEEB}"/>
                  </a:ext>
                </a:extLst>
              </p:cNvPr>
              <p:cNvSpPr/>
              <p:nvPr/>
            </p:nvSpPr>
            <p:spPr bwMode="auto">
              <a:xfrm>
                <a:off x="4030908" y="5373846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SimSun" charset="-122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E1BCD4-933D-4F04-AB76-9CDF2E25D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0908" y="5373846"/>
                <a:ext cx="377505" cy="3775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322EE66-4832-4273-912F-9DCC3E0145E2}"/>
                  </a:ext>
                </a:extLst>
              </p:cNvPr>
              <p:cNvSpPr/>
              <p:nvPr/>
            </p:nvSpPr>
            <p:spPr bwMode="auto">
              <a:xfrm>
                <a:off x="6560851" y="5373846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SimSun" charset="-122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322EE66-4832-4273-912F-9DCC3E014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0851" y="5373846"/>
                <a:ext cx="377505" cy="3775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1DE48FD-1F5D-422F-8D27-2E7D51628448}"/>
                  </a:ext>
                </a:extLst>
              </p:cNvPr>
              <p:cNvSpPr/>
              <p:nvPr/>
            </p:nvSpPr>
            <p:spPr bwMode="auto">
              <a:xfrm>
                <a:off x="5299043" y="5373846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1DE48FD-1F5D-422F-8D27-2E7D51628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9043" y="5373846"/>
                <a:ext cx="377505" cy="37750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C69EFE-BF81-4300-8EAB-A1940E5F3753}"/>
                  </a:ext>
                </a:extLst>
              </p:cNvPr>
              <p:cNvSpPr/>
              <p:nvPr/>
            </p:nvSpPr>
            <p:spPr bwMode="auto">
              <a:xfrm>
                <a:off x="4026714" y="4432184"/>
                <a:ext cx="377505" cy="37750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SimSun" charset="-122"/>
                        </a:rPr>
                        <m:t>𝑃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C69EFE-BF81-4300-8EAB-A1940E5F3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6714" y="4432184"/>
                <a:ext cx="377505" cy="37750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7F44E9-7677-49FD-8E94-8B99B0C2A4E9}"/>
              </a:ext>
            </a:extLst>
          </p:cNvPr>
          <p:cNvCxnSpPr>
            <a:stCxn id="4" idx="7"/>
            <a:endCxn id="14" idx="4"/>
          </p:cNvCxnSpPr>
          <p:nvPr/>
        </p:nvCxnSpPr>
        <p:spPr bwMode="auto">
          <a:xfrm flipV="1">
            <a:off x="1816859" y="4809689"/>
            <a:ext cx="2398608" cy="624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C59BA0-898D-4222-8C9F-EEFDEA6C9317}"/>
              </a:ext>
            </a:extLst>
          </p:cNvPr>
          <p:cNvCxnSpPr>
            <a:stCxn id="10" idx="7"/>
            <a:endCxn id="14" idx="4"/>
          </p:cNvCxnSpPr>
          <p:nvPr/>
        </p:nvCxnSpPr>
        <p:spPr bwMode="auto">
          <a:xfrm flipV="1">
            <a:off x="3084994" y="4809689"/>
            <a:ext cx="1130473" cy="619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4691E0-0360-481A-869A-0C4835631075}"/>
              </a:ext>
            </a:extLst>
          </p:cNvPr>
          <p:cNvCxnSpPr>
            <a:stCxn id="11" idx="0"/>
            <a:endCxn id="14" idx="4"/>
          </p:cNvCxnSpPr>
          <p:nvPr/>
        </p:nvCxnSpPr>
        <p:spPr bwMode="auto">
          <a:xfrm flipH="1" flipV="1">
            <a:off x="4215467" y="4809689"/>
            <a:ext cx="4194" cy="5641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BF326C-0C5D-495B-BD35-01AEDCD1E58F}"/>
              </a:ext>
            </a:extLst>
          </p:cNvPr>
          <p:cNvCxnSpPr>
            <a:stCxn id="13" idx="1"/>
            <a:endCxn id="14" idx="4"/>
          </p:cNvCxnSpPr>
          <p:nvPr/>
        </p:nvCxnSpPr>
        <p:spPr bwMode="auto">
          <a:xfrm flipH="1" flipV="1">
            <a:off x="4215467" y="4809689"/>
            <a:ext cx="1138860" cy="6194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A179D5-8812-4C67-9561-B016920D11F7}"/>
              </a:ext>
            </a:extLst>
          </p:cNvPr>
          <p:cNvCxnSpPr>
            <a:stCxn id="12" idx="1"/>
            <a:endCxn id="14" idx="4"/>
          </p:cNvCxnSpPr>
          <p:nvPr/>
        </p:nvCxnSpPr>
        <p:spPr bwMode="auto">
          <a:xfrm flipH="1" flipV="1">
            <a:off x="4215467" y="4809689"/>
            <a:ext cx="2400668" cy="6194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F5EFA9-BBD4-4192-9F43-1A66F1CE91A5}"/>
                  </a:ext>
                </a:extLst>
              </p:cNvPr>
              <p:cNvSpPr txBox="1"/>
              <p:nvPr/>
            </p:nvSpPr>
            <p:spPr>
              <a:xfrm>
                <a:off x="2555968" y="4907102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F5EFA9-BBD4-4192-9F43-1A66F1CE9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968" y="4907102"/>
                <a:ext cx="5183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AE583E-6029-4572-ACCE-E6479C6912C7}"/>
                  </a:ext>
                </a:extLst>
              </p:cNvPr>
              <p:cNvSpPr txBox="1"/>
              <p:nvPr/>
            </p:nvSpPr>
            <p:spPr>
              <a:xfrm>
                <a:off x="3982376" y="4899912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AE583E-6029-4572-ACCE-E6479C691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376" y="4899912"/>
                <a:ext cx="51834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C3E785D-89F9-458C-AECD-62B42120F3A1}"/>
                  </a:ext>
                </a:extLst>
              </p:cNvPr>
              <p:cNvSpPr txBox="1"/>
              <p:nvPr/>
            </p:nvSpPr>
            <p:spPr>
              <a:xfrm>
                <a:off x="3379115" y="4901052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C3E785D-89F9-458C-AECD-62B42120F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115" y="4901052"/>
                <a:ext cx="51834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8182CB-37F3-4728-95FC-C8EDCFDA5AC3}"/>
                  </a:ext>
                </a:extLst>
              </p:cNvPr>
              <p:cNvSpPr txBox="1"/>
              <p:nvPr/>
            </p:nvSpPr>
            <p:spPr>
              <a:xfrm>
                <a:off x="4613279" y="4911731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8182CB-37F3-4728-95FC-C8EDCFDA5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79" y="4911731"/>
                <a:ext cx="518347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956AAA-9E7A-4BA4-B3EC-C57C6EFF4D16}"/>
                  </a:ext>
                </a:extLst>
              </p:cNvPr>
              <p:cNvSpPr txBox="1"/>
              <p:nvPr/>
            </p:nvSpPr>
            <p:spPr>
              <a:xfrm>
                <a:off x="5372022" y="4901365"/>
                <a:ext cx="528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956AAA-9E7A-4BA4-B3EC-C57C6EFF4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022" y="4901365"/>
                <a:ext cx="52809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43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7020-286B-4BEF-82F2-1AC1B58A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15" y="1"/>
            <a:ext cx="10964333" cy="329028"/>
          </a:xfrm>
        </p:spPr>
        <p:txBody>
          <a:bodyPr/>
          <a:lstStyle/>
          <a:p>
            <a:r>
              <a:rPr lang="en-US" sz="1800" dirty="0"/>
              <a:t>Adding a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C37B7-70C8-4D39-B345-0750CEA3E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477" y="384312"/>
                <a:ext cx="5405306" cy="4519612"/>
              </a:xfrm>
            </p:spPr>
            <p:txBody>
              <a:bodyPr/>
              <a:lstStyle/>
              <a:p>
                <a:r>
                  <a:rPr lang="en-US" sz="1600" dirty="0"/>
                  <a:t>Now, instead of directly compute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600" dirty="0"/>
                  <a:t> from the features, we have a few Logistic Regression models </a:t>
                </a:r>
              </a:p>
              <a:p>
                <a:pPr lvl="1"/>
                <a:r>
                  <a:rPr lang="en-US" sz="1400" dirty="0"/>
                  <a:t>(let’s not discuss what they actually represent for now)</a:t>
                </a:r>
              </a:p>
              <a:p>
                <a:r>
                  <a:rPr lang="en-US" sz="1600" dirty="0"/>
                  <a:t>Then, the outputs of those models are used to compute the target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600" dirty="0"/>
                  <a:t>. We can visualize the model as on the right</a:t>
                </a:r>
              </a:p>
              <a:p>
                <a:r>
                  <a:rPr lang="en-US" sz="1600" dirty="0"/>
                  <a:t>The equations are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lvl="1"/>
                <a:r>
                  <a:rPr lang="en-US" sz="1400" dirty="0"/>
                  <a:t>Note that the subscript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/>
                  <a:t> represents the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 layer and the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/>
                  <a:t> input</a:t>
                </a:r>
              </a:p>
              <a:p>
                <a:r>
                  <a:rPr lang="en-US" sz="1400" dirty="0"/>
                  <a:t>You now have a </a:t>
                </a:r>
                <a:r>
                  <a:rPr lang="en-US" sz="1400" b="1" dirty="0"/>
                  <a:t>Neural Network </a:t>
                </a:r>
                <a:r>
                  <a:rPr lang="en-US" sz="1400" dirty="0"/>
                  <a:t>with one </a:t>
                </a:r>
                <a:r>
                  <a:rPr lang="en-US" sz="1400" b="1" i="1" dirty="0"/>
                  <a:t>hidden layer</a:t>
                </a:r>
                <a:endParaRPr lang="en-US" sz="1400" b="1" dirty="0"/>
              </a:p>
              <a:p>
                <a:pPr lvl="1"/>
                <a:r>
                  <a:rPr lang="en-US" sz="1400" dirty="0"/>
                  <a:t>The first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/>
                  <a:t> is called the </a:t>
                </a:r>
                <a:r>
                  <a:rPr lang="en-US" sz="1400" b="1" dirty="0"/>
                  <a:t>input layer</a:t>
                </a:r>
              </a:p>
              <a:p>
                <a:pPr lvl="1"/>
                <a:r>
                  <a:rPr lang="en-US" sz="1400" dirty="0"/>
                  <a:t>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400" dirty="0"/>
                  <a:t>’s are called </a:t>
                </a:r>
                <a:r>
                  <a:rPr lang="en-US" sz="1400" b="1" dirty="0"/>
                  <a:t>weights </a:t>
                </a:r>
                <a:r>
                  <a:rPr lang="en-US" sz="1400" dirty="0"/>
                  <a:t>in the model</a:t>
                </a:r>
                <a:endParaRPr lang="en-US" sz="1400" b="1" dirty="0"/>
              </a:p>
              <a:p>
                <a:pPr lvl="1"/>
                <a:r>
                  <a:rPr lang="en-US" sz="1400" dirty="0"/>
                  <a:t>The layer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/>
                  <a:t> is called the </a:t>
                </a:r>
                <a:r>
                  <a:rPr lang="en-US" sz="1400" b="1" dirty="0"/>
                  <a:t>hidden layer</a:t>
                </a:r>
              </a:p>
              <a:p>
                <a:pPr lvl="2"/>
                <a:r>
                  <a:rPr lang="en-US" sz="1400" dirty="0"/>
                  <a:t>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/>
                  <a:t> is called a </a:t>
                </a:r>
                <a:r>
                  <a:rPr lang="en-US" sz="1400" b="1" dirty="0"/>
                  <a:t>hidden neuron</a:t>
                </a:r>
              </a:p>
              <a:p>
                <a:pPr lvl="1"/>
                <a:r>
                  <a:rPr lang="en-US" sz="1400" dirty="0"/>
                  <a:t>The sigmoid function in this case is called the </a:t>
                </a:r>
                <a:r>
                  <a:rPr lang="en-US" sz="1400" b="1" dirty="0"/>
                  <a:t>activation function</a:t>
                </a:r>
                <a:r>
                  <a:rPr lang="en-US" sz="1400" dirty="0"/>
                  <a:t>. However, currently, we rarely use sigmoid as activation function in NN. The most common activation function currently is the Rectified Linear Unit (ReLU):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The layer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sz="1400" dirty="0"/>
                  <a:t> is called the </a:t>
                </a:r>
                <a:r>
                  <a:rPr lang="en-US" sz="1400" b="1" dirty="0"/>
                  <a:t>output layer</a:t>
                </a:r>
                <a:r>
                  <a:rPr lang="en-US" sz="1400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C37B7-70C8-4D39-B345-0750CEA3E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477" y="384312"/>
                <a:ext cx="5405306" cy="4519612"/>
              </a:xfrm>
              <a:blipFill>
                <a:blip r:embed="rId2"/>
                <a:stretch>
                  <a:fillRect l="-2142" t="-1350" r="-3044" b="-3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DF92BE69-B3D5-4A16-A127-CA487F455F5E}"/>
              </a:ext>
            </a:extLst>
          </p:cNvPr>
          <p:cNvSpPr/>
          <p:nvPr/>
        </p:nvSpPr>
        <p:spPr bwMode="auto">
          <a:xfrm>
            <a:off x="6343475" y="4375558"/>
            <a:ext cx="377505" cy="37750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0071004-047E-4DAD-88ED-A3E3D71FB01C}"/>
                  </a:ext>
                </a:extLst>
              </p:cNvPr>
              <p:cNvSpPr/>
              <p:nvPr/>
            </p:nvSpPr>
            <p:spPr bwMode="auto">
              <a:xfrm>
                <a:off x="7611610" y="4370663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0071004-047E-4DAD-88ED-A3E3D71FB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1610" y="4370663"/>
                <a:ext cx="377505" cy="3775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7F387DE-FE2D-42ED-9975-C663EC6B9AF5}"/>
                  </a:ext>
                </a:extLst>
              </p:cNvPr>
              <p:cNvSpPr/>
              <p:nvPr/>
            </p:nvSpPr>
            <p:spPr bwMode="auto">
              <a:xfrm>
                <a:off x="8879745" y="4370662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SimSun" charset="-122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7F387DE-FE2D-42ED-9975-C663EC6B9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79745" y="4370662"/>
                <a:ext cx="377505" cy="3775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1357119-237B-4812-A66E-7B64B3AA3E8F}"/>
                  </a:ext>
                </a:extLst>
              </p:cNvPr>
              <p:cNvSpPr/>
              <p:nvPr/>
            </p:nvSpPr>
            <p:spPr bwMode="auto">
              <a:xfrm>
                <a:off x="11409688" y="4370662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SimSun" charset="-122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1357119-237B-4812-A66E-7B64B3AA3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09688" y="4370662"/>
                <a:ext cx="377505" cy="3775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5CDC4CE-B3D3-4F34-9EEF-6B1C244E1ADC}"/>
                  </a:ext>
                </a:extLst>
              </p:cNvPr>
              <p:cNvSpPr/>
              <p:nvPr/>
            </p:nvSpPr>
            <p:spPr bwMode="auto">
              <a:xfrm>
                <a:off x="10147880" y="4370662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5CDC4CE-B3D3-4F34-9EEF-6B1C244E1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7880" y="4370662"/>
                <a:ext cx="377505" cy="37750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9F5CA74-257E-42E2-90E0-1E9EB1136C4C}"/>
                  </a:ext>
                </a:extLst>
              </p:cNvPr>
              <p:cNvSpPr/>
              <p:nvPr/>
            </p:nvSpPr>
            <p:spPr bwMode="auto">
              <a:xfrm>
                <a:off x="8875551" y="2961272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h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SimSun" charset="-122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9F5CA74-257E-42E2-90E0-1E9EB1136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75551" y="2961272"/>
                <a:ext cx="377505" cy="377505"/>
              </a:xfrm>
              <a:prstGeom prst="ellipse">
                <a:avLst/>
              </a:prstGeom>
              <a:blipFill>
                <a:blip r:embed="rId7"/>
                <a:stretch>
                  <a:fillRect l="-4839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C328C1-EEDF-4E7A-A1C4-87902B515B63}"/>
              </a:ext>
            </a:extLst>
          </p:cNvPr>
          <p:cNvCxnSpPr>
            <a:stCxn id="20" idx="7"/>
            <a:endCxn id="25" idx="4"/>
          </p:cNvCxnSpPr>
          <p:nvPr/>
        </p:nvCxnSpPr>
        <p:spPr bwMode="auto">
          <a:xfrm flipV="1">
            <a:off x="6665696" y="3338777"/>
            <a:ext cx="2398608" cy="10920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A17709-E3CF-43E7-8EA3-BA9279C0C662}"/>
              </a:ext>
            </a:extLst>
          </p:cNvPr>
          <p:cNvCxnSpPr>
            <a:stCxn id="21" idx="7"/>
            <a:endCxn id="25" idx="4"/>
          </p:cNvCxnSpPr>
          <p:nvPr/>
        </p:nvCxnSpPr>
        <p:spPr bwMode="auto">
          <a:xfrm flipV="1">
            <a:off x="7933831" y="3338777"/>
            <a:ext cx="1130473" cy="10871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2BCB13-7BA9-41C6-A91B-6B09CDAF7DCB}"/>
              </a:ext>
            </a:extLst>
          </p:cNvPr>
          <p:cNvCxnSpPr>
            <a:stCxn id="22" idx="0"/>
            <a:endCxn id="25" idx="4"/>
          </p:cNvCxnSpPr>
          <p:nvPr/>
        </p:nvCxnSpPr>
        <p:spPr bwMode="auto">
          <a:xfrm flipH="1" flipV="1">
            <a:off x="9064304" y="3338777"/>
            <a:ext cx="4194" cy="10318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D0B70B-517B-4603-AB34-52B362F62063}"/>
              </a:ext>
            </a:extLst>
          </p:cNvPr>
          <p:cNvCxnSpPr>
            <a:stCxn id="24" idx="1"/>
            <a:endCxn id="25" idx="4"/>
          </p:cNvCxnSpPr>
          <p:nvPr/>
        </p:nvCxnSpPr>
        <p:spPr bwMode="auto">
          <a:xfrm flipH="1" flipV="1">
            <a:off x="9064304" y="3338777"/>
            <a:ext cx="1138860" cy="10871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D2E045-3563-4CF3-8853-6259A0F1C407}"/>
              </a:ext>
            </a:extLst>
          </p:cNvPr>
          <p:cNvCxnSpPr>
            <a:stCxn id="23" idx="1"/>
            <a:endCxn id="25" idx="4"/>
          </p:cNvCxnSpPr>
          <p:nvPr/>
        </p:nvCxnSpPr>
        <p:spPr bwMode="auto">
          <a:xfrm flipH="1" flipV="1">
            <a:off x="9064304" y="3338777"/>
            <a:ext cx="2400668" cy="10871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7D837C1-AE88-47F9-BB23-0A495CE62221}"/>
                  </a:ext>
                </a:extLst>
              </p:cNvPr>
              <p:cNvSpPr/>
              <p:nvPr/>
            </p:nvSpPr>
            <p:spPr bwMode="auto">
              <a:xfrm>
                <a:off x="7607416" y="2956377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h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SimSun" charset="-122"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7D837C1-AE88-47F9-BB23-0A495CE62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7416" y="2956377"/>
                <a:ext cx="377505" cy="377505"/>
              </a:xfrm>
              <a:prstGeom prst="ellipse">
                <a:avLst/>
              </a:prstGeom>
              <a:blipFill>
                <a:blip r:embed="rId8"/>
                <a:stretch>
                  <a:fillRect l="-322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19255AB-400B-4FF6-9D9F-085D60B13E78}"/>
                  </a:ext>
                </a:extLst>
              </p:cNvPr>
              <p:cNvSpPr/>
              <p:nvPr/>
            </p:nvSpPr>
            <p:spPr bwMode="auto">
              <a:xfrm>
                <a:off x="10143363" y="2956376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h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SimSun" charset="-122"/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19255AB-400B-4FF6-9D9F-085D60B13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3363" y="2956376"/>
                <a:ext cx="377505" cy="377505"/>
              </a:xfrm>
              <a:prstGeom prst="ellipse">
                <a:avLst/>
              </a:prstGeom>
              <a:blipFill>
                <a:blip r:embed="rId9"/>
                <a:stretch>
                  <a:fillRect l="-4839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7A524A3-C0C3-4D55-9114-F340E3A1DFF1}"/>
                  </a:ext>
                </a:extLst>
              </p:cNvPr>
              <p:cNvSpPr/>
              <p:nvPr/>
            </p:nvSpPr>
            <p:spPr bwMode="auto">
              <a:xfrm>
                <a:off x="8879744" y="1546986"/>
                <a:ext cx="377505" cy="37750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SimSun" charset="-122"/>
                        </a:rPr>
                        <m:t>𝑃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7A524A3-C0C3-4D55-9114-F340E3A1D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79744" y="1546986"/>
                <a:ext cx="377505" cy="3775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99BBE-ED5B-4268-8DF7-515A4AC6B28F}"/>
              </a:ext>
            </a:extLst>
          </p:cNvPr>
          <p:cNvCxnSpPr>
            <a:cxnSpLocks/>
            <a:stCxn id="25" idx="0"/>
            <a:endCxn id="43" idx="4"/>
          </p:cNvCxnSpPr>
          <p:nvPr/>
        </p:nvCxnSpPr>
        <p:spPr bwMode="auto">
          <a:xfrm flipV="1">
            <a:off x="9064304" y="1924491"/>
            <a:ext cx="4193" cy="10367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F8830B-C1A8-45E6-92E8-14D45BE4893E}"/>
              </a:ext>
            </a:extLst>
          </p:cNvPr>
          <p:cNvCxnSpPr>
            <a:cxnSpLocks/>
            <a:stCxn id="42" idx="1"/>
            <a:endCxn id="43" idx="4"/>
          </p:cNvCxnSpPr>
          <p:nvPr/>
        </p:nvCxnSpPr>
        <p:spPr bwMode="auto">
          <a:xfrm flipH="1" flipV="1">
            <a:off x="9068497" y="1924491"/>
            <a:ext cx="1130150" cy="10871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7C89E1-9711-41F1-B95E-EAE119543812}"/>
              </a:ext>
            </a:extLst>
          </p:cNvPr>
          <p:cNvCxnSpPr>
            <a:cxnSpLocks/>
            <a:stCxn id="41" idx="7"/>
            <a:endCxn id="43" idx="4"/>
          </p:cNvCxnSpPr>
          <p:nvPr/>
        </p:nvCxnSpPr>
        <p:spPr bwMode="auto">
          <a:xfrm flipV="1">
            <a:off x="7929637" y="1924491"/>
            <a:ext cx="1138860" cy="10871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3C6419-4C27-42FE-8463-1CB63C660A28}"/>
              </a:ext>
            </a:extLst>
          </p:cNvPr>
          <p:cNvCxnSpPr>
            <a:cxnSpLocks/>
            <a:stCxn id="20" idx="7"/>
            <a:endCxn id="41" idx="4"/>
          </p:cNvCxnSpPr>
          <p:nvPr/>
        </p:nvCxnSpPr>
        <p:spPr bwMode="auto">
          <a:xfrm flipV="1">
            <a:off x="6665696" y="3333882"/>
            <a:ext cx="1130473" cy="10969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D7C701-AAA8-4EF1-BA30-D397BE73DB41}"/>
              </a:ext>
            </a:extLst>
          </p:cNvPr>
          <p:cNvCxnSpPr>
            <a:cxnSpLocks/>
            <a:stCxn id="21" idx="0"/>
            <a:endCxn id="41" idx="4"/>
          </p:cNvCxnSpPr>
          <p:nvPr/>
        </p:nvCxnSpPr>
        <p:spPr bwMode="auto">
          <a:xfrm flipH="1" flipV="1">
            <a:off x="7796169" y="3333882"/>
            <a:ext cx="4194" cy="10367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6D465F7-8E45-4766-9E99-EDEAEB6A3810}"/>
              </a:ext>
            </a:extLst>
          </p:cNvPr>
          <p:cNvCxnSpPr>
            <a:cxnSpLocks/>
            <a:stCxn id="22" idx="1"/>
            <a:endCxn id="41" idx="4"/>
          </p:cNvCxnSpPr>
          <p:nvPr/>
        </p:nvCxnSpPr>
        <p:spPr bwMode="auto">
          <a:xfrm flipH="1" flipV="1">
            <a:off x="7796169" y="3333882"/>
            <a:ext cx="1138860" cy="10920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D15D300-CE2F-4D88-986A-FD75F7734ED4}"/>
              </a:ext>
            </a:extLst>
          </p:cNvPr>
          <p:cNvCxnSpPr>
            <a:cxnSpLocks/>
            <a:stCxn id="24" idx="1"/>
            <a:endCxn id="41" idx="4"/>
          </p:cNvCxnSpPr>
          <p:nvPr/>
        </p:nvCxnSpPr>
        <p:spPr bwMode="auto">
          <a:xfrm flipH="1" flipV="1">
            <a:off x="7796169" y="3333882"/>
            <a:ext cx="2406995" cy="10920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04F68C8-D2F5-4EE2-8213-8E510F9075A8}"/>
              </a:ext>
            </a:extLst>
          </p:cNvPr>
          <p:cNvCxnSpPr>
            <a:cxnSpLocks/>
            <a:stCxn id="23" idx="1"/>
            <a:endCxn id="41" idx="4"/>
          </p:cNvCxnSpPr>
          <p:nvPr/>
        </p:nvCxnSpPr>
        <p:spPr bwMode="auto">
          <a:xfrm flipH="1" flipV="1">
            <a:off x="7796169" y="3333882"/>
            <a:ext cx="3668803" cy="10920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156FA5C-E475-45B4-81FD-A92562852D80}"/>
              </a:ext>
            </a:extLst>
          </p:cNvPr>
          <p:cNvCxnSpPr>
            <a:cxnSpLocks/>
            <a:stCxn id="23" idx="1"/>
            <a:endCxn id="42" idx="4"/>
          </p:cNvCxnSpPr>
          <p:nvPr/>
        </p:nvCxnSpPr>
        <p:spPr bwMode="auto">
          <a:xfrm flipH="1" flipV="1">
            <a:off x="10332116" y="3333881"/>
            <a:ext cx="1132856" cy="10920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662DB21-F7DC-4BB8-B93D-E312F9B7450C}"/>
              </a:ext>
            </a:extLst>
          </p:cNvPr>
          <p:cNvCxnSpPr>
            <a:cxnSpLocks/>
            <a:stCxn id="24" idx="0"/>
            <a:endCxn id="42" idx="4"/>
          </p:cNvCxnSpPr>
          <p:nvPr/>
        </p:nvCxnSpPr>
        <p:spPr bwMode="auto">
          <a:xfrm flipH="1" flipV="1">
            <a:off x="10332116" y="3333881"/>
            <a:ext cx="4517" cy="10367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540BB0C-4397-4844-B374-B3DF1CF5AE90}"/>
              </a:ext>
            </a:extLst>
          </p:cNvPr>
          <p:cNvCxnSpPr>
            <a:cxnSpLocks/>
            <a:stCxn id="22" idx="7"/>
            <a:endCxn id="42" idx="4"/>
          </p:cNvCxnSpPr>
          <p:nvPr/>
        </p:nvCxnSpPr>
        <p:spPr bwMode="auto">
          <a:xfrm flipV="1">
            <a:off x="9201966" y="3333881"/>
            <a:ext cx="1130150" cy="10920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2DE3CF3-8DA9-47DB-B405-8C46CFC1F083}"/>
              </a:ext>
            </a:extLst>
          </p:cNvPr>
          <p:cNvCxnSpPr>
            <a:cxnSpLocks/>
            <a:stCxn id="21" idx="7"/>
            <a:endCxn id="42" idx="4"/>
          </p:cNvCxnSpPr>
          <p:nvPr/>
        </p:nvCxnSpPr>
        <p:spPr bwMode="auto">
          <a:xfrm flipV="1">
            <a:off x="7933831" y="3333881"/>
            <a:ext cx="2398285" cy="10920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1EFC9F4-6486-420C-98D5-1C60914D1042}"/>
              </a:ext>
            </a:extLst>
          </p:cNvPr>
          <p:cNvCxnSpPr>
            <a:cxnSpLocks/>
            <a:stCxn id="20" idx="7"/>
            <a:endCxn id="42" idx="4"/>
          </p:cNvCxnSpPr>
          <p:nvPr/>
        </p:nvCxnSpPr>
        <p:spPr bwMode="auto">
          <a:xfrm flipV="1">
            <a:off x="6665696" y="3333881"/>
            <a:ext cx="3666420" cy="10969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870B49FB-90D7-46BC-B389-932C139216C0}"/>
              </a:ext>
            </a:extLst>
          </p:cNvPr>
          <p:cNvSpPr/>
          <p:nvPr/>
        </p:nvSpPr>
        <p:spPr bwMode="auto">
          <a:xfrm>
            <a:off x="6337130" y="2953928"/>
            <a:ext cx="377505" cy="37750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rPr>
              <a:t>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361F9CB-4331-4F5B-8642-EB6E88500D06}"/>
              </a:ext>
            </a:extLst>
          </p:cNvPr>
          <p:cNvCxnSpPr>
            <a:cxnSpLocks/>
            <a:stCxn id="86" idx="7"/>
            <a:endCxn id="43" idx="4"/>
          </p:cNvCxnSpPr>
          <p:nvPr/>
        </p:nvCxnSpPr>
        <p:spPr bwMode="auto">
          <a:xfrm flipV="1">
            <a:off x="6659351" y="1924491"/>
            <a:ext cx="2409146" cy="10847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5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1B41-14A3-4C31-B38B-5E175317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3" y="0"/>
            <a:ext cx="10964333" cy="917573"/>
          </a:xfrm>
        </p:spPr>
        <p:txBody>
          <a:bodyPr/>
          <a:lstStyle/>
          <a:p>
            <a:r>
              <a:rPr lang="en-US" sz="2800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C512-17CD-41BB-8565-6EDC2C81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33" y="808839"/>
            <a:ext cx="6319706" cy="4519612"/>
          </a:xfrm>
        </p:spPr>
        <p:txBody>
          <a:bodyPr/>
          <a:lstStyle/>
          <a:p>
            <a:r>
              <a:rPr lang="en-US" sz="1800" dirty="0"/>
              <a:t>From the previous example, we can generalize a Neural Network as a multi-layer model</a:t>
            </a:r>
          </a:p>
          <a:p>
            <a:pPr lvl="1"/>
            <a:r>
              <a:rPr lang="en-US" sz="1600" dirty="0"/>
              <a:t>Each layer is computed as a non-linear transformation of the previous layer</a:t>
            </a:r>
          </a:p>
          <a:p>
            <a:pPr lvl="1"/>
            <a:r>
              <a:rPr lang="en-US" sz="1600" dirty="0"/>
              <a:t>The number of hidden layers and the number of hidden neurons per layer are hyper-parameters to be finetuned</a:t>
            </a:r>
          </a:p>
          <a:p>
            <a:pPr lvl="1"/>
            <a:r>
              <a:rPr lang="en-US" sz="1600" dirty="0"/>
              <a:t>The model in the output layer depends on the task, most commonly</a:t>
            </a:r>
          </a:p>
          <a:p>
            <a:pPr lvl="2"/>
            <a:r>
              <a:rPr lang="en-US" sz="1400" dirty="0"/>
              <a:t>Logistic regression for Binary Classification</a:t>
            </a:r>
          </a:p>
          <a:p>
            <a:pPr lvl="2"/>
            <a:r>
              <a:rPr lang="en-US" sz="1400" dirty="0"/>
              <a:t>SoftMax regression for Multi-label Classification</a:t>
            </a:r>
          </a:p>
          <a:p>
            <a:pPr lvl="2"/>
            <a:r>
              <a:rPr lang="en-US" sz="1400" dirty="0"/>
              <a:t>Linear regression for regression</a:t>
            </a:r>
          </a:p>
          <a:p>
            <a:pPr lvl="1"/>
            <a:r>
              <a:rPr lang="en-US" sz="1800" dirty="0"/>
              <a:t>A NN is also called a </a:t>
            </a:r>
            <a:r>
              <a:rPr lang="en-US" sz="1800" b="1" dirty="0"/>
              <a:t>Multi-Layer Perceptron (MLP)</a:t>
            </a:r>
          </a:p>
          <a:p>
            <a:r>
              <a:rPr lang="en-US" sz="1800" dirty="0"/>
              <a:t>Similar to other machine learning models, MLP is trained to minimize a training objective, and would need regularization to prevents the weights from getting extreme values</a:t>
            </a:r>
          </a:p>
        </p:txBody>
      </p:sp>
      <p:pic>
        <p:nvPicPr>
          <p:cNvPr id="285" name="Picture 284">
            <a:extLst>
              <a:ext uri="{FF2B5EF4-FFF2-40B4-BE49-F238E27FC236}">
                <a16:creationId xmlns:a16="http://schemas.microsoft.com/office/drawing/2014/main" id="{65C52D0D-A792-478C-999E-B4F3CC1B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775" y="1040292"/>
            <a:ext cx="4774771" cy="38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4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09AA-4785-4004-8836-81375010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"/>
            <a:ext cx="10964333" cy="713064"/>
          </a:xfrm>
        </p:spPr>
        <p:txBody>
          <a:bodyPr/>
          <a:lstStyle/>
          <a:p>
            <a:r>
              <a:rPr lang="en-US" sz="2800" dirty="0"/>
              <a:t>Why Have Multiple Layers?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A751-BD57-4547-924F-D85A52FBB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713064"/>
            <a:ext cx="10964333" cy="5469621"/>
          </a:xfrm>
        </p:spPr>
        <p:txBody>
          <a:bodyPr/>
          <a:lstStyle/>
          <a:p>
            <a:r>
              <a:rPr lang="en-US" sz="2400" dirty="0"/>
              <a:t>Similar to a linear regression model, a single Logistic regression model cannot handle non-linearity in the data (with respect to the binary classification problem)</a:t>
            </a:r>
          </a:p>
          <a:p>
            <a:r>
              <a:rPr lang="en-US" sz="2400" dirty="0"/>
              <a:t>Adding a hidden layer between the input features and model output provides the model some capabilities of handling non-linearities </a:t>
            </a:r>
          </a:p>
          <a:p>
            <a:r>
              <a:rPr lang="en-US" sz="2400" dirty="0"/>
              <a:t>So, adding more hidden layers makes the model more robust to non-linearities in the data</a:t>
            </a:r>
          </a:p>
          <a:p>
            <a:r>
              <a:rPr lang="en-US" sz="2400" dirty="0"/>
              <a:t>Roughly speaking, each hidden layer transform the input data to a </a:t>
            </a:r>
            <a:r>
              <a:rPr lang="en-US" sz="2400" b="1" dirty="0"/>
              <a:t>higher-level representation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So with many hidden layers, the input data is transformed into a very high-level representation that is optimized for the problem, and thus increase model performance</a:t>
            </a:r>
          </a:p>
          <a:p>
            <a:pPr lvl="1"/>
            <a:r>
              <a:rPr lang="en-US" sz="2000" dirty="0"/>
              <a:t>NN with more than three hidden layers are called </a:t>
            </a:r>
            <a:r>
              <a:rPr lang="en-US" sz="2000" b="1" dirty="0"/>
              <a:t>Deep Neural Networks</a:t>
            </a:r>
          </a:p>
          <a:p>
            <a:pPr lvl="1"/>
            <a:r>
              <a:rPr lang="en-US" sz="2000" dirty="0"/>
              <a:t>However, there is a trade-off – the deeper a model, the more difficult it is to train</a:t>
            </a:r>
          </a:p>
        </p:txBody>
      </p:sp>
    </p:spTree>
    <p:extLst>
      <p:ext uri="{BB962C8B-B14F-4D97-AF65-F5344CB8AC3E}">
        <p14:creationId xmlns:p14="http://schemas.microsoft.com/office/powerpoint/2010/main" val="206582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DE74-2B42-4FCA-A366-3752FCA1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0"/>
            <a:ext cx="10964333" cy="917573"/>
          </a:xfrm>
        </p:spPr>
        <p:txBody>
          <a:bodyPr/>
          <a:lstStyle/>
          <a:p>
            <a:r>
              <a:rPr lang="en-US" sz="3200" dirty="0"/>
              <a:t>Finetuning a NN/MLP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0F21-6AF2-44BC-819E-8D9B6687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83672"/>
            <a:ext cx="10964333" cy="4519612"/>
          </a:xfrm>
        </p:spPr>
        <p:txBody>
          <a:bodyPr/>
          <a:lstStyle/>
          <a:p>
            <a:r>
              <a:rPr lang="en-US" sz="2000" dirty="0"/>
              <a:t>As you can see, NN models have two important hyper-parameters</a:t>
            </a:r>
          </a:p>
          <a:p>
            <a:pPr lvl="1"/>
            <a:r>
              <a:rPr lang="en-US" sz="1800" dirty="0"/>
              <a:t>Number of hidden layers</a:t>
            </a:r>
          </a:p>
          <a:p>
            <a:pPr lvl="1"/>
            <a:r>
              <a:rPr lang="en-US" sz="1800" dirty="0"/>
              <a:t>Number of neurons in each layers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This makes NNs a bit trickier to train – there are two many possibilities for these hyperparameters</a:t>
            </a:r>
          </a:p>
          <a:p>
            <a:r>
              <a:rPr lang="en-US" sz="2000" dirty="0">
                <a:sym typeface="Wingdings" panose="05000000000000000000" pitchFamily="2" charset="2"/>
              </a:rPr>
              <a:t>Some of my personal experiences with DNN: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Deeper models are more prone to overfitting, but also are more difficult to train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Wider models (i.e. more neurons per layers) are easier to train but also easier to overfit the data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In general, we usually train networks with three to five hidden layers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The numbers of neurons in each layer are not necessarily equal to each other, however I usually use equal numbers, and also equal to a factor of number of input features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For example, if we have 5 input features, then each layer may have 5, 10, 15, or 20 neurons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In </a:t>
            </a:r>
            <a:r>
              <a:rPr lang="en-US" sz="1800" dirty="0" err="1">
                <a:sym typeface="Wingdings" panose="05000000000000000000" pitchFamily="2" charset="2"/>
              </a:rPr>
              <a:t>sklearn</a:t>
            </a:r>
            <a:r>
              <a:rPr lang="en-US" sz="1800" dirty="0">
                <a:sym typeface="Wingdings" panose="05000000000000000000" pitchFamily="2" charset="2"/>
              </a:rPr>
              <a:t>, NNs are quite a bit slower to train than other models. So you should limit the number of architectures to try, especially when the data is large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In </a:t>
            </a:r>
            <a:r>
              <a:rPr lang="en-US" sz="1600" dirty="0" err="1">
                <a:sym typeface="Wingdings" panose="05000000000000000000" pitchFamily="2" charset="2"/>
              </a:rPr>
              <a:t>sklearn</a:t>
            </a:r>
            <a:r>
              <a:rPr lang="en-US" sz="1600" dirty="0">
                <a:sym typeface="Wingdings" panose="05000000000000000000" pitchFamily="2" charset="2"/>
              </a:rPr>
              <a:t>, we use </a:t>
            </a:r>
            <a:r>
              <a:rPr lang="en-US" sz="1600" dirty="0" err="1">
                <a:sym typeface="Wingdings" panose="05000000000000000000" pitchFamily="2" charset="2"/>
              </a:rPr>
              <a:t>MLPClassifier</a:t>
            </a:r>
            <a:r>
              <a:rPr lang="en-US" sz="1600" dirty="0">
                <a:sym typeface="Wingdings" panose="05000000000000000000" pitchFamily="2" charset="2"/>
              </a:rPr>
              <a:t> for classification, and </a:t>
            </a:r>
            <a:r>
              <a:rPr lang="en-US" sz="1600" dirty="0" err="1">
                <a:sym typeface="Wingdings" panose="05000000000000000000" pitchFamily="2" charset="2"/>
              </a:rPr>
              <a:t>MLPRegressor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>
                <a:sym typeface="Wingdings" panose="05000000000000000000" pitchFamily="2" charset="2"/>
              </a:rPr>
              <a:t>for regression</a:t>
            </a:r>
            <a:endParaRPr lang="en-US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7319289"/>
      </p:ext>
    </p:extLst>
  </p:cSld>
  <p:clrMapOvr>
    <a:masterClrMapping/>
  </p:clrMapOvr>
</p:sld>
</file>

<file path=ppt/theme/theme1.xml><?xml version="1.0" encoding="utf-8"?>
<a:theme xmlns:a="http://schemas.openxmlformats.org/drawingml/2006/main" name="PPKSU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KSU" id="{CEBD161F-0337-4D63-8369-33038939F107}" vid="{F616D073-325B-448F-A908-BA87428BC6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PPKSU</Template>
  <TotalTime>70</TotalTime>
  <Words>784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Palatino Linotype</vt:lpstr>
      <vt:lpstr>Times New Roman</vt:lpstr>
      <vt:lpstr>Wingdings</vt:lpstr>
      <vt:lpstr>PPKSU</vt:lpstr>
      <vt:lpstr>Neural Networks</vt:lpstr>
      <vt:lpstr>Review on Logistic Regression</vt:lpstr>
      <vt:lpstr>Adding a Layer</vt:lpstr>
      <vt:lpstr>Neural Network</vt:lpstr>
      <vt:lpstr>Why Have Multiple Layers?</vt:lpstr>
      <vt:lpstr>Finetuning a NN/MLP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Linh Le</dc:creator>
  <cp:lastModifiedBy>Linh Le</cp:lastModifiedBy>
  <cp:revision>1</cp:revision>
  <dcterms:created xsi:type="dcterms:W3CDTF">2020-04-17T17:45:31Z</dcterms:created>
  <dcterms:modified xsi:type="dcterms:W3CDTF">2020-04-17T20:34:44Z</dcterms:modified>
</cp:coreProperties>
</file>