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20EAE-1B69-42C7-8225-2672A3EE48BF}" v="122" dt="2020-04-06T21:07:50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h Le" userId="ab89bd28bd2c192c" providerId="LiveId" clId="{FA720EAE-1B69-42C7-8225-2672A3EE48BF}"/>
    <pc:docChg chg="undo custSel addSld modSld">
      <pc:chgData name="Linh Le" userId="ab89bd28bd2c192c" providerId="LiveId" clId="{FA720EAE-1B69-42C7-8225-2672A3EE48BF}" dt="2020-04-06T21:14:38.210" v="2427" actId="20577"/>
      <pc:docMkLst>
        <pc:docMk/>
      </pc:docMkLst>
      <pc:sldChg chg="modSp">
        <pc:chgData name="Linh Le" userId="ab89bd28bd2c192c" providerId="LiveId" clId="{FA720EAE-1B69-42C7-8225-2672A3EE48BF}" dt="2020-04-06T17:10:04.272" v="219" actId="20577"/>
        <pc:sldMkLst>
          <pc:docMk/>
          <pc:sldMk cId="682912237" sldId="257"/>
        </pc:sldMkLst>
        <pc:spChg chg="mod">
          <ac:chgData name="Linh Le" userId="ab89bd28bd2c192c" providerId="LiveId" clId="{FA720EAE-1B69-42C7-8225-2672A3EE48BF}" dt="2020-04-06T17:10:04.272" v="219" actId="20577"/>
          <ac:spMkLst>
            <pc:docMk/>
            <pc:sldMk cId="682912237" sldId="257"/>
            <ac:spMk id="3" creationId="{E9F1F4C7-2618-4FD0-B81B-4E8CC6BDB9E9}"/>
          </ac:spMkLst>
        </pc:spChg>
      </pc:sldChg>
      <pc:sldChg chg="addSp delSp modSp add">
        <pc:chgData name="Linh Le" userId="ab89bd28bd2c192c" providerId="LiveId" clId="{FA720EAE-1B69-42C7-8225-2672A3EE48BF}" dt="2020-04-06T17:02:59.860" v="36" actId="1076"/>
        <pc:sldMkLst>
          <pc:docMk/>
          <pc:sldMk cId="2007957743" sldId="258"/>
        </pc:sldMkLst>
        <pc:spChg chg="mod">
          <ac:chgData name="Linh Le" userId="ab89bd28bd2c192c" providerId="LiveId" clId="{FA720EAE-1B69-42C7-8225-2672A3EE48BF}" dt="2020-04-06T17:02:44.967" v="32" actId="20577"/>
          <ac:spMkLst>
            <pc:docMk/>
            <pc:sldMk cId="2007957743" sldId="258"/>
            <ac:spMk id="2" creationId="{4516865F-51AE-46B5-BA9C-218698F0B734}"/>
          </ac:spMkLst>
        </pc:spChg>
        <pc:spChg chg="del">
          <ac:chgData name="Linh Le" userId="ab89bd28bd2c192c" providerId="LiveId" clId="{FA720EAE-1B69-42C7-8225-2672A3EE48BF}" dt="2020-04-06T17:02:47.039" v="33"/>
          <ac:spMkLst>
            <pc:docMk/>
            <pc:sldMk cId="2007957743" sldId="258"/>
            <ac:spMk id="3" creationId="{F177209D-4CD7-4FF7-8930-F4E939FA215F}"/>
          </ac:spMkLst>
        </pc:spChg>
        <pc:picChg chg="add mod">
          <ac:chgData name="Linh Le" userId="ab89bd28bd2c192c" providerId="LiveId" clId="{FA720EAE-1B69-42C7-8225-2672A3EE48BF}" dt="2020-04-06T17:02:59.860" v="36" actId="1076"/>
          <ac:picMkLst>
            <pc:docMk/>
            <pc:sldMk cId="2007957743" sldId="258"/>
            <ac:picMk id="4" creationId="{8F257771-8F18-425D-ABF0-AC524F1098F4}"/>
          </ac:picMkLst>
        </pc:picChg>
      </pc:sldChg>
      <pc:sldChg chg="addSp delSp modSp add modAnim">
        <pc:chgData name="Linh Le" userId="ab89bd28bd2c192c" providerId="LiveId" clId="{FA720EAE-1B69-42C7-8225-2672A3EE48BF}" dt="2020-04-06T17:08:01.460" v="134"/>
        <pc:sldMkLst>
          <pc:docMk/>
          <pc:sldMk cId="3303085546" sldId="259"/>
        </pc:sldMkLst>
        <pc:spChg chg="mod">
          <ac:chgData name="Linh Le" userId="ab89bd28bd2c192c" providerId="LiveId" clId="{FA720EAE-1B69-42C7-8225-2672A3EE48BF}" dt="2020-04-06T17:03:55.637" v="65" actId="20577"/>
          <ac:spMkLst>
            <pc:docMk/>
            <pc:sldMk cId="3303085546" sldId="259"/>
            <ac:spMk id="2" creationId="{60199AE2-086C-424B-BB9F-BA29BC6B834A}"/>
          </ac:spMkLst>
        </pc:spChg>
        <pc:spChg chg="del">
          <ac:chgData name="Linh Le" userId="ab89bd28bd2c192c" providerId="LiveId" clId="{FA720EAE-1B69-42C7-8225-2672A3EE48BF}" dt="2020-04-06T17:03:59.586" v="66" actId="478"/>
          <ac:spMkLst>
            <pc:docMk/>
            <pc:sldMk cId="3303085546" sldId="259"/>
            <ac:spMk id="3" creationId="{82D16D37-00BB-4019-956A-C4A5BF9E49EF}"/>
          </ac:spMkLst>
        </pc:spChg>
        <pc:spChg chg="add mod">
          <ac:chgData name="Linh Le" userId="ab89bd28bd2c192c" providerId="LiveId" clId="{FA720EAE-1B69-42C7-8225-2672A3EE48BF}" dt="2020-04-06T17:05:47.072" v="110" actId="1076"/>
          <ac:spMkLst>
            <pc:docMk/>
            <pc:sldMk cId="3303085546" sldId="259"/>
            <ac:spMk id="6" creationId="{18C3A42C-B687-448B-AC6B-C7A822F8E908}"/>
          </ac:spMkLst>
        </pc:spChg>
        <pc:picChg chg="add del">
          <ac:chgData name="Linh Le" userId="ab89bd28bd2c192c" providerId="LiveId" clId="{FA720EAE-1B69-42C7-8225-2672A3EE48BF}" dt="2020-04-06T17:04:41.302" v="68" actId="478"/>
          <ac:picMkLst>
            <pc:docMk/>
            <pc:sldMk cId="3303085546" sldId="259"/>
            <ac:picMk id="4" creationId="{57A95108-344A-4907-A1B8-17BD8EA88575}"/>
          </ac:picMkLst>
        </pc:picChg>
        <pc:picChg chg="add mod">
          <ac:chgData name="Linh Le" userId="ab89bd28bd2c192c" providerId="LiveId" clId="{FA720EAE-1B69-42C7-8225-2672A3EE48BF}" dt="2020-04-06T17:05:20.579" v="105" actId="1076"/>
          <ac:picMkLst>
            <pc:docMk/>
            <pc:sldMk cId="3303085546" sldId="259"/>
            <ac:picMk id="5" creationId="{04873137-6EED-4669-BDEC-A8498646E014}"/>
          </ac:picMkLst>
        </pc:picChg>
        <pc:cxnChg chg="add mod">
          <ac:chgData name="Linh Le" userId="ab89bd28bd2c192c" providerId="LiveId" clId="{FA720EAE-1B69-42C7-8225-2672A3EE48BF}" dt="2020-04-06T17:05:47.072" v="110" actId="1076"/>
          <ac:cxnSpMkLst>
            <pc:docMk/>
            <pc:sldMk cId="3303085546" sldId="259"/>
            <ac:cxnSpMk id="8" creationId="{EFB84075-2AA0-454E-BB34-9137E38B663E}"/>
          </ac:cxnSpMkLst>
        </pc:cxnChg>
        <pc:cxnChg chg="add mod">
          <ac:chgData name="Linh Le" userId="ab89bd28bd2c192c" providerId="LiveId" clId="{FA720EAE-1B69-42C7-8225-2672A3EE48BF}" dt="2020-04-06T17:06:34.796" v="116" actId="14100"/>
          <ac:cxnSpMkLst>
            <pc:docMk/>
            <pc:sldMk cId="3303085546" sldId="259"/>
            <ac:cxnSpMk id="11" creationId="{ED11F89C-CCB2-45C6-80B0-E14A68A9F22F}"/>
          </ac:cxnSpMkLst>
        </pc:cxnChg>
        <pc:cxnChg chg="add mod">
          <ac:chgData name="Linh Le" userId="ab89bd28bd2c192c" providerId="LiveId" clId="{FA720EAE-1B69-42C7-8225-2672A3EE48BF}" dt="2020-04-06T17:06:40.899" v="119" actId="14100"/>
          <ac:cxnSpMkLst>
            <pc:docMk/>
            <pc:sldMk cId="3303085546" sldId="259"/>
            <ac:cxnSpMk id="14" creationId="{0D2FF6B4-F4F5-43FA-B4FB-4411BCC81C88}"/>
          </ac:cxnSpMkLst>
        </pc:cxnChg>
        <pc:cxnChg chg="add mod">
          <ac:chgData name="Linh Le" userId="ab89bd28bd2c192c" providerId="LiveId" clId="{FA720EAE-1B69-42C7-8225-2672A3EE48BF}" dt="2020-04-06T17:06:51.403" v="122" actId="14100"/>
          <ac:cxnSpMkLst>
            <pc:docMk/>
            <pc:sldMk cId="3303085546" sldId="259"/>
            <ac:cxnSpMk id="17" creationId="{9A1D615D-6240-4FD6-8D30-5FA5110C4014}"/>
          </ac:cxnSpMkLst>
        </pc:cxnChg>
      </pc:sldChg>
      <pc:sldChg chg="addSp delSp modSp add">
        <pc:chgData name="Linh Le" userId="ab89bd28bd2c192c" providerId="LiveId" clId="{FA720EAE-1B69-42C7-8225-2672A3EE48BF}" dt="2020-04-06T20:07:32.684" v="987" actId="20577"/>
        <pc:sldMkLst>
          <pc:docMk/>
          <pc:sldMk cId="2552369979" sldId="260"/>
        </pc:sldMkLst>
        <pc:spChg chg="mod">
          <ac:chgData name="Linh Le" userId="ab89bd28bd2c192c" providerId="LiveId" clId="{FA720EAE-1B69-42C7-8225-2672A3EE48BF}" dt="2020-04-06T17:14:02.119" v="231" actId="20577"/>
          <ac:spMkLst>
            <pc:docMk/>
            <pc:sldMk cId="2552369979" sldId="260"/>
            <ac:spMk id="2" creationId="{19789AC5-2244-49AB-9A7F-BEE33CBF2F08}"/>
          </ac:spMkLst>
        </pc:spChg>
        <pc:spChg chg="mod">
          <ac:chgData name="Linh Le" userId="ab89bd28bd2c192c" providerId="LiveId" clId="{FA720EAE-1B69-42C7-8225-2672A3EE48BF}" dt="2020-04-06T20:07:32.684" v="987" actId="20577"/>
          <ac:spMkLst>
            <pc:docMk/>
            <pc:sldMk cId="2552369979" sldId="260"/>
            <ac:spMk id="3" creationId="{C69BD1E2-76DF-4DED-B5C2-BE66E691EF0E}"/>
          </ac:spMkLst>
        </pc:spChg>
        <pc:spChg chg="add del mod">
          <ac:chgData name="Linh Le" userId="ab89bd28bd2c192c" providerId="LiveId" clId="{FA720EAE-1B69-42C7-8225-2672A3EE48BF}" dt="2020-04-06T19:39:06.031" v="541"/>
          <ac:spMkLst>
            <pc:docMk/>
            <pc:sldMk cId="2552369979" sldId="260"/>
            <ac:spMk id="5" creationId="{86FE7033-A0D3-4F64-8D15-F5BE27D60279}"/>
          </ac:spMkLst>
        </pc:spChg>
        <pc:spChg chg="add del mod">
          <ac:chgData name="Linh Le" userId="ab89bd28bd2c192c" providerId="LiveId" clId="{FA720EAE-1B69-42C7-8225-2672A3EE48BF}" dt="2020-04-06T19:45:42.758" v="798" actId="478"/>
          <ac:spMkLst>
            <pc:docMk/>
            <pc:sldMk cId="2552369979" sldId="260"/>
            <ac:spMk id="6" creationId="{840994A6-EB81-43DE-80A4-F486DCE9327A}"/>
          </ac:spMkLst>
        </pc:spChg>
        <pc:spChg chg="add del">
          <ac:chgData name="Linh Le" userId="ab89bd28bd2c192c" providerId="LiveId" clId="{FA720EAE-1B69-42C7-8225-2672A3EE48BF}" dt="2020-04-06T19:45:33.199" v="790"/>
          <ac:spMkLst>
            <pc:docMk/>
            <pc:sldMk cId="2552369979" sldId="260"/>
            <ac:spMk id="7" creationId="{EB295E99-6678-45F8-A1EA-5A53C5182E51}"/>
          </ac:spMkLst>
        </pc:spChg>
        <pc:spChg chg="add del">
          <ac:chgData name="Linh Le" userId="ab89bd28bd2c192c" providerId="LiveId" clId="{FA720EAE-1B69-42C7-8225-2672A3EE48BF}" dt="2020-04-06T19:45:35.892" v="792"/>
          <ac:spMkLst>
            <pc:docMk/>
            <pc:sldMk cId="2552369979" sldId="260"/>
            <ac:spMk id="8" creationId="{823C4F88-96FE-46A5-8132-0348DC894C30}"/>
          </ac:spMkLst>
        </pc:spChg>
        <pc:spChg chg="add del">
          <ac:chgData name="Linh Le" userId="ab89bd28bd2c192c" providerId="LiveId" clId="{FA720EAE-1B69-42C7-8225-2672A3EE48BF}" dt="2020-04-06T19:48:38.436" v="967"/>
          <ac:spMkLst>
            <pc:docMk/>
            <pc:sldMk cId="2552369979" sldId="260"/>
            <ac:spMk id="9" creationId="{1EA6F6EA-2EE6-437D-9A32-5D3D16DB8290}"/>
          </ac:spMkLst>
        </pc:spChg>
        <pc:picChg chg="add mod">
          <ac:chgData name="Linh Le" userId="ab89bd28bd2c192c" providerId="LiveId" clId="{FA720EAE-1B69-42C7-8225-2672A3EE48BF}" dt="2020-04-06T19:45:44.504" v="799" actId="1076"/>
          <ac:picMkLst>
            <pc:docMk/>
            <pc:sldMk cId="2552369979" sldId="260"/>
            <ac:picMk id="4" creationId="{5F9AFB2C-B170-4532-AEF0-FFFCAB2AF49C}"/>
          </ac:picMkLst>
        </pc:picChg>
      </pc:sldChg>
      <pc:sldChg chg="modSp add">
        <pc:chgData name="Linh Le" userId="ab89bd28bd2c192c" providerId="LiveId" clId="{FA720EAE-1B69-42C7-8225-2672A3EE48BF}" dt="2020-04-06T21:07:47.736" v="2002" actId="20577"/>
        <pc:sldMkLst>
          <pc:docMk/>
          <pc:sldMk cId="270065639" sldId="261"/>
        </pc:sldMkLst>
        <pc:spChg chg="mod">
          <ac:chgData name="Linh Le" userId="ab89bd28bd2c192c" providerId="LiveId" clId="{FA720EAE-1B69-42C7-8225-2672A3EE48BF}" dt="2020-04-06T20:30:54.526" v="1000" actId="20577"/>
          <ac:spMkLst>
            <pc:docMk/>
            <pc:sldMk cId="270065639" sldId="261"/>
            <ac:spMk id="2" creationId="{27486207-150E-4F74-A071-A2C31033EEA3}"/>
          </ac:spMkLst>
        </pc:spChg>
        <pc:spChg chg="mod">
          <ac:chgData name="Linh Le" userId="ab89bd28bd2c192c" providerId="LiveId" clId="{FA720EAE-1B69-42C7-8225-2672A3EE48BF}" dt="2020-04-06T21:07:47.736" v="2002" actId="20577"/>
          <ac:spMkLst>
            <pc:docMk/>
            <pc:sldMk cId="270065639" sldId="261"/>
            <ac:spMk id="3" creationId="{DDCD08B6-4559-4B98-9529-930249925444}"/>
          </ac:spMkLst>
        </pc:spChg>
      </pc:sldChg>
      <pc:sldChg chg="addSp delSp modSp add">
        <pc:chgData name="Linh Le" userId="ab89bd28bd2c192c" providerId="LiveId" clId="{FA720EAE-1B69-42C7-8225-2672A3EE48BF}" dt="2020-04-06T20:38:03.676" v="1232" actId="20577"/>
        <pc:sldMkLst>
          <pc:docMk/>
          <pc:sldMk cId="1386743203" sldId="262"/>
        </pc:sldMkLst>
        <pc:spChg chg="mod">
          <ac:chgData name="Linh Le" userId="ab89bd28bd2c192c" providerId="LiveId" clId="{FA720EAE-1B69-42C7-8225-2672A3EE48BF}" dt="2020-04-06T20:31:05.706" v="1046" actId="20577"/>
          <ac:spMkLst>
            <pc:docMk/>
            <pc:sldMk cId="1386743203" sldId="262"/>
            <ac:spMk id="2" creationId="{4DC942FA-8D78-41E9-A73A-128671247C29}"/>
          </ac:spMkLst>
        </pc:spChg>
        <pc:spChg chg="del">
          <ac:chgData name="Linh Le" userId="ab89bd28bd2c192c" providerId="LiveId" clId="{FA720EAE-1B69-42C7-8225-2672A3EE48BF}" dt="2020-04-06T20:31:15.316" v="1047" actId="3680"/>
          <ac:spMkLst>
            <pc:docMk/>
            <pc:sldMk cId="1386743203" sldId="262"/>
            <ac:spMk id="3" creationId="{6A2DCA26-B72A-4A8E-9A93-3927C4441F3E}"/>
          </ac:spMkLst>
        </pc:spChg>
        <pc:graphicFrameChg chg="add mod ord modGraphic">
          <ac:chgData name="Linh Le" userId="ab89bd28bd2c192c" providerId="LiveId" clId="{FA720EAE-1B69-42C7-8225-2672A3EE48BF}" dt="2020-04-06T20:38:03.676" v="1232" actId="20577"/>
          <ac:graphicFrameMkLst>
            <pc:docMk/>
            <pc:sldMk cId="1386743203" sldId="262"/>
            <ac:graphicFrameMk id="4" creationId="{EBEF6197-6F14-4819-8F57-C083D140C2FF}"/>
          </ac:graphicFrameMkLst>
        </pc:graphicFrameChg>
      </pc:sldChg>
      <pc:sldChg chg="modSp add">
        <pc:chgData name="Linh Le" userId="ab89bd28bd2c192c" providerId="LiveId" clId="{FA720EAE-1B69-42C7-8225-2672A3EE48BF}" dt="2020-04-06T20:39:28.063" v="1549" actId="20577"/>
        <pc:sldMkLst>
          <pc:docMk/>
          <pc:sldMk cId="1630289290" sldId="263"/>
        </pc:sldMkLst>
        <pc:spChg chg="mod">
          <ac:chgData name="Linh Le" userId="ab89bd28bd2c192c" providerId="LiveId" clId="{FA720EAE-1B69-42C7-8225-2672A3EE48BF}" dt="2020-04-06T20:35:44.253" v="1229" actId="20577"/>
          <ac:spMkLst>
            <pc:docMk/>
            <pc:sldMk cId="1630289290" sldId="263"/>
            <ac:spMk id="2" creationId="{7F90E6FA-A7A0-44EE-90FA-DC8CBD992573}"/>
          </ac:spMkLst>
        </pc:spChg>
        <pc:spChg chg="mod">
          <ac:chgData name="Linh Le" userId="ab89bd28bd2c192c" providerId="LiveId" clId="{FA720EAE-1B69-42C7-8225-2672A3EE48BF}" dt="2020-04-06T20:39:28.063" v="1549" actId="20577"/>
          <ac:spMkLst>
            <pc:docMk/>
            <pc:sldMk cId="1630289290" sldId="263"/>
            <ac:spMk id="3" creationId="{8E4F798F-7085-4452-9325-13F07743165B}"/>
          </ac:spMkLst>
        </pc:spChg>
      </pc:sldChg>
      <pc:sldChg chg="modSp add">
        <pc:chgData name="Linh Le" userId="ab89bd28bd2c192c" providerId="LiveId" clId="{FA720EAE-1B69-42C7-8225-2672A3EE48BF}" dt="2020-04-06T21:14:38.210" v="2427" actId="20577"/>
        <pc:sldMkLst>
          <pc:docMk/>
          <pc:sldMk cId="1163049727" sldId="264"/>
        </pc:sldMkLst>
        <pc:spChg chg="mod">
          <ac:chgData name="Linh Le" userId="ab89bd28bd2c192c" providerId="LiveId" clId="{FA720EAE-1B69-42C7-8225-2672A3EE48BF}" dt="2020-04-06T21:08:01.429" v="2033" actId="20577"/>
          <ac:spMkLst>
            <pc:docMk/>
            <pc:sldMk cId="1163049727" sldId="264"/>
            <ac:spMk id="2" creationId="{DD6AADDB-DC16-4DB5-AC4E-85F5B74DE67C}"/>
          </ac:spMkLst>
        </pc:spChg>
        <pc:spChg chg="mod">
          <ac:chgData name="Linh Le" userId="ab89bd28bd2c192c" providerId="LiveId" clId="{FA720EAE-1B69-42C7-8225-2672A3EE48BF}" dt="2020-04-06T21:14:38.210" v="2427" actId="20577"/>
          <ac:spMkLst>
            <pc:docMk/>
            <pc:sldMk cId="1163049727" sldId="264"/>
            <ac:spMk id="3" creationId="{98606656-84DB-4395-AA2A-5432BFE77C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51BBC-63B4-4626-8404-F12F8B7D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307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865" y="4038601"/>
            <a:ext cx="4663736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133096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80975" y="6356351"/>
            <a:ext cx="2836333" cy="358775"/>
          </a:xfrm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604963"/>
            <a:ext cx="2741083" cy="4519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0051" cy="4519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469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lvl1pPr>
            <a:lvl2pPr marL="8001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lvl2pPr>
            <a:lvl3pPr marL="12573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lvl3pPr>
            <a:lvl4pPr marL="17145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lvl4pPr>
            <a:lvl5pPr marL="21717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9726"/>
            <a:ext cx="10964333" cy="917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6" y="1439863"/>
            <a:ext cx="5380567" cy="4519612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800"/>
            </a:lvl1pPr>
            <a:lvl2pPr marL="800100" indent="-342900">
              <a:buFont typeface="Wingdings" panose="05000000000000000000" pitchFamily="2" charset="2"/>
              <a:buChar char="Ø"/>
              <a:defRPr sz="2400"/>
            </a:lvl2pPr>
            <a:lvl3pPr marL="1257300" indent="-342900">
              <a:buFont typeface="Wingdings" panose="05000000000000000000" pitchFamily="2" charset="2"/>
              <a:buChar char="ü"/>
              <a:defRPr sz="2000"/>
            </a:lvl3pPr>
            <a:lvl4pPr marL="1657350" indent="-285750">
              <a:buFont typeface="Courier New" panose="02070309020205020404" pitchFamily="49" charset="0"/>
              <a:buChar char="o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5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00150" indent="-28575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 sz="2400"/>
            </a:lvl1pPr>
            <a:lvl2pPr marL="800100" indent="-342900">
              <a:buFont typeface="Wingdings" panose="05000000000000000000" pitchFamily="2" charset="2"/>
              <a:buChar char="Ø"/>
              <a:defRPr sz="2000"/>
            </a:lvl2pPr>
            <a:lvl3pPr marL="1257300" indent="-342900">
              <a:buFont typeface="Wingdings" panose="05000000000000000000" pitchFamily="2" charset="2"/>
              <a:buChar char="ü"/>
              <a:defRPr sz="1800"/>
            </a:lvl3pPr>
            <a:lvl4pPr marL="1657350" indent="-285750">
              <a:buFont typeface="Courier New" panose="02070309020205020404" pitchFamily="49" charset="0"/>
              <a:buChar char="o"/>
              <a:defRPr sz="1600"/>
            </a:lvl4pPr>
            <a:lvl5pPr marL="2114550" indent="-2857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ShapeType="1"/>
          </p:cNvCxnSpPr>
          <p:nvPr/>
        </p:nvCxnSpPr>
        <p:spPr bwMode="auto">
          <a:xfrm>
            <a:off x="203200" y="1066800"/>
            <a:ext cx="1178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609600" y="6356351"/>
            <a:ext cx="2836333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BBA623-49A9-4BBD-BE15-E1EBCF9A490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95276"/>
            <a:ext cx="10964333" cy="91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Palatino Linotype" panose="02040502050505030304" pitchFamily="18" charset="0"/>
              <a:ea typeface="SimSun" charset="0"/>
              <a:cs typeface="SimSun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09599" y="6303222"/>
            <a:ext cx="283633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defRPr>
            </a:lvl1pPr>
          </a:lstStyle>
          <a:p>
            <a:fld id="{CAFBF5FA-0087-4091-B30B-1586A5FDA83E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934D-8F4F-4455-A230-7F057A952D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06" y="5961186"/>
            <a:ext cx="2783337" cy="7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Palatino Linotype" panose="02040502050505030304" pitchFamily="18" charset="0"/>
          <a:ea typeface="+mj-ea"/>
          <a:cs typeface="Palatino Linotype" panose="02040502050505030304" pitchFamily="18" charset="0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2" charset="0"/>
          <a:ea typeface="SimSun" charset="-122"/>
          <a:cs typeface="SimSun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pitchFamily="32" charset="0"/>
          <a:ea typeface="SimSun" charset="-122"/>
        </a:defRPr>
      </a:lvl9pPr>
    </p:titleStyle>
    <p:bodyStyle>
      <a:lvl1pPr marL="457200" indent="-457200" algn="l" defTabSz="457200" rtl="0" eaLnBrk="1" fontAlgn="base" hangingPunct="1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1pPr>
      <a:lvl2pPr marL="8001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anose="05000000000000000000" pitchFamily="2" charset="2"/>
        <a:buChar char="Ø"/>
        <a:defRPr sz="24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2pPr>
      <a:lvl3pPr marL="12573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anose="05000000000000000000" pitchFamily="2" charset="2"/>
        <a:buChar char="ü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3pPr>
      <a:lvl4pPr marL="17145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Courier New" panose="02070309020205020404" pitchFamily="49" charset="0"/>
        <a:buChar char="o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4pPr>
      <a:lvl5pPr marL="2171700" indent="-3429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Palatino Linotype" panose="02040502050505030304" pitchFamily="18" charset="0"/>
          <a:ea typeface="+mn-ea"/>
          <a:cs typeface="Palatino Linotype" panose="02040502050505030304" pitchFamily="18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EFC-1758-4212-9580-818B59C8F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2DB1B-A48B-4D1C-A1BE-3F8A00BF2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387D-978C-42AA-84CB-F1F5CAA1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4C7-2618-4FD0-B81B-4E8CC6BD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95401"/>
            <a:ext cx="3769452" cy="4519612"/>
          </a:xfrm>
        </p:spPr>
        <p:txBody>
          <a:bodyPr/>
          <a:lstStyle/>
          <a:p>
            <a:r>
              <a:rPr lang="en-US" sz="2400" dirty="0"/>
              <a:t>Has a flowchart/tree-like representation</a:t>
            </a:r>
          </a:p>
          <a:p>
            <a:pPr lvl="1"/>
            <a:r>
              <a:rPr lang="en-US" sz="2000" dirty="0"/>
              <a:t>Each node represents a test on columns of data</a:t>
            </a:r>
          </a:p>
          <a:p>
            <a:pPr lvl="1"/>
            <a:r>
              <a:rPr lang="en-US" sz="2000" dirty="0"/>
              <a:t>Each branch represents an outcome of the node’s test</a:t>
            </a:r>
          </a:p>
          <a:p>
            <a:pPr lvl="1"/>
            <a:r>
              <a:rPr lang="en-US" sz="2000" dirty="0"/>
              <a:t>Terminal/leaf nodes decide the predicted labels of the instances</a:t>
            </a:r>
          </a:p>
          <a:p>
            <a:r>
              <a:rPr lang="en-US" sz="2400" dirty="0"/>
              <a:t>Can be applied to both classification and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0537F-3A49-4C82-AC73-4C7DB3A7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3" y="1295401"/>
            <a:ext cx="7638747" cy="38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865F-51AE-46B5-BA9C-218698F0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57771-8F18-425D-ABF0-AC524F109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840" y="1270235"/>
            <a:ext cx="7986320" cy="41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AE2-086C-424B-BB9F-BA29BC6B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Tree to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3137-6EED-4669-BDEC-A8498646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06" y="1117599"/>
            <a:ext cx="7097920" cy="434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3A42C-B687-448B-AC6B-C7A822F8E908}"/>
              </a:ext>
            </a:extLst>
          </p:cNvPr>
          <p:cNvSpPr txBox="1"/>
          <p:nvPr/>
        </p:nvSpPr>
        <p:spPr>
          <a:xfrm>
            <a:off x="2551274" y="139571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Start from the Root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84075-2AA0-454E-BB34-9137E38B663E}"/>
              </a:ext>
            </a:extLst>
          </p:cNvPr>
          <p:cNvCxnSpPr>
            <a:stCxn id="6" idx="2"/>
          </p:cNvCxnSpPr>
          <p:nvPr/>
        </p:nvCxnSpPr>
        <p:spPr bwMode="auto">
          <a:xfrm>
            <a:off x="3926010" y="1765042"/>
            <a:ext cx="0" cy="4999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11F89C-CCB2-45C6-80B0-E14A68A9F22F}"/>
              </a:ext>
            </a:extLst>
          </p:cNvPr>
          <p:cNvCxnSpPr/>
          <p:nvPr/>
        </p:nvCxnSpPr>
        <p:spPr bwMode="auto">
          <a:xfrm flipV="1">
            <a:off x="4337108" y="2332139"/>
            <a:ext cx="2382474" cy="19294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FF6B4-F4F5-43FA-B4FB-4411BCC81C88}"/>
              </a:ext>
            </a:extLst>
          </p:cNvPr>
          <p:cNvCxnSpPr/>
          <p:nvPr/>
        </p:nvCxnSpPr>
        <p:spPr bwMode="auto">
          <a:xfrm flipV="1">
            <a:off x="5300745" y="2390862"/>
            <a:ext cx="2350015" cy="93956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D615D-6240-4FD6-8D30-5FA5110C4014}"/>
              </a:ext>
            </a:extLst>
          </p:cNvPr>
          <p:cNvCxnSpPr/>
          <p:nvPr/>
        </p:nvCxnSpPr>
        <p:spPr bwMode="auto">
          <a:xfrm flipV="1">
            <a:off x="6023295" y="2390862"/>
            <a:ext cx="3179428" cy="194205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30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9AC5-2244-49AB-9A7F-BEE33CBF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 </a:t>
            </a:r>
            <a:r>
              <a:rPr lang="en-US" dirty="0" err="1"/>
              <a:t>SKLearn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BD1E2-76DF-4DED-B5C2-BE66E691E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295401"/>
                <a:ext cx="7615558" cy="4519612"/>
              </a:xfrm>
            </p:spPr>
            <p:txBody>
              <a:bodyPr/>
              <a:lstStyle/>
              <a:p>
                <a:r>
                  <a:rPr lang="en-US" sz="1800" dirty="0"/>
                  <a:t>Can be imported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𝑠𝑘𝑙𝑒𝑎𝑟𝑛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𝑡𝑟𝑒𝑒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For classification: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𝐷𝑒𝑐𝑖𝑠𝑖𝑜𝑛𝑇𝑟𝑒𝑒𝐶𝑙𝑎𝑠𝑠𝑖𝑓𝑖𝑒𝑟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For regression: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𝐷𝑒𝑐𝑖𝑠𝑖𝑜𝑛𝑇𝑟𝑒𝑒𝑅𝑒𝑔𝑟𝑒𝑠𝑠𝑜𝑟</m:t>
                    </m:r>
                  </m:oMath>
                </a14:m>
                <a:endParaRPr lang="en-US" sz="1600" dirty="0"/>
              </a:p>
              <a:p>
                <a:r>
                  <a:rPr lang="en-US" sz="1800" dirty="0"/>
                  <a:t>Hyper-parameters to be finetuned:</a:t>
                </a:r>
              </a:p>
              <a:p>
                <a:pPr lvl="1"/>
                <a:r>
                  <a:rPr lang="en-US" sz="1600" b="1" i="1" dirty="0" err="1"/>
                  <a:t>max_depth</a:t>
                </a:r>
                <a:r>
                  <a:rPr lang="en-US" sz="1600" dirty="0"/>
                  <a:t>: maximum depth of the tree. The tree on the right has a depth of 3. Depth represents the maximum distance (number of paths) between the root node and a leaf node.</a:t>
                </a:r>
              </a:p>
              <a:p>
                <a:pPr lvl="1"/>
                <a:r>
                  <a:rPr lang="en-US" sz="1600" b="1" i="1" dirty="0" err="1"/>
                  <a:t>min_samples_split</a:t>
                </a:r>
                <a:r>
                  <a:rPr lang="en-US" sz="1600" dirty="0"/>
                  <a:t>: minimum number of instances required to split an internal node. For example, if the number of instances ending up in the </a:t>
                </a:r>
                <a:r>
                  <a:rPr lang="en-US" sz="1600" dirty="0" err="1"/>
                  <a:t>TaxInc</a:t>
                </a:r>
                <a:r>
                  <a:rPr lang="en-US" sz="1600" dirty="0"/>
                  <a:t> is smaller than the </a:t>
                </a:r>
                <a:r>
                  <a:rPr lang="en-US" sz="1600" dirty="0" err="1"/>
                  <a:t>min_sample_split</a:t>
                </a:r>
                <a:r>
                  <a:rPr lang="en-US" sz="1600" dirty="0"/>
                  <a:t>, the node will not be split further</a:t>
                </a:r>
              </a:p>
              <a:p>
                <a:pPr lvl="1"/>
                <a:r>
                  <a:rPr lang="en-US" sz="1600" b="1" i="1" dirty="0" err="1"/>
                  <a:t>min_samples_leaf</a:t>
                </a:r>
                <a:r>
                  <a:rPr lang="en-US" sz="1600" dirty="0"/>
                  <a:t>: minimum number of samples required to be at a leaf node. A split point will only be considered if it leaves at least </a:t>
                </a:r>
                <a:r>
                  <a:rPr lang="en-US" sz="1600" dirty="0" err="1"/>
                  <a:t>min_samples_leaf</a:t>
                </a:r>
                <a:r>
                  <a:rPr lang="en-US" sz="1600" dirty="0"/>
                  <a:t> training instances in each of the left and right branches. </a:t>
                </a:r>
              </a:p>
              <a:p>
                <a:pPr lvl="1"/>
                <a:r>
                  <a:rPr lang="en-US" sz="1600" b="1" i="1" dirty="0" err="1"/>
                  <a:t>max_features</a:t>
                </a:r>
                <a:r>
                  <a:rPr lang="en-US" sz="1600" dirty="0"/>
                  <a:t>: maximum number of features to consider when looking for the best split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BD1E2-76DF-4DED-B5C2-BE66E691E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295401"/>
                <a:ext cx="7615558" cy="4519612"/>
              </a:xfrm>
              <a:blipFill>
                <a:blip r:embed="rId2"/>
                <a:stretch>
                  <a:fillRect l="-1681" t="-1754" r="-2242" b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AFB2C-B170-4532-AEF0-FFFCAB2A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159" y="1211511"/>
            <a:ext cx="3611706" cy="28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42FA-8D78-41E9-A73A-12867124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Decision Tree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EF6197-6F14-4819-8F57-C083D140C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507559"/>
              </p:ext>
            </p:extLst>
          </p:nvPr>
        </p:nvGraphicFramePr>
        <p:xfrm>
          <a:off x="176168" y="1295400"/>
          <a:ext cx="1191236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84">
                  <a:extLst>
                    <a:ext uri="{9D8B030D-6E8A-4147-A177-3AD203B41FA5}">
                      <a16:colId xmlns:a16="http://schemas.microsoft.com/office/drawing/2014/main" val="468521468"/>
                    </a:ext>
                  </a:extLst>
                </a:gridCol>
                <a:gridCol w="5956184">
                  <a:extLst>
                    <a:ext uri="{9D8B030D-6E8A-4147-A177-3AD203B41FA5}">
                      <a16:colId xmlns:a16="http://schemas.microsoft.com/office/drawing/2014/main" val="375463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Nonparametric approach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Inexpensive to construct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Extremely fast at classifying unknown records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Easy to interpret for small-sized trees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Accuracy is comparable to other classification techniques for many simple data sets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Robust to the presence of noise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The presence of redundant attributes does not adversely affect the accuracy of 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Can easily overfit if not finetune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Can be unstable because small variations in the data might result in a completely different tree being generated.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Can be biased if some classes dominate. It is therefore recommended to balance the dataset prior to fitting with the decision tree.</a:t>
                      </a:r>
                    </a:p>
                    <a:p>
                      <a:endParaRPr 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2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E6FA-A7A0-44EE-90FA-DC8CBD99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798F-7085-4452-9325-13F07743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can also be applied on regression problem. The leaf nodes will provide the prediction for the numeric target values instead of target class.</a:t>
            </a:r>
          </a:p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, we use </a:t>
            </a:r>
            <a:r>
              <a:rPr lang="en-US" dirty="0" err="1"/>
              <a:t>DecisionTreeRegressor</a:t>
            </a:r>
            <a:r>
              <a:rPr lang="en-US" dirty="0"/>
              <a:t> for regression tasks. All the hyperparameters stay the same as </a:t>
            </a:r>
            <a:r>
              <a:rPr lang="en-US" dirty="0" err="1"/>
              <a:t>DecisionTreeClassifier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6207-150E-4F74-A071-A2C31033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08B6-4559-4B98-9529-93024992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guessed from the name, a Random Forest is an </a:t>
            </a:r>
            <a:r>
              <a:rPr lang="en-US" b="1" dirty="0"/>
              <a:t>ensemble model </a:t>
            </a:r>
            <a:r>
              <a:rPr lang="en-US" dirty="0"/>
              <a:t>that consists of multiple decision trees</a:t>
            </a:r>
          </a:p>
          <a:p>
            <a:pPr lvl="1"/>
            <a:r>
              <a:rPr lang="en-US" dirty="0"/>
              <a:t>Each tree is fit/trained using a random subset of the data (in terms of both instances and features)</a:t>
            </a:r>
          </a:p>
          <a:p>
            <a:r>
              <a:rPr lang="en-US" dirty="0"/>
              <a:t>The use of multiple trees </a:t>
            </a:r>
          </a:p>
          <a:p>
            <a:pPr lvl="1"/>
            <a:r>
              <a:rPr lang="en-US" dirty="0"/>
              <a:t>Stabilizes the model</a:t>
            </a:r>
          </a:p>
          <a:p>
            <a:pPr lvl="1"/>
            <a:r>
              <a:rPr lang="en-US" dirty="0"/>
              <a:t>Mitigates overfitting</a:t>
            </a:r>
          </a:p>
          <a:p>
            <a:pPr lvl="1"/>
            <a:r>
              <a:rPr lang="en-US" dirty="0"/>
              <a:t>Improve performances in general</a:t>
            </a:r>
          </a:p>
        </p:txBody>
      </p:sp>
    </p:spTree>
    <p:extLst>
      <p:ext uri="{BB962C8B-B14F-4D97-AF65-F5344CB8AC3E}">
        <p14:creationId xmlns:p14="http://schemas.microsoft.com/office/powerpoint/2010/main" val="2700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ADDB-DC16-4DB5-AC4E-85F5B74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6656-84DB-4395-AA2A-5432BFE7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RandomForestClassifier</a:t>
            </a:r>
            <a:r>
              <a:rPr lang="en-US" dirty="0"/>
              <a:t> and </a:t>
            </a:r>
            <a:r>
              <a:rPr lang="en-US" dirty="0" err="1"/>
              <a:t>RandomForestRegressor</a:t>
            </a:r>
            <a:r>
              <a:rPr lang="en-US" dirty="0"/>
              <a:t>, both are from </a:t>
            </a:r>
            <a:r>
              <a:rPr lang="en-US" dirty="0" err="1"/>
              <a:t>sklearn.ensemble</a:t>
            </a:r>
            <a:endParaRPr lang="en-US" dirty="0"/>
          </a:p>
          <a:p>
            <a:r>
              <a:rPr lang="en-US" dirty="0"/>
              <a:t>Has all hyper-parameters of decision tree, with an additional one:</a:t>
            </a:r>
          </a:p>
          <a:p>
            <a:pPr lvl="1"/>
            <a:r>
              <a:rPr lang="en-US" b="1" dirty="0" err="1"/>
              <a:t>n_estimators</a:t>
            </a:r>
            <a:r>
              <a:rPr lang="en-US" dirty="0"/>
              <a:t>: number of trees to fit</a:t>
            </a:r>
          </a:p>
          <a:p>
            <a:r>
              <a:rPr lang="en-US" dirty="0"/>
              <a:t>Like SVM, Random Forest is also very powerful and is usually among </a:t>
            </a:r>
            <a:r>
              <a:rPr lang="en-US"/>
              <a:t>the top-performed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9727"/>
      </p:ext>
    </p:extLst>
  </p:cSld>
  <p:clrMapOvr>
    <a:masterClrMapping/>
  </p:clrMapOvr>
</p:sld>
</file>

<file path=ppt/theme/theme1.xml><?xml version="1.0" encoding="utf-8"?>
<a:theme xmlns:a="http://schemas.openxmlformats.org/drawingml/2006/main" name="PPKS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KSU" id="{CEBD161F-0337-4D63-8369-33038939F107}" vid="{F616D073-325B-448F-A908-BA87428BC6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PPKSU</Template>
  <TotalTime>259</TotalTime>
  <Words>505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PPKSU</vt:lpstr>
      <vt:lpstr>Decision Tree and  Random Forest</vt:lpstr>
      <vt:lpstr>Decision Tree</vt:lpstr>
      <vt:lpstr>Another Example of Decision Tree</vt:lpstr>
      <vt:lpstr>Applying a Tree to Test Data</vt:lpstr>
      <vt:lpstr>Decision Tree in SKLearn</vt:lpstr>
      <vt:lpstr>Advantages and Disadvantages of Decision Tree</vt:lpstr>
      <vt:lpstr>Decision Tree for Regression</vt:lpstr>
      <vt:lpstr>Random Forest</vt:lpstr>
      <vt:lpstr>Random Forest in SKLearn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and  Random Forest</dc:title>
  <dc:creator>Linh Le</dc:creator>
  <cp:lastModifiedBy>Linh Le</cp:lastModifiedBy>
  <cp:revision>1</cp:revision>
  <dcterms:created xsi:type="dcterms:W3CDTF">2020-04-06T16:55:33Z</dcterms:created>
  <dcterms:modified xsi:type="dcterms:W3CDTF">2020-04-06T21:14:38Z</dcterms:modified>
</cp:coreProperties>
</file>